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notesSlides/notesSlide1.xml" ContentType="application/vnd.openxmlformats-officedocument.presentationml.notesSlide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18.xml" ContentType="application/inkml+xml"/>
  <Override PartName="/ppt/ink/ink119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notesSlides/notesSlide6.xml" ContentType="application/vnd.openxmlformats-officedocument.presentationml.notesSlide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notesSlides/notesSlide7.xml" ContentType="application/vnd.openxmlformats-officedocument.presentationml.notesSlide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notesSlides/notesSlide8.xml" ContentType="application/vnd.openxmlformats-officedocument.presentationml.notesSlide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notesSlides/notesSlide9.xml" ContentType="application/vnd.openxmlformats-officedocument.presentationml.notesSlide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notesSlides/notesSlide20.xml" ContentType="application/vnd.openxmlformats-officedocument.presentationml.notesSlide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notesSlides/notesSlide26.xml" ContentType="application/vnd.openxmlformats-officedocument.presentationml.notesSlide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notesSlides/notesSlide27.xml" ContentType="application/vnd.openxmlformats-officedocument.presentationml.notesSlide+xml"/>
  <Override PartName="/ppt/ink/ink784.xml" ContentType="application/inkml+xml"/>
  <Override PartName="/ppt/ink/ink785.xml" ContentType="application/inkml+xml"/>
  <Override PartName="/ppt/notesSlides/notesSlide28.xml" ContentType="application/vnd.openxmlformats-officedocument.presentationml.notesSlide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notesSlides/notesSlide29.xml" ContentType="application/vnd.openxmlformats-officedocument.presentationml.notesSlide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notesSlides/notesSlide30.xml" ContentType="application/vnd.openxmlformats-officedocument.presentationml.notesSlide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notesSlides/notesSlide31.xml" ContentType="application/vnd.openxmlformats-officedocument.presentationml.notesSlide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notesSlides/notesSlide32.xml" ContentType="application/vnd.openxmlformats-officedocument.presentationml.notesSlide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notesSlides/notesSlide33.xml" ContentType="application/vnd.openxmlformats-officedocument.presentationml.notesSlide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notesSlides/notesSlide34.xml" ContentType="application/vnd.openxmlformats-officedocument.presentationml.notesSlide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notesSlides/notesSlide37.xml" ContentType="application/vnd.openxmlformats-officedocument.presentationml.notesSlide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notesSlides/notesSlide38.xml" ContentType="application/vnd.openxmlformats-officedocument.presentationml.notesSlide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48" r:id="rId1"/>
    <p:sldMasterId id="2147483660" r:id="rId2"/>
  </p:sldMasterIdLst>
  <p:notesMasterIdLst>
    <p:notesMasterId r:id="rId142"/>
  </p:notesMasterIdLst>
  <p:sldIdLst>
    <p:sldId id="365" r:id="rId3"/>
    <p:sldId id="258" r:id="rId4"/>
    <p:sldId id="263" r:id="rId5"/>
    <p:sldId id="265" r:id="rId6"/>
    <p:sldId id="266" r:id="rId7"/>
    <p:sldId id="267" r:id="rId8"/>
    <p:sldId id="269" r:id="rId9"/>
    <p:sldId id="272" r:id="rId10"/>
    <p:sldId id="273" r:id="rId11"/>
    <p:sldId id="270" r:id="rId12"/>
    <p:sldId id="271" r:id="rId13"/>
    <p:sldId id="261" r:id="rId14"/>
    <p:sldId id="274" r:id="rId15"/>
    <p:sldId id="275" r:id="rId16"/>
    <p:sldId id="276" r:id="rId17"/>
    <p:sldId id="279" r:id="rId18"/>
    <p:sldId id="277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9" r:id="rId28"/>
    <p:sldId id="290" r:id="rId29"/>
    <p:sldId id="404" r:id="rId30"/>
    <p:sldId id="292" r:id="rId31"/>
    <p:sldId id="300" r:id="rId32"/>
    <p:sldId id="293" r:id="rId33"/>
    <p:sldId id="299" r:id="rId34"/>
    <p:sldId id="294" r:id="rId35"/>
    <p:sldId id="295" r:id="rId36"/>
    <p:sldId id="296" r:id="rId37"/>
    <p:sldId id="297" r:id="rId38"/>
    <p:sldId id="303" r:id="rId39"/>
    <p:sldId id="301" r:id="rId40"/>
    <p:sldId id="304" r:id="rId41"/>
    <p:sldId id="405" r:id="rId42"/>
    <p:sldId id="305" r:id="rId43"/>
    <p:sldId id="312" r:id="rId44"/>
    <p:sldId id="311" r:id="rId45"/>
    <p:sldId id="302" r:id="rId46"/>
    <p:sldId id="308" r:id="rId47"/>
    <p:sldId id="306" r:id="rId48"/>
    <p:sldId id="307" r:id="rId49"/>
    <p:sldId id="310" r:id="rId50"/>
    <p:sldId id="313" r:id="rId51"/>
    <p:sldId id="314" r:id="rId52"/>
    <p:sldId id="316" r:id="rId53"/>
    <p:sldId id="315" r:id="rId54"/>
    <p:sldId id="319" r:id="rId55"/>
    <p:sldId id="317" r:id="rId56"/>
    <p:sldId id="318" r:id="rId57"/>
    <p:sldId id="320" r:id="rId58"/>
    <p:sldId id="321" r:id="rId59"/>
    <p:sldId id="323" r:id="rId60"/>
    <p:sldId id="326" r:id="rId61"/>
    <p:sldId id="406" r:id="rId62"/>
    <p:sldId id="327" r:id="rId63"/>
    <p:sldId id="325" r:id="rId64"/>
    <p:sldId id="324" r:id="rId65"/>
    <p:sldId id="328" r:id="rId66"/>
    <p:sldId id="330" r:id="rId67"/>
    <p:sldId id="331" r:id="rId68"/>
    <p:sldId id="333" r:id="rId69"/>
    <p:sldId id="322" r:id="rId70"/>
    <p:sldId id="332" r:id="rId71"/>
    <p:sldId id="335" r:id="rId72"/>
    <p:sldId id="329" r:id="rId73"/>
    <p:sldId id="334" r:id="rId74"/>
    <p:sldId id="336" r:id="rId75"/>
    <p:sldId id="337" r:id="rId76"/>
    <p:sldId id="338" r:id="rId77"/>
    <p:sldId id="339" r:id="rId78"/>
    <p:sldId id="340" r:id="rId79"/>
    <p:sldId id="341" r:id="rId80"/>
    <p:sldId id="342" r:id="rId81"/>
    <p:sldId id="343" r:id="rId82"/>
    <p:sldId id="344" r:id="rId83"/>
    <p:sldId id="345" r:id="rId84"/>
    <p:sldId id="346" r:id="rId85"/>
    <p:sldId id="347" r:id="rId86"/>
    <p:sldId id="348" r:id="rId87"/>
    <p:sldId id="349" r:id="rId88"/>
    <p:sldId id="350" r:id="rId89"/>
    <p:sldId id="364" r:id="rId90"/>
    <p:sldId id="309" r:id="rId91"/>
    <p:sldId id="351" r:id="rId92"/>
    <p:sldId id="352" r:id="rId93"/>
    <p:sldId id="353" r:id="rId94"/>
    <p:sldId id="355" r:id="rId95"/>
    <p:sldId id="354" r:id="rId96"/>
    <p:sldId id="356" r:id="rId97"/>
    <p:sldId id="357" r:id="rId98"/>
    <p:sldId id="358" r:id="rId99"/>
    <p:sldId id="360" r:id="rId100"/>
    <p:sldId id="359" r:id="rId101"/>
    <p:sldId id="361" r:id="rId102"/>
    <p:sldId id="379" r:id="rId103"/>
    <p:sldId id="362" r:id="rId104"/>
    <p:sldId id="376" r:id="rId105"/>
    <p:sldId id="366" r:id="rId106"/>
    <p:sldId id="369" r:id="rId107"/>
    <p:sldId id="367" r:id="rId108"/>
    <p:sldId id="368" r:id="rId109"/>
    <p:sldId id="363" r:id="rId110"/>
    <p:sldId id="371" r:id="rId111"/>
    <p:sldId id="380" r:id="rId112"/>
    <p:sldId id="373" r:id="rId113"/>
    <p:sldId id="375" r:id="rId114"/>
    <p:sldId id="377" r:id="rId115"/>
    <p:sldId id="378" r:id="rId116"/>
    <p:sldId id="374" r:id="rId117"/>
    <p:sldId id="381" r:id="rId118"/>
    <p:sldId id="382" r:id="rId119"/>
    <p:sldId id="383" r:id="rId120"/>
    <p:sldId id="384" r:id="rId121"/>
    <p:sldId id="370" r:id="rId122"/>
    <p:sldId id="372" r:id="rId123"/>
    <p:sldId id="385" r:id="rId124"/>
    <p:sldId id="389" r:id="rId125"/>
    <p:sldId id="391" r:id="rId126"/>
    <p:sldId id="387" r:id="rId127"/>
    <p:sldId id="388" r:id="rId128"/>
    <p:sldId id="392" r:id="rId129"/>
    <p:sldId id="393" r:id="rId130"/>
    <p:sldId id="386" r:id="rId131"/>
    <p:sldId id="394" r:id="rId132"/>
    <p:sldId id="396" r:id="rId133"/>
    <p:sldId id="395" r:id="rId134"/>
    <p:sldId id="397" r:id="rId135"/>
    <p:sldId id="398" r:id="rId136"/>
    <p:sldId id="399" r:id="rId137"/>
    <p:sldId id="400" r:id="rId138"/>
    <p:sldId id="401" r:id="rId139"/>
    <p:sldId id="402" r:id="rId140"/>
    <p:sldId id="403" r:id="rId141"/>
  </p:sldIdLst>
  <p:sldSz cx="12192000" cy="6858000"/>
  <p:notesSz cx="6858000" cy="9144000"/>
  <p:embeddedFontLst>
    <p:embeddedFont>
      <p:font typeface="Calibri" panose="020F0502020204030204" pitchFamily="34" charset="0"/>
      <p:regular r:id="rId143"/>
      <p:bold r:id="rId144"/>
      <p:italic r:id="rId145"/>
      <p:boldItalic r:id="rId146"/>
    </p:embeddedFont>
    <p:embeddedFont>
      <p:font typeface="Calibri Light" panose="020F0302020204030204" pitchFamily="34" charset="0"/>
      <p:regular r:id="rId147"/>
      <p:italic r:id="rId148"/>
    </p:embeddedFont>
    <p:embeddedFont>
      <p:font typeface="Cascadia Code" panose="020B0609020000020004" pitchFamily="49" charset="0"/>
      <p:regular r:id="rId149"/>
      <p:bold r:id="rId150"/>
    </p:embeddedFont>
    <p:embeddedFont>
      <p:font typeface="Cascadia Mono" panose="020B0609020000020004" pitchFamily="49" charset="0"/>
      <p:regular r:id="rId151"/>
      <p:bold r:id="rId1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8888"/>
    <a:srgbClr val="1B5C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61" autoAdjust="0"/>
    <p:restoredTop sz="94674"/>
  </p:normalViewPr>
  <p:slideViewPr>
    <p:cSldViewPr snapToGrid="0" snapToObjects="1">
      <p:cViewPr varScale="1">
        <p:scale>
          <a:sx n="74" d="100"/>
          <a:sy n="74" d="100"/>
        </p:scale>
        <p:origin x="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font" Target="fonts/font7.fntdata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font" Target="fonts/font8.fntdata"/><Relationship Id="rId155" Type="http://schemas.openxmlformats.org/officeDocument/2006/relationships/theme" Target="theme/them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font" Target="fonts/font9.fntdata"/><Relationship Id="rId156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font" Target="fonts/font4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font" Target="fonts/font10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font" Target="fonts/font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presProps" Target="presProps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font" Target="fonts/font1.fntdata"/><Relationship Id="rId148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viewProps" Target="view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font" Target="fonts/font2.fntdata"/><Relationship Id="rId90" Type="http://schemas.openxmlformats.org/officeDocument/2006/relationships/slide" Target="slides/slide8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17.8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57 336,'11'5'6328,"-11"-5"-6279,1 0 0,-1 0 1,0 0-1,1 0 0,-1 0 0,0 0 1,1-1-1,-1 1 0,1 0 1,-1 0-1,0 0 0,1 0 0,-1 1 1,0-1-1,1 0 0,-1 0 1,0 0-1,1 0 0,-1 0 0,0 0 1,1 0-1,-1 1 0,0-1 1,1 0-1,-1 0 0,0 0 0,1 1 1,-1-1-1,0 0 0,0 0 1,1 1-1,-1-1 0,0 0 0,0 1 1,0-1-1,0 0 0,1 1 1,-1-1-1,0 1 0,0-1-45,0 1-1,0-1 0,0 0 1,0 1-1,0-1 0,0 1 1,0-1-1,0 0 0,0 1 1,1-1-1,-1 0 0,0 1 1,0-1-1,0 1 1,1-1-1,-1 0 0,0 0 1,0 1-1,1-1 0,-1 0 1,0 1-1,0-1 0,1 0 1,-1 0-1,0 1 0,1-1 1,-1 0-1,1 0 1,0 0 62,0 0-77,0 0 0,0 0 0,0 0-1,0 0 1,1 0 0,-1 0 0,0 0 0,0 0-1,0 1 1,0-1 0,0 0 0,2 1 0,0 0-16,1 2-1,1 0-1,-1 0 1,0-1-1,1 1 0,0-1 1,-1 0-1,1-1 1,0 1-1,0-1 1,9 2-1,18 5 174,-9-2-118,0 0 1,0-2 0,44 3 0,72-6 53,-70-2-41,901-2-64,-851 3 26,769-8 60,58-8-101,2 14 59,-715 2 14,480 14-34,163 7-6,0-20 16,-463-2 19,2482 1 43,-2464 7-52,-5 27 9,-305-14-29,-89-14 12,-19-4 65,-1-1 0,1-1 0,17-2 0,-10 1-71,12-2 1,52-11 0,-9 0 3,-14 6 1,72 1 0,241 7 39,-297-4-33,110-19 0,-131 14-5,-14 3-2,198-26 198,4 17-62,-66 3-9,-103 4-116,299-13 50,-195 13-20,-137 4-41,-42 4 11,-1-1-220,-3 0-98,1-1-1,-1 1 1,1-1-1,-1 1 0,-5-1 1,0 0-673,-23-6-4278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3.8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138 1 5209,'-10'8'864,"-6"13"-560,-1 11 505,-2 16-273,-1 5-200,0 8 160,7 1 24,0-3-272,7-6-144,2-11-96,4-10-8,0-8 0,0-7-160,0-11-400,30-6-480,-1 0-569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49.8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9 304 3369,'-8'0'5733,"17"1"-5788,129 1 214,-96-2-27,92-2 293,62-15-40,68-20-117,326-38 99,14 36-148,-77 34-85,123-4-60,-125-12-37,260-6-2,-588 26-24,-34 1 20,211 13 273,-279-2-261,45 3 79,-118-13 22,-21-12 146,-1 10-287,0-2-6,0 0 0,0 0 0,0 0 0,0 0-1,-1 0 1,1 0 0,-1 0 0,0 0-1,0 0 1,0 0 0,0 1 0,0-1 0,-2-3-1,-7-6-870,0 0 0,-16-15 0,25 27 816,0-1 0,0 1 0,0-1 0,0 1 0,0-1 0,0 1 0,0 0 0,0 0 0,0 0 0,-1 0 0,1 0 0,0 0 0,0 0 0,0 0 0,-2 0 0,-1 1-163,-9-2-957,0-1-1177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33 267 888,'0'0'484,"-6"-1"-217,0-3-279,5 3 69,-1 0 0,0 0 0,2 0 0,-2 0 0,1 0 0,0 0 0,-1-2 296,-8-10 3051,10 12-3311,0 1-70,0 0-1,0 0 1,1 0 0,-1-1-1,0 1 1,0 0 0,0 0-1,0 0 1,0 0-1,1-1 1,-1 1 0,0 0-1,0 0 1,0 0-1,0 0 1,0 0 0,0 0-1,0 0 1,0 0-1,1-1 1,-1 1 0,0 0-1,0 0 1,1 0 0,-1 0-1,19 1-267,-12-1 470,1 0-144,3 0 9,1 0-1,0 1 0,18 4 1,21 5-35,73 7 0,52-11 50,55 10-115,-25-1 6,59-13 197,-144-3-98,509-2 88,-302 4-170,368-3 110,-328-28 236,-196 12-305,478-11-27,153 13 58,-135 6-63,-40 1 4,-525 6-24,202-9-1,109 0 22,2 11-12,290-4 15,-182-18 9,-209 17-29,-85 3-11,217-15 18,151-21 12,-2 1-15,-338 28-3,-118 5-6,517-9-3,5 13 3,-447 1 8,107 23-9,129 8-17,-404-31-16,130 3 32,-83-3-14,10 1-7,-36 9 14,148 0 514,-191-11-403,-15 1-100,2 0 0,-1 0 0,0 0 0,14 5 0,15 2 124,43 4 0,-8-1 47,-69-10-161,-4 0-12,0 0 0,0 1-1,0-1 1,-1 1 0,1-1-1,0 1 1,-1 0-1,3 0 1,-51 2-4098,19-3 1064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1 104 56,'11'0'3511,"-10"0"-3420,11 0 981,-9 0-994,0 1-1,2 0 1,-2 0-1,0 0 1,1 1-1,-1-1 1,0 0-1,5 4 1,1-1-34,-3 0-33,2-1 0,-1-1 1,1 1-1,0-1 0,-1-1 0,10 1 0,47 0 428,-59-2-383,338 0 942,-302 3-993,0 1 1,54 12-1,-13-2 10,147 6 6,3-19 19,29 2-13,137 22 11,-231-13-28,-91-8-10,325 22 17,1-15-1,1665-11 16,-1498-16-21,-3-19 0,-469 28-10,42-2-1,210-13 0,555-33 78,-900 55-78,428-38-19,0 14-16,-176 18 35,159-7 8,274-10 24,220 13-40,-392 6 24,-324 4-16,-1 1 1,388-6 207,-66-7-159,-2 12 38,-211 1-56,195-1 122,-264 9-123,-1 0 65,-203-9-91,191 8-22,-208-6 14,13 3 0,0 1-3,-24-6-13,0 0-1,0 0 0,1 0 1,-1 0-1,0 0 1,1 0-1,-1 0 1,0 0-1,0 0 1,1 0-1,-1 0 1,0 0-1,1 0 0,-1 0 1,0 0-1,0 0 1,1 1-1,-1-1 1,0 0-1,0 0 1,0 0-1,0 1 1,0-1-1,0 0 1,0 1-1,1-1 0,-1 1-14,0-1 1,-1 0-1,1 1 0,0-1 0,0 0 0,0 0 0,0 0 0,0 0 0,0 1 0,0-1 0,-1 0 0,1 0 0,0 1 0,0-1 0,-1 0 0,1 0 0,0 1 0,-1-1 0,-17 9-1078,15-7 958,-12 5-1109,0-1-523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13 1008,'0'0'5143,"-6"-7"-4654,-1 2-1249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40 616,'0'0'6879,"0"1"-6982,0 49 670,2 124 115,0 1-596,-3-91-14,1 117 10,0-199-81,1 2 2,3 4 9,-3-8-17,-1 1 1,1 1 0,-1-1-1,0 0 1,0 0 0,1 1 0,-1-1-1,0 0 1,0 0 0,-1 3 0,1-3 4,0 0 0,0 1 0,0-2 0,0 2 0,0-1 0,0 1 0,0-2 0,0 2 0,1-1 0,0 2 0,-1-3-8,0 1 1,0-1-1,1 1 0,0-1 0,-1 0 1,1 1-1,0-1 0,-1 0 1,0 0-1,1 0 0,0 0 1,-1 0-1,1 0 0,0 1 1,0-1-1,-1 0 0,0 0 1,2 0-1,15-1-52,-10 1 75,11 0 47,1 1 22,0-2 0,0 1 0,30-8 0,-22 3-34,0 0 0,39 0 0,55 4-53,-59 2 33,255 1 58,-229-8-33,1 0 23,-62 5-70,-15 0-11,0 1 0,-1 0 1,2 1-1,-2 0 0,1 0 0,12 5 0,-7 0 6,1-1-1,0-1 0,0-1 0,0 0 0,36 0 1,506-3 289,-560-1-285,1 1 0,-1 0 0,1 0-1,-1 0 1,0 0 0,1-1 0,-1 1 0,1 0 0,-1-1 0,0 1 0,0 0 0,1 0 0,-1 0 0,0 0 0,0-1 0,0 1 0,0 0-1,0-1 1,0 1 0,1 0 0,-1-1 0,0 1 0,0-1 0,0 1 0,0 0 0,0 0 0,0 0 0,0-1 0,0 1 0,0-1 0,0 0-1,0-15 244,0 10-169,0 0-53,0-5-12,0 0 0,-1-1 0,-4-22 0,-2 6-129,2-2 0,-3-51 0,7-61-392,2 76 446,-1-140-28,0 205 105,-1 0-1,1 0 1,0-1-1,-1 2 0,1-1 1,-1-1-1,1 1 1,0 1-1,0-1 1,-1 0-1,0 0 1,0-1-1,0 2 0,1-1 1,-1 0-1,1 1 1,-1-1-1,-1 0 1,1 0-1,0 1 0,-1-1 1,1 0 5,0-1 0,-1 2 0,1-1 0,-1 0 0,2-1 0,-1 1 0,-3-3 0,0-4-44,0 0 0,0-1-1,1 0 1,-5-14 0,8 23 18,0-1 0,0 1 0,0-1 0,0 1 0,0-1 0,0 0 0,0 1 1,0-1-1,-1 1 0,1 0 0,0-1 0,-1 1 0,1-1 0,-1 1 0,1-1 0,0 1 0,-1 0 1,1-1-1,-1 1 0,1 0 0,0 0 0,-1-1 0,-12 0-255,6 2 215,-138-1-293,99 3 354,0 1 32,-260-4 160,284-1-143,-38-7-1,40 4 8,-41-1 1,-403 5 70,260 2-89,198-2-61,-1 0-3,0 0 1,0 0 0,-1 1 0,2 0 0,-2 0-1,-11 5 1,15-5 8,-2 0 1,1 0-1,-11 0 0,-7 2 1,1 2 28,0-2 0,0 0 1,-26-1-1,-4-2-493,52 0 351,0 1 0,-1-1 0,1 1 0,-1-1-1,1 1 1,-1-1 0,1 1 0,-1-1 0,1 0-1,0 1 1,-1-1 0,1 1 0,0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350 19 1736,'-1'0'195,"0"0"-1,0-1 0,0 1 1,1 0-1,-1-1 0,0 1 0,0 0 1,0 0-1,0 0 0,1-1 1,-1 0-1,-6-3 582,2 2-465,0 1 1,-1-1-1,2 0 0,-1 1 1,-1 0-1,0 1 1,-7-1-1,-94 1-302,99 0-12,1 1 0,-1 0 0,2-1 0,-2 2 0,1 0 0,0 0 0,1 1 0,-2-1 0,2 1 0,-1 0 0,1 1 0,0-1 0,0 1 0,0 1 0,1 0 0,-9 7 0,9-5 4,0-2 0,-1 2 0,2 0 0,-1 0 0,1 0 0,0 1 0,0-1 0,1 1 0,0 0 0,0-1 0,1 1 0,0 1 0,0-1 0,1 9 0,1-13 16,-1 8 73,1 23 0,0-31-80,1-1 1,0 1-1,-1-1 1,1 1-1,0-1 0,0 0 1,1 1-1,-1-1 0,1 0 1,0 0-1,2 3 1,4 5 45,1-1 1,0 0-1,0-1 1,1 0 0,1-1-1,19 14 1,-23-19-97,-1 0 0,0 0 0,1-1 0,-1 1 1,2-1-1,-2 0 0,1-2 0,0 2 0,0-1 0,0-1 0,0 1 1,0-1-1,0-1 0,0 0 0,7-1 0,-1-2-302,-2 0-1,1 0 0,-1-1 0,0 0 1,0-1-1,14-11 0,15-13-2558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5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 11 696,'0'0'6157,"0"-8"-6066,0 5-1,0 8-58,0 25 81,-3 1 0,0-1 1,-8 31-1,7-37-28,1 1 1,1 0 0,2 31-1,0-31-64,1-22-23,-1 0-1,1 0 1,-1 1 0,0-1 0,1 0 0,1 1 0,-1-1 0,0 0 0,0 0 0,1 0-1,3 4 1,2 3-10,17 17 0,-21-23 12,0-2-11,-1 0 0,0 0-1,1 0 1,-1 1-1,0-2 1,1 1 0,-1-1-1,2 0 1,-2 1 0,1-1-1,0 0 1,0 0-1,0 0 1,0-1 0,0 1-1,6 0 1,0-1-185,-4 1-51,-1-1-1,0 0 1,0 0-1,0 0 0,0-1 1,0 0-1,5-2 1,-5 2-318,0-2 0,0 2 0,-1-2 1,5-3-1,-8 6 511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5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80 28 224,'0'14'3229,"0"-12"-3212,0 0 52,0-2 0,0 2 0,0 0 0,0-2 0,0 2 0,1 0-1,-1-1 1,0 0 0,1 1 0,-1-1 0,1 0 0,-1 1 0,0-1-1,1 0 1,0 0 0,0 0 0,0 1 0,0-1 0,1 1 0,9 10 71,0-1 0,1 0 1,17 11-1,-27-20-191,1-1 0,-1 0-1,1 0 1,-1 1 0,1-1-1,0-1 1,-1 0 0,2 1-1,-2-1 1,0 1 0,2-1-1,-2 0 1,2 0 0,-2-1 0,1 1-1,3-1 1,-5 1 33,0-1 1,0 0-1,-1 0 0,1 0 1,0 0-1,0 1 0,-1 0 1,1-1-1,0-1 1,-1 1-1,0 0 0,1 1 1,-1-1-1,1 0 0,-1 0 1,0 0-1,1 0 0,-1 0 1,0-2-1,1 1-1,0-10-304,1 1-1,-1-1 1,0 1 0,-2-17-1,0 1-804,1 27 1135,0 0-1,0-1 1,-1 0-1,1 1 1,0-1-1,0 0 1,-1 1-1,1-1 0,0 1 1,-1 0-1,1-1 1,0 1-1,0-1 1,-1 1-1,1-1 1,-1 1-1,1-1 1,-1 1-1,0-1 1,1 1-1,0 0 1,0 0-1,-1 0 0,0 0 1,0-1-1,1 1 1,-1 0-1,0 0 1,1 0-1,0 0 1,-1 0-1,0 0 1,0 0-1,-5-1 195,0 1 1,-10 1-1,7 0-143,-58-1 791,64 0-816,0 0 0,1 0-1,-1 0 1,0 1 0,1 0-1,-1 0 1,0 1 0,1-2 0,-1 2-1,1-1 1,-1 1 0,1-1-1,0 1 1,0-1 0,0 1-1,-1 1 1,-2 2 0,0 4 108,-1-2 1,0 1 0,-6 16-1,8-16-13,0 1 0,2-1 0,-1 0-1,2 0 1,-1 1 0,0 8 0,0-1 18,2-1 1,2 23-1,-2-35-133,1 1-1,0-1 1,0 0-1,1 1 1,-1-1 0,1-1-1,0 2 1,-1-2 0,1 1-1,0 0 1,1-1-1,2 3 1,4 7 55,5 7-5,1 0 1,22 18 0,-35-35-220,1 0 0,-1 1 0,1-2 0,0 1 0,-1-1 0,2 1 0,-1-1 0,-1 0 0,2 0 0,-1 0 0,0 0 0,1-1 0,-1 1 0,0-1 0,1 1 0,-1-1 0,3-1 0,13 1-2379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5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196 12 1272,'-1'-2'300,"-1"1"-1,0 0 0,2 1 1,-2-2-1,0 1 0,1 1 1,-2-1-1,1 0 0,1 1 1,-1 0-1,-3-1 0,-21 0-190,17 1-24,6 0-83,-1 1 0,2 0 0,-2-1 0,2 0 0,-1 1 0,0 1 0,0-1 0,0 0 0,1 0 0,-1 1 0,0 0 0,1-1 0,0 1 0,0 0 0,-1 0 0,-3 5 0,-1 2 40,0 0 1,0 0-1,-5 11 0,3-6 31,2 0-1,0 0 0,2 0 1,0 0-1,0 0 0,1 1 1,0 0-1,1 1 1,1-1-1,0 21 0,1-22-62,1-8 13,0 0-1,0 0 1,0 1-1,2 6 1,-2-12-21,1 1 0,-1 0 1,1-1-1,0 1 1,0 0-1,0-1 1,-1 1-1,1 0 0,0-1 1,1 0-1,-1 1 1,-1-1-1,2 0 0,0 0 1,-2 1-1,2-2 1,0 1-1,-1 1 1,2 0-1,3-1 35,-1 1-1,0 0 1,0-2 0,1 2-1,0-1 1,-1-1-1,1 0 1,9 0 0,-5 0 5,-8 0-45,-1-1 0,1 1 0,0 0 0,-1-1 0,0 1 0,1-1 0,-1 1 0,1-1 0,0 0 0,-1 0 0,0 0 0,1 0 0,-1 1 0,0-1 0,0 0 0,0-1 1,1 1-1,-1 0 0,-1 0 0,3-3 0,1-3-63,0 0 0,-1 0 0,3-8 0,-3 9 28,6-17-329,-1-1 1,-1 0-1,-1 0 0,-1-1 0,-2 1 1,4-49 2845,-5 79-1584,-2 155-410,0-156-480,0 0 0,0-1 0,0 1-1,2 0 1,-1-1 0,0 1 0,0 0 0,1-1 0,0 1 0,0-1 0,4 6-1,-4-6-162,1-1 0,-2-1 0,2 1 0,0-1-1,0 1 1,-1-1 0,1 1 0,0-1 0,0 0 0,1 0-1,-1-1 1,0 1 0,0 0 0,1-2 0,5 3-1,7 0-1448,-3-3-488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5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 2128,'-3'7'3364,"3"-6"-3223,0 13-655,0-10 800,0 15-243,-1-4 19,1 0 1,1 0 0,5 26 0,-1-16 3,-2 0 0,-1 1 0,-1 43 0,-1-52 382,0-19-283,0-101-748,0 97 545,1 0 0,-1 1 0,1-1 0,0 0 0,0 0 0,1 1 0,0-1 0,0 1 0,0-1 0,1 1 0,3-6 0,-4 8 30,0 0 0,0 0-1,1 0 1,-1 1 0,1-1-1,-1 1 1,2-1 0,-2 1-1,1 0 1,1 0 0,-1 1-1,0-1 1,0 0 0,1 1-1,-1 0 1,0 0 0,1 0-1,0 0 1,3 1-1,3-2-27,-1 2 0,1-1-1,16 4 1,-26-3-15,0 0 1,0 0-1,0 0 0,1 0 0,-1 0 1,0 0-1,0 0 0,3 5-1065,-3-5 1065,0 0 0,0 0 0,0 0 1,0 0-1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36.6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0 3137,'0'0'1997,"0"4"-1419,1 84 283,-3 141 741,-29 302-250,27-456-1203,-9 242 416,11-137-332,-5 124 57,4-277-560,0 21 635,2-15-5084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50.2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184 1 912,'-16'0'8182,"17"5"-7883,0-2-312,0-1-1,1 1 1,0 0 0,-1-1 0,1 0 0,0 1 0,0-1 0,1 0 0,2 3-1,27 18 33,-17-13-13,36 23 207,58 26 0,-56-31 133,53 37 0,-103-63-332,0 0-1,0 0 1,0 1 0,-1 0 0,1-1 0,-1 1 0,1 0 0,3 6 0,-6-7-10,1-1 1,0 1-1,-1-1 0,1 1 0,-1 0 0,1 0 1,-1-1-1,0 1 0,0 0 0,0-1 1,0 1-1,0 0 0,0 0 0,0-1 0,-1 1 1,1 0-1,-1-1 0,1 1 0,-1 0 1,1-1-1,-1 1 0,-1 1 0,-1 2 25,0-1-1,-1 0 0,1 0 1,-1 0-1,1-1 0,-8 6 0,-31 19 221,25-18-152,-318 182 225,235-137-1316,44-23-990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37.1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3593,'0'25'4110,"-1"-2"-3667,5 41 1,6-15-218,18 57 1,-10-42-77,13 61 192,8 29-51,12-5-126,-50-148-162,1 5 13,1 1-1,0-1 0,1 1 0,-1-1 0,1 0 0,0 0 0,9 9 0,-12-15-7,1 1-1,-1 0 0,1-1 0,0 1 0,0-1 0,-1 1 0,1-1 1,0 0-1,0 0 0,0 0 0,-1 0 0,1 0 0,0 0 0,0 0 1,0 0-1,-1-1 0,1 1 0,0-1 0,2 0 0,2-3 37,-1 0-1,1 0 1,0 0-1,-1 0 1,0-1-1,6-6 1,5-5 21,288-309 172,-249 262-234,17-22-105,-65 76 84,15-14 0,-20 23 10,2-9-753,-4 7 564,1 1 0,0-1 0,-1 0 0,1 0 1,-1 1-1,0-1 0,0 0 0,1 0 0,-1 0 0,0 1 1,-1-4-1,1-4-1126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38.6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95 2921,'38'-4'3473,"-2"0"-3139,217 2 1300,-132 3-1283,0 0-167,363-8 282,-427 4-439,391-11 153,-360 15-177,98-3-5,-177 1-118,1 0 0,0-1 0,0 0-1,-1 0 1,1-1 0,-1-1 0,0 1 0,0-2-1,0 1 1,0-1 0,-1 0 0,9-7-1,-16 11 40,-1 0 25,1 1 1,-1 0-1,1-1 1,-1 1-1,1-1 0,-1 1 1,0-1-1,1 1 1,-1-1-1,1 1 1,-1-1-1,0 1 1,0-1-1,1 0 0,-1 1 1,0-1-1,0-1 1,-17 2-3359,-2 0 1229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39.1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210 25 2665,'-11'-2'1125,"1"-1"0,-1 0 0,1-1 1,-10-4-1,10 4 554,24 5-1435,9 2-280,-1 0-1,1 2 1,28 10 0,1 0 41,222 39 63,4-18-8,19 3 3,-283-37-61,-2-1-1,0 1 0,0 0 0,0 1 0,0 1 0,0 0 0,15 7 0,-27-11 5,1 0 0,-1 1-1,1-1 1,-1 0 0,1 0 0,-1 1-1,1-1 1,-1 0 0,0 1 0,1-1-1,-1 0 1,1 1 0,-1-1 0,0 0-1,1 1 1,-1-1 0,0 1 0,0-1 0,1 1-1,-1-1 1,0 1 0,0-1 0,0 1-1,1-1 1,-1 1 0,0-1 0,0 1-1,0-1 1,0 1 0,0 0 0,0-1-1,0 1 1,0-1 0,0 1 0,0-1-1,-1 1 1,1-1 0,0 1 0,0-1-1,0 1 1,-1-1 0,1 1 0,0-1-1,-1 0 1,1 1 0,0-1 0,-1 1-1,1-1 1,0 0 0,-1 1 0,-9 5 154,1 0 0,-1-1 0,-14 6 1,0 0-14,-257 121 221,-228 111-1244,384-182-2237,-129 85 0,211-117-493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43.1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90 4241,'1'-1'2828,"1"6"-2554,0 14 268,-2 33-1,-1-17-176,0 27 162,2 84 97,-1-139-619,1 0 0,0 0 1,0 0-1,0 1 0,1-1 0,0 0 0,0 0 0,1-1 0,0 1 1,0 0-1,0-1 0,1 0 0,0 0 0,0 0 0,1 0 0,0-1 1,0 1-1,0-1 0,0-1 0,13 9 0,-10-8-1,0 0 0,1-1 0,0-1 0,0 0 0,0 0 0,0 0 0,0-1-1,10 1 1,-6-2 23,1 0 0,-1-1 0,1 0 0,-1-1 1,16-3-1,-19 1-12,0 0 0,-1 0 0,1-1 1,-1 0-1,0 0 0,0-1 0,-1-1 1,1 0-1,-1 0 0,-1 0 0,11-11 1,-3 2-45,-2-1 0,0-1 1,0 0-1,15-29 1,-19 28-84,-1 0 1,-1 0 0,0-1-1,-1 0 1,4-26-1,-6 15-134,-1-1 0,-1-53 0,-2 79 227,0-1 0,0 1 1,-1 0-1,0 0 0,0 0 1,0-1-1,-1 1 0,0 0 1,0 1-1,0-1 1,-1 0-1,-2-4 0,2 5 19,0 1 0,0 0 0,-1 0 0,1 0 0,-1 0 0,0 0 0,1 1 0,-1-1 0,0 1 0,0 0 0,-1 1 0,1-1 0,0 0 0,-7 0 0,-1-1 13,0 1 0,0 1-1,0 0 1,0 0 0,0 1 0,0 1 0,0 0 0,0 1-1,0 0 1,-17 6 0,19-5-20,1 0-1,0 1 1,0 1-1,0 0 1,0 0 0,1 0-1,0 1 1,0 1-1,1-1 1,-1 1-1,1 0 1,1 1 0,-8 9-1,8-7-280,0 1 0,1 0 0,0 0 0,1 0 0,0 1 0,0-1 0,-2 19 0,4 10-2554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43.4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1 5401,'0'23'1424,"0"16"-1103,-3 11 671,-14 9 304,1 5-400,6 4-368,4 0-248,6 3-208,0 5-72,0 45-472,19-18-1064,-2-9-1529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44.0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148 1 7074,'1'0'1136,"10"0"-1100,-1 1 1,1 1-1,-1 0 0,0 0 1,1 1-1,-1 0 1,13 7-1,65 37 225,-81-43-242,5 3 2,-1 0 1,0 1-1,0 0 1,-1 1-1,12 12 1,-18-16-22,0 0 0,0 0 0,-1 0 0,0 1 0,1-1 1,-2 1-1,1 0 0,-1 0 0,0 0 0,0 0 0,0 0 0,-1 1 0,1 7 0,-2-5 15,0 0 0,0 0-1,-1-1 1,0 1-1,0 0 1,-1-1 0,-5 17-1,3-15 18,-1 0 0,0 0 1,-1 0-1,0-1 0,-13 17 0,-10 6 21,-1-1 0,-42 33 0,-75 48 292,85-67 156,60-43-480,-6 3 69,1 1 0,-1 0 0,-8 10 0,14-13-101,0-1 1,1 1-1,-1-1 0,0 1 1,1 0-1,0-1 1,0 1-1,0 0 0,0 0 1,0 0-1,1 0 0,-1 0 1,1 0-1,0 4 1,0-6 6,0 0 1,0 1-1,0-1 1,0 0-1,0 0 1,0 0-1,1 0 1,-1 0-1,0 0 1,1 0 0,-1 0-1,1 0 1,0 0-1,-1 0 1,1 0-1,0 0 1,-1 0-1,1 0 1,0-1 0,0 1-1,1 1 1,1 0-9,1 0 1,0 0-1,-1-1 1,8 3-1,-9-3 6,12 3-25,0-1 1,0 0-1,28 2 1,44-4 15,-42-2-25,70-3-270,175-39-2173,-162 17-262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44.7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134 4 2617,'0'0'92,"1"-1"0,-1 1 0,1 0 0,-1-1 1,1 1-1,-1 0 0,1-1 0,-1 1 1,1 0-1,-1 0 0,1 0 0,-1-1 0,1 1 1,-1 0-1,1 0 0,0 0 0,-1 0 0,1 0 1,-1 0-1,1 0 0,0 0 0,-1 0 1,1 0-1,0 1 0,3-1 143,1 0-191,0 1-1,-1-1 1,1 1-1,-1 0 1,1 0-1,-1 1 1,1-1-1,-1 1 1,7 4-1,-3-2 38,-1 1 0,1 1 0,-1-1 0,9 11 0,-2-1 141,-1 1 0,-1 0 0,18 31 0,-22-32-33,-1 1 0,0 0 0,-1 0 0,-1 0-1,-1 1 1,-1-1 0,0 1 0,-1 0-1,0 0 1,-2 19 0,0-31-134,0 1 0,0-1 0,-1 1 0,0-1 0,0 1 0,-1-1 0,1 0 0,-1 1 0,0-1 0,-6 9 1,3-6 21,-1 0 1,0-1-1,-1 0 1,1 0-1,-13 9 1,2-2-2,-1-1 0,-1-1 1,0 0-1,-37 15 0,41-21-57,-1 0 0,0-1 0,0-1 0,0 0 0,-1-1-1,-32 1 1,25-4-128,87-4-1786,-6-1 1568,47 5 124,-96 0 204,-1 0-1,1 0 1,0 1 0,-1 0-1,1 1 1,-1 0-1,1 0 1,-1 1-1,0-1 1,0 2-1,0-1 1,0 1-1,-1 0 1,13 9-1,-15-10 54,0 1-1,0-1 0,0 1 0,0 0 1,0 0-1,-1 1 0,1-1 0,-1 1 0,-1-1 1,1 1-1,0 0 0,-1 0 0,0 0 1,-1 1-1,1-1 0,-1 0 0,0 1 1,0-1-1,0 1 0,-1-1 0,0 1 1,0-1-1,-1 7 0,0-9-20,1-1-1,-1 0 1,0 1 0,0-1 0,0 0-1,0 0 1,0 0 0,0 0 0,0 0-1,-1 0 1,1 0 0,-1 0 0,0-1-1,1 1 1,-1 0 0,0-1 0,-2 2-1,-5 2 38,0 0 0,-17 7-1,13-6-29,-24 10-665,-2-1 1,1-2-1,-48 10 1,55-17-1397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45.6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398 1 5145,'-3'1'2967,"-33"20"-2017,-57 44 0,-26 36-888,44-27-36,64-61-35,1 0-1,0 0 0,1 1 0,-9 17 0,15-27-12,1 1 0,1-1 0,-1 1-1,1 0 1,-1 0 0,1-1 0,0 1-1,1 0 1,0 0 0,-1 0 0,1 0-1,1 0 1,-1 0 0,1 0 0,1 6-1,-1-9 17,0-1-1,0 1 0,0-1 0,0 1 1,0-1-1,0 1 0,0-1 0,1 0 0,-1 0 1,1 1-1,-1-1 0,0 0 0,1 0 1,0 0-1,2 0 0,3 2-3,0 0 1,11 2-1,-13-4 6,25 5 44,1 0 0,51 1 1,67-7 130,-73-1-199,-6 1-296,76 1-4116,-118 1 298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46.0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145 0 6041,'-7'21'1177,"-6"12"-913,-7 17 336,-3 17 56,-3 13-320,0 8-184,6 7-96,10-1-56,10 18-1128,0-27-857,20-23-2016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46.3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469 0 5937,'0'2'2199,"0"2"-2111,-1-1 0,0 0-1,0 0 1,0 0-1,0 1 1,0-1-1,-1 0 1,1-1-1,-1 1 1,-3 3-1,-5 12 224,4-3-224,0 1 0,1-1 0,0 1 1,2 0-1,0 0 0,1 0 0,0 0 0,1 25 0,1-33-71,1 0 0,0 0 0,0 0-1,1-1 1,-1 1 0,2 0 0,-1-1 0,1 0-1,0 0 1,1 1 0,0-2 0,0 1 0,7 9 0,85 98 451,-44-55-132,-49-57-318,-1 1 0,1 0 0,-1 0 0,0 0 0,0 0 0,0 1 0,-1-1 0,1 0 0,-1 1 0,0-1 0,0 1-1,0 0 1,0-1 0,-1 1 0,1 7 0,-1-10-8,0 0 0,0 1 1,0-1-1,-1 0 0,1 1 0,0-1 0,-1 0 0,1 1 0,-1-1 0,1 0 1,-1 1-1,1-1 0,-1 0 0,0 0 0,0 0 0,0 0 0,0 0 0,-1 2 1,-2 0 19,0 0 0,-1-1 1,1 0-1,-6 3 0,2-1 9,-31 13-57,-1-1 1,0-1-1,-51 10 1,66-20-267,0-1 1,0 0-1,-1-2 1,1-1 0,-1-1-1,-40-6 1,54 4-106,1 0 1,0-1-1,0-1 1,0 0-1,-18-9 0,15 4-984,0 0-1,-20-19 0,33 27 1320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52.0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8 110 2529,'-6'-1'5626,"6"0"-5494,-1-9 1840,4 17-2061,2 4 36,1 0-1,0-1 0,11 16 1,-7-12 51,253 376 90,-191-280-15,-60-85 536,-12-27-111,-1-15-286,-3-16 1,-1-18-420,5 37 140,-1-18-270,6-62 1,0 63 233,2 0 1,2 1 0,16-42 0,48-84 7,-64 137 91,24-41 39,-29 54-36,0 1 1,0-1-1,1 1 1,0-1-1,0 1 0,0 0 1,7-4-1,-8 7-51,-1 0 0,1 1-1,-1-1 1,1 1 0,0 0 0,-1 0-1,1 0 1,0 0 0,0 1 0,-1 0-1,1-1 1,0 1 0,4 1 0,-1-1-82,7 0-514,0 1 0,0 0 1,-1 1-1,1 1 0,18 5 1,14 9-4584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1:46.6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5129,'49'6'1208,"14"0"273,19 0-625,52-6-856,-16 0-200,-20-15-4953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04.0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207 101 4705,'0'0'3833,"0"13"-3388,-1 1-344,-1 0-1,-1-1 1,0 1-1,-1 0 1,0-1-1,-9 19 1,-3 10 35,-1 9-113,3 1-1,2 0 0,2 0 0,3 1 1,-2 84-1,9-134-24,0 2-5,0 1 1,1 0-1,-1-1 1,2 7-1,-1-11 2,-1 1-1,1-1 1,-1 1-1,1-1 1,0 1-1,-1-1 1,1 0 0,0 1-1,0-1 1,0 0-1,0 0 1,1 1-1,-1-1 1,0 0-1,0 0 1,1 0-1,-1-1 1,2 2-1,1 0-8,0-1 1,1 1-1,-1-1 0,0 0 0,1 0 1,-1-1-1,5 1 0,4-1-7,19-2 0,-22 1 29,-1-1 0,0-1 0,0 1 0,0-1 0,0-1 0,0 0 0,-1 0 0,0 0 0,0-1 0,9-7 0,6-7 44,39-41-1,-35 31-83,-1-1 1,-2-1 0,-1-1-1,30-55 1,-41 63-77,0-2 1,-2 1-1,-1-1 1,-1-1-1,-1 0 0,-1 0 1,2-36-1,-7 54 62,1-4 3,-1 0 0,-1 0 0,0-1 0,-1 1 0,-4-20 0,4 30 43,0 1-1,0-1 0,0 1 1,0-1-1,-1 1 1,1 0-1,-1-1 1,1 1-1,-1 0 0,0 0 1,0 0-1,0 0 1,0 1-1,0-1 1,-1 0-1,1 1 0,0-1 1,-1 1-1,1 0 1,-1 0-1,1 0 0,-1 0 1,-3 0-1,-6-1 0,-1 0 0,1 1-1,-25 0 1,23 1-1,-3 0-15,-1 1 1,1 1-1,0 0 0,-1 1 1,1 1-1,0 0 1,1 1-1,-28 13 0,-170 104-1940,135-70-585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04.6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102 4 6241,'-4'-3'3985,"1"3"-3289,-7 18-696,0 29-112,-6 18 112,0 17 0,-1 9-320,4 33-712,7-24-1104,-1-20-3530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05.2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142 10 1400,'10'-3'587,"0"1"-1,0 0 0,0 1 1,0 0-1,13 1 0,-21 0-552,0 0-1,-1 0 0,1 1 1,0-1-1,0 1 0,0-1 0,0 1 1,0 0-1,0 0 0,-1 0 1,1 0-1,0 0 0,-1 0 0,1 0 1,-1 0-1,1 1 0,-1-1 1,0 1-1,1-1 0,-1 1 0,0-1 1,0 1-1,0 0 0,0 0 1,0-1-1,0 3 0,2 4 92,-1-1-1,0 1 1,0-1-1,0 1 1,0 12-1,-1 5 153,-1 28 1,-1-42-234,0-1 0,-1 0 0,0 1 0,0-1 0,-7 15 0,2-10-23,-1 0 0,0-1 0,-1 0 0,-1 0-1,0-1 1,-1-1 0,-20 20 0,-96 67 584,114-89-421,11-9-127,-12 11 347,14-12-407,0 1 0,-1-1-1,1 0 1,0 1 0,0-1 0,-1 0 0,1 1 0,0-1 0,0 0 0,0 1 0,0-1 0,-1 0 0,1 1 0,0-1 0,0 1 0,0-1 0,0 0 0,0 1 0,0-1 0,0 1 0,0-1 0,0 0 0,0 1 0,0-1 0,0 0 0,1 1 0,-1-1-1,0 1 1,0-1 0,0 0 0,0 1 0,1-1 0,-1 0 0,0 1 0,0-1 0,0 0 0,1 0 0,-1 1 0,0-1 0,1 0 0,-1 0 0,0 1 0,1-1 0,6 3-26,-1 0 0,1-1 1,0 0-1,0 0 0,0 0 0,13 0 0,18 1-26,45-1-1,-48-3-34,57 1-641,-9-3-1000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06.0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 45 3633,'-32'-40'3634,"26"36"-2372,12 5-1355,19 8 80,42 22-1,7 4 45,-60-30-18,1 1 0,-1 1-1,0 0 1,17 12-1,-30-18-4,0 0 0,0 0-1,-1 0 1,1-1 0,0 1 0,0 0 0,0 1-1,-1-1 1,1 0 0,-1 0 0,1 0-1,-1 0 1,1 0 0,-1 1 0,1-1 0,-1 0-1,0 0 1,0 1 0,0-1 0,0 0 0,0 0-1,0 1 1,0-1 0,0 0 0,0 0-1,-1 1 1,1-1 0,0 0 0,-1 0 0,1 0-1,-1 1 1,0-1 0,1 0 0,-1 0-1,0 0 1,1 0 0,-1 0 0,0 0 0,0 0-1,0 0 1,-2 1 0,-3 1 28,-1 1 0,1-2 1,-1 1-1,1 0 0,-1-1 1,0-1-1,0 1 0,-13 0 0,-61 0-432,50-3 111,27 1 217,-13 0 82,16 0-37,1 0-1,-1 0 1,1 0 0,0 0 0,-1 0-1,1 0 1,-1 0 0,1 0 0,0 0 0,-1 0-1,1-1 1,-1 1 0,1 0 0,0 0-1,-1 0 1,1 0 0,0-1 0,-1 1-1,1 0 1,0 0 0,-1-1 0,1 1-1,0 0 1,0-1 0,-1 1 0,1 0-1,0-1 1,-1 0 0,81 5-770,-70-3 898,1 1 0,-1 0 0,0 0-1,-1 1 1,18 8 0,-25-10-75,1 0 1,-1 1-1,0-1 0,0 1 1,0 0-1,0-1 0,0 1 1,0 0-1,-1 0 0,1 0 1,0 0-1,-1 1 0,0-1 0,0 0 1,1 0-1,-1 1 0,0-1 1,0 5-1,1 2 140,-1 0 0,0 1 0,0 17 0,-1-17-70,0-3-6,-1 1-1,1-1 1,-1 1 0,-3 10-1,3-13-62,-1-1 0,0 0 0,1 0 0,-2 0 0,1 0 0,0 0 0,-1-1 0,-5 7 0,2-3-105,0-1 0,-1 0 1,1 0-1,-1-1 0,0 0 0,-1 0 0,0 0 1,1-1-1,-1 0 0,-1-1 0,1 0 0,0 0 0,-1-1 1,0 0-1,1 0 0,-18 1 0,0-3-1980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06.6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571 42 4809,'0'-8'2117,"0"6"-1685,0-1 1,0 1 0,0 0 0,0-1 0,-1 1-1,1 0 1,0 0 0,-2-3 0,2 4-403,-1 0 1,1 0-1,-1 1 1,0-1-1,1 0 1,-1 1-1,0-1 1,1 0-1,-1 1 1,0-1-1,0 1 0,1 0 1,-1-1-1,0 1 1,0-1-1,0 1 1,0 0-1,0 0 1,1 0-1,-1-1 1,0 1-1,0 0 1,0 0-1,0 0 1,-1 1-1,-8-1-31,5-1-27,-1 1 0,0 0 0,0 1 0,0-1 1,0 1-1,0 0 0,1 1 0,-11 3 0,2 3-68,1 0 1,-20 15-1,11-6-41,-355 282-1607,373-296 1739,3-2 3,1-1-1,-1 1 1,0 0-1,0-1 1,0 1-1,1 0 1,-1 0 0,0 0-1,1-1 1,-1 1-1,1 0 1,-1 0-1,1 0 1,-1 0 0,1 0-1,0 0 1,-1 0-1,1 2 1,0-2-181,4-1-3,6 0 112,0 0 67,1 0 1,-1-1 0,13-2 0,1-3 206,36-16-1,-17 6 49,33-9-90,1 2 0,1 4 0,97-10 0,-131 24-215,167-14-836,-195 18-500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07.0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1 4745,'-3'0'1696,"0"26"-871,3 13-9,0 14-184,0 5 40,0 10-168,0 3 128,0 3-336,0 2-208,0 1-88,0-4 0,0 1-616,0 6-496,0-18-920,0-21-1249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16.9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115 1 776,'0'4'5537,"-1"12"-5161,-1 1 0,-1-1-1,-8 30 1,1-9-157,-8 40-89,-30 147 167,39-168-360,-3 116 0,12-176 68,1 0 0,-1 0-1,1 0 1,0 1-1,1-1 1,-1 0-1,0 1 1,1-1-1,2-3 1,3-7 48,52-122 76,16-35-606,-53 126 255,47-70 0,-68 114 218,17-21-10,-17 21-3,0 0-1,0 0 1,0 0 0,1 0 0,-1 0 0,0 0-1,0 0 1,1 1 0,-1-1 0,1 1 0,-1-1-1,1 1 1,-1 0 0,0-1 0,4 1 0,-5 0 7,1 0 1,0 0 0,0 0 0,-1 1-1,1-1 1,0 0 0,0 1-1,-1-1 1,1 0 0,0 1 0,-1-1-1,1 1 1,-1-1 0,1 1 0,0-1-1,-1 1 1,1 0 0,-1-1 0,0 1-1,1-1 1,-1 1 0,1 0 0,-1 0-1,0-1 1,0 1 0,1 1 0,1 1 4,11 29 171,0 1 0,-2 0 0,10 52 0,-9-18 293,5 127 1,-17-180-466,2 14 22,-2-26-48,0-1 0,0 1 0,1 0 0,-1 0 0,1-1 0,0 1 0,-1 0 0,1-1 0,0 1 0,0-1 0,2 3 0,-2-3-27,-1-1-1,1 1 1,0 0-1,0-1 1,-1 1-1,1-1 1,0 0-1,0 1 1,0-1-1,0 0 1,0 1-1,0-1 1,0 0-1,0 0 1,0 0-1,0 0 0,0 0 1,1 0-1,15-4-760,-14 3 618,-1 0-1,1-1 1,0 0-1,-1 1 1,1-1-1,-1 0 1,4-3-1,19-23-2762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17.3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1 104 1560,'-1'65'1927,"3"75"311,-2-131-2092,1-1 0,0 0 0,0 0 1,1 0-1,0 0 0,1 0 0,4 10 0,-5-14-127,0 0 0,0 0 1,1-1-1,-1 1 0,1-1 0,0 1 0,0-1 1,0 0-1,0 0 0,1 0 0,-1-1 1,1 1-1,0-1 0,-1 0 0,9 3 1,0-2 79,0 0 0,0-1 1,0-1-1,1 0 1,-1 0-1,20-3 1,-28 2-62,4-1-2,0 0 0,0 0-1,-1 0 1,1-1-1,-1-1 1,1 1-1,-1-1 1,0 0 0,0-1-1,0 0 1,0 0-1,-1 0 1,0-1-1,1 0 1,-2 0 0,1 0-1,7-10 1,-7 7-20,0 0 1,0-1-1,-1 0 1,0 0 0,0-1-1,-1 1 1,0-1 0,-1 0-1,0 0 1,-1 0-1,0 0 1,1-20 0,-2 10-44,-1 0 1,-4-33 0,3 46-4,-1 0-1,0-1 1,0 1-1,0 0 0,-1 0 1,0 0-1,0 1 1,-1-1-1,0 1 0,-6-9 1,5 10 10,1 1 0,-1-1-1,1 0 1,-1 1 0,0 0 0,-1 0 0,1 1 0,-1-1 0,0 1-1,0 0 1,0 1 0,0-1 0,0 1 0,0 0 0,-1 1 0,1 0 0,-1 0-1,1 0 1,-1 1 0,-9 0 0,13 0 19,0 1 1,1-1-1,-1 1 0,0-1 1,0 1-1,0 0 0,1 0 1,-1 0-1,0 1 0,1-1 1,-1 1-1,1-1 1,-1 1-1,1 0 0,0 0 1,0 0-1,-2 3 0,-2 2-21,1 0-1,1 0 1,-1 0-1,-4 14 1,5-13-134,2 0 0,-1 0 0,1 0 1,0 0-1,-1 12 0,1 41-1905,2-55 1752,0 22-2257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17.7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121 1 4113,'0'2'2511,"-1"1"-2423,0 0-1,0 0 0,-1 0 1,1 0-1,-1 0 1,0 0-1,1-1 0,-4 4 1,-5 9 171,-4 5-110,2 2 1,1-1 0,0 1-1,2 1 1,1 0-1,0 0 1,2 1 0,0 0-1,-3 40 1,8 21 35,1-59-159,1-15-12,-1-1 0,2 1 0,-1-1 0,2 1 0,-1-1 0,1 0 0,7 15 0,1-3-127,0 0-1,17 21 1,-13-23-627,-14-19 601,0-1 1,0 1-1,0 0 1,0 0-1,0-1 1,0 1-1,0-1 1,0 1-1,1-1 1,-1 1 0,0-1-1,0 0 1,0 1-1,1-1 1,1 0-1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52.4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2 213 3793,'-1'6'699,"1"-4"-653,0 0-1,0 0 0,0 0 0,0 0 0,0 0 0,0 0 1,1 0-1,-1 0 0,1 0 0,-1 0 0,1-1 0,-1 1 1,1 0-1,0 0 0,0-1 0,0 1 0,0 0 0,3 2 0,4 2 67,1 0 0,-1-1-1,1 0 1,0-1-1,0 0 1,1 0-1,10 3 1,-1-2 146,1-1 0,-1 0 1,22 1-1,61-2 313,-85-3-465,0 0 0,0-2 0,1 0 0,-1-1 0,18-6 0,-26 6-76,-1 0-1,0 0 1,0-1-1,0 0 1,0-1-1,-1 0 1,0 0 0,1-1-1,-2 1 1,1-2-1,8-9 1,-10 9-40,-1 1 1,0-1 0,0 1-1,0-1 1,-1 0-1,0-1 1,0 1 0,-1-1-1,0 1 1,0-1-1,-1 1 1,0-1-1,0 0 1,-1 0 0,-1-10-1,1 14-12,0 0 0,-1 0 0,1 1 0,-1-1 0,0 0-1,0 0 1,-1 0 0,1 0 0,-1 1 0,0-1 0,0 1 0,0-1 0,0 1-1,0 0 1,-5-5 0,2 3 1,0 1-1,0 1 0,-1-1 0,1 1 1,-1 0-1,1 0 0,-1 0 1,0 1-1,-8-3 0,1 2 8,1 0-1,0 1 0,-1 0 0,0 1 0,-13 1 1,17 0 14,0 0 1,0 1-1,1 1 1,-1-1-1,0 2 1,1-1-1,0 1 1,-12 5-1,10-2 8,1 0 0,-1 1 0,1 0 0,0 1 0,1 0 0,-1 0 0,-8 13 0,8-9 17,0 1 0,1 0-1,0 0 1,1 1 0,-6 16-1,8-15 4,1-1-1,0 1 0,1 0 0,-1 26 0,3-14 0,5 48 0,-3-64-15,1 0 0,1-1 0,-1 1 0,2-1 1,0 0-1,0 0 0,0 0 0,2 0 0,-1-1 0,8 11 1,-3-8 15,0-1 0,0 0 0,1 0 0,0-1 0,1 0 0,22 14 1,-25-19-29,1 0 0,-1-1 0,1 0 0,-1 0 0,1-1 0,18 3 0,-2-2-71,32 0 0,-54-4 55,99 1-856,-7-1-1086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18.0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2961,'0'0'4040,"23"0"-4015,19 0 263,14 0 376,16 0-176,10 0-256,6 6-96,10 6-136,56-9-320,-23 0-1617,-16-3-4256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20.7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315 16 4209,'-5'-12'3515,"4"11"-3362,0 0-77,-1 1 1,1 0 0,0-1-1,0 1 1,0 0 0,-1-1-1,1 1 1,0 0 0,0 0-1,-1 0 1,0 0 0,-5 1-76,0 0 1,1 1 0,-12 4-1,-12 7 25,1 1 0,-52 35 0,67-40-25,8-6-4,1 1 0,0-1 0,0 1 1,0 1-1,0-1 0,-6 9 0,9-10-28,0 0 0,0 0 0,1 0 0,-1 0-1,1 1 1,0-1 0,0 1 0,0-1 0,0 1 0,0-1-1,1 1 1,0-1 0,0 5 0,0 55-1293,0-61 1295,1 0 0,-1-1 0,0 1 0,1 0 0,0 0 0,-1 0 1,1-1-1,0 1 0,0 0 0,0-1 0,0 1 0,2 1 1,17 16-169,-16-16 184,0 0-1,0 0 0,-1 0 1,0 1-1,1-1 0,1 5 1,-2-3 21,-1-1-1,0 1 1,0 0 0,0-1 0,-1 1 0,0 0 0,2 10 0,-2 2 143,-1 17 0,0-16 0,0-8-43,-1 1 1,0-1 0,0 0-1,-1 0 1,0 0-1,-1 0 1,-5 14 0,6-20-75,0-1 1,1 1-1,-1-1 1,0 1-1,-1-1 1,1 0-1,0 0 1,-1 0-1,0 0 1,0-1 0,0 1-1,0-1 1,0 0-1,0 0 1,-1 0-1,1 0 1,-1 0-1,1-1 1,-1 1-1,0-1 1,1 0-1,-1 0 1,-4 0 0,6-1-111,1 1 1,0-1-1,-1 0 1,1 0 0,-1 0-1,1 0 1,0 0 0,-1 0-1,1-1 1,-1 1 0,-1-1-1,3 0-61,-3-1-412,3 1 411,-1 0 1,1 1 0,0-1 0,-1 0-1,1 0 1,0 1 0,-1-1-1,1 0 1,0 0 0,0 0 0,0 0-1,-1 1 1,1-1 0,0 0-1,1-1 1,-2-21-4636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21.1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158 201 1720,'13'0'592,"-4"1"-215,0-1 1,0 0-1,0-1 0,0 0 0,0-1 0,16-4 0,-12 1-263,1-1 1,-2 0 0,1-1-1,-1-1 1,0 0 0,19-16 0,-29 21-101,0 1-1,0-1 1,0 0 0,0 0 0,-1 0 0,1 0 0,-1 0 0,0 0 0,0 0 0,0-1 0,0 1 0,-1 0 0,1-5 0,0 6-28,-1-1 0,0 0 0,0 1 0,0-1 0,-1 1 0,1-1 0,-1 0 0,1 1 0,-1-1-1,0 1 1,0-1 0,0 1 0,0 0 0,0-1 0,0 1 0,-1 0 0,-2-4 0,0 3-33,-1 0-1,1-1 1,-1 1-1,1 1 1,-1-1-1,0 1 0,0 0 1,0 0-1,0 0 1,0 1-1,0 0 1,-11-1-1,-5 0 49,-40 2-1,59 0 10,-3 1 30,1-1 1,0 1-1,0 0 0,0 0 0,0 0 0,0 0 0,0 1 0,0 0 0,0 0 0,-3 2 0,1 0 20,0 1-1,0 0 0,0 0 1,1 0-1,-5 6 1,-4 8 283,1 0 0,-17 33 0,30-51-336,-13 23 664,-14 39 0,22-49-487,1-1 0,1 0-1,0 1 1,-1 26 0,3-29-128,1-2-32,-1 0 1,1 0-1,1-1 0,2 15 0,-2-20-37,0 0 1,0 0-1,0 0 0,1 1 0,-1-1 1,1 0-1,0-1 0,0 1 0,0 0 1,0 0-1,1-1 0,-1 0 0,1 1 0,-1-1 1,5 2-1,0 1-32,1 0-1,0-1 1,0 0 0,0 0-1,14 4 1,-6-4-48,0-1 0,-1 0 0,18 0 0,30-1-958,1-2 0,69-9 0,-11-14-3966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21.5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204 0 5161,'-20'26'326,"1"0"0,2 2-1,0 0 1,-24 59 0,22-35 3,2 0 0,-11 60 1,19-63 70,-3 62 1,8 50 233,4-131-540,8 59 1,-5-74-97,0 1 0,1-2 1,1 1-1,1 0 0,10 20 0,-7-19-50,0-1 0,21 28 0,-27-39-44,1 0-1,0-1 1,0 1-1,0 0 0,0-1 1,0 0-1,1 0 0,-1 0 1,1-1-1,0 1 0,0-1 1,0 0-1,0-1 0,7 2 1,-2-1-210,-1-1 1,0-1 0,0 0 0,0 0 0,0-1-1,0 0 1,12-3 0,-13 1-391,-1-1 0,15-7 1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21.9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178 96 3505,'0'2'178,"0"0"1,0-1-1,0 1 0,0 0 1,0-1-1,0 1 1,1 0-1,-1 0 0,1-1 1,-1 1-1,1-1 1,1 4-1,0-4-176,-1 1 1,1-1-1,0 0 0,-1 1 0,1-1 1,0 0-1,0 0 0,0 0 0,3 1 1,4 1 89,-1 0 1,1-1 0,0 0 0,0-1 0,0 0-1,0 0 1,0-1 0,12-1 0,-2 1 73,-18 0-154,0 0 1,1 0-1,-1 0 0,1 0 1,-1-1-1,0 1 0,1 0 1,-1-1-1,0 1 0,0-1 0,1 0 1,-1 1-1,0-1 0,0 0 1,0 0-1,0 1 0,0-1 1,0 0-1,0 0 0,0 0 0,0-1 1,0 1-1,0 0 0,-1 0 1,1 0-1,0 0 0,-1-1 1,1 1-1,-1 0 0,1-2 1,0-4 44,1 0 1,-2 0-1,1 0 1,-1-12-1,0 17-42,0 0-13,0 0 0,-1 0-1,1-1 1,-1 1-1,1 0 1,-1 0 0,0 0-1,0 0 1,0 0 0,0 0-1,0 0 1,0 0-1,-1 0 1,1 0 0,-1 1-1,1-1 1,-1 0 0,0 1-1,1-1 1,-1 1 0,0 0-1,0 0 1,0 0-1,-4-2 1,-3-1 6,0 1 0,-1 0 0,0 0-1,-13-2 1,7 2 141,-1 1-1,1 1 0,0 0 0,-1 1 1,-27 3-1,38-1-99,1 0 0,-1 0 1,1 0-1,-1 0 0,1 1 1,0 0-1,0 0 0,1 1 0,-1-1 1,0 1-1,1 0 0,0 0 0,0 0 1,0 1-1,1-1 0,-6 11 1,3-4-11,0 0 0,0 1 0,1-1 0,1 1 1,0 1-1,-4 20 0,5-11-10,1 42 1,2-60-30,0 1-12,0 0 1,0 0-1,1 0 1,0 1 0,0-1-1,0 0 1,1-1-1,-1 1 1,1 0-1,4 7 1,-3-7-14,1-1-1,0 1 1,-1 0 0,2-1-1,-1 0 1,0 0 0,1 0 0,9 5-1,-5-3-63,1-1 0,0 0 0,0-1 0,1 0 0,0 0 0,-1-1 0,14 1 0,7 1-441,33-1 0,-53-3 354,77 2-2143,-6-3-2277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22.3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240 110 2865,'0'-28'1129,"-1"-32"778,1 59-1876,0 1-1,0-1 1,0 0-1,0 0 1,0 0-1,0 0 1,-1 1-1,1-1 1,0 0 0,0 0-1,-1 0 1,1 1-1,-1-1 1,1 0-1,-1 1 1,1-1-1,-1 0 1,1 1-1,-1-1 1,0 0-1,1 1 1,-1-1-1,0 1 1,1 0-1,-1-1 1,0 1-1,-1-1 1,-1 0 109,-1 1 0,0-1 0,1 1-1,-1 0 1,-6 1 0,8-1-99,-2 0 3,0 1-1,0-1 0,0 1 1,0 0-1,1 1 1,-1-1-1,0 1 0,1-1 1,-1 1-1,1 0 0,0 1 1,0-1-1,0 0 1,-5 5-1,-2 4 22,0 1 1,-12 18-1,16-21-2,-8 10 99,2 1 1,0 1-1,-9 24 1,15-31-44,0 2 0,2-1 0,0 0 0,0 1 0,-1 25 0,4 31 16,1-50-121,0-18-15,0 0 0,0 1-1,1-1 1,-1 0 0,1 0-1,0 0 1,0 1-1,1-1 1,-1 0 0,1-1-1,0 1 1,0 0-1,0 0 1,1-1 0,-1 1-1,1-1 1,0 0 0,0 0-1,0 0 1,0 0-1,0 0 1,1-1 0,-1 1-1,1-1 1,4 2-1,-2-1-66,-1-1 0,1 1 0,-1-1 0,1-1 0,0 1 0,12 1 0,-2-2-221,19-1-1,-17 0 37,55-2-1382,-3-8-1020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22.6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495 0 4585,'0'2'2602,"-1"18"-2081,-2 0 0,1 0 0,-2-1 0,-11 36 0,3-15-203,-6 27-15,3 2 0,3-1 0,-3 81 0,14-3-313,0-138-12,1-1 0,1 1 0,0 0 0,0-1 0,0 0 0,1 1 0,0-1 0,6 14 0,-6-18-24,-1-1-1,1 1 1,0 0-1,0-1 1,0 0-1,0 0 1,0 1-1,1-1 1,-1 0-1,1-1 1,-1 1-1,1 0 1,0-1-1,0 0 1,-1 1-1,1-1 1,0 0-1,0 0 1,0-1-1,0 1 1,0-1-1,1 1 1,-1-1-1,5 0 0,-3-1-108,0 1-1,-1 0 0,1-1 1,0 0-1,0-1 0,0 1 0,0-1 1,-1 0-1,1 0 0,-1 0 1,1 0-1,-1-1 0,0 0 0,0 0 1,0 0-1,4-4 0,2-4-1343,11-15-1</inkml:trace>
  <inkml:trace contextRef="#ctx0" brushRef="#br0" timeOffset="1">0 248 5393,'0'0'944,"4"3"-632,28-1 385,18 1 175,18-3-312,14 0-240,10 0-320,32 6-80,-22 3-1688,-17 6-3001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23.9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312 140 5009,'3'-4'3082,"-3"3"-3017,0-22 852,0-39-313,-1 59-606,1 1 0,0 0 1,-1 0-1,1 0 0,-1 0 0,0 0 1,1 0-1,-1 0 0,0 0 0,-1 0 1,1 0-1,0 0 0,0 1 0,-1-1 1,1 0-1,-1 1 0,1-1 1,-1 1-1,0 0 0,1-1 0,-1 1 1,0 0-1,0 0 0,0 0 0,0 0 1,0 1-1,0-1 0,-3 0 1,-1-1-38,0 1 1,0 1 0,-1-1 0,1 1 0,0 0-1,0 1 1,-1-1 0,1 1 0,-6 2 0,5-1-9,0 0 0,1 1 0,-1 0 0,1 0 0,0 1 0,0 0 0,0 0 1,0 0-1,-5 6 0,-6 6-21,-20 26 1,24-26 49,0 1 1,-16 30 0,24-39 3,1 1 0,0-1 0,1 1 0,0 0 0,1 0 0,-1 1 0,-1 17-1,4-22 8,0-2-35,-1 1 0,1 0 0,0-1-1,1 1 1,-1-1 0,2 7 0,-2-9 37,1 0-1,0 1 0,-1-1 1,1 0-1,0 0 1,0 0-1,-1 0 1,1 0-1,0-1 0,0 1 1,0 0-1,0 0 1,0-1-1,0 1 0,1 0 1,-1-1-1,0 1 1,0-1-1,0 0 0,1 1 1,-1-1-1,2 1 1,10 1 32,1-1 0,0 0 0,15-1-1,-16 0-1,-1 0 4,1-1 0,-1-1 0,0 1 0,0-2 0,0 0 0,17-6 0,-12 2-56,-1-1 0,0-1 0,27-18-1,-27 15-259,-1 0-1,0 0 1,-1-2-1,15-18 1,-19 22 259,-9 26-96,6 62 1079,-7-70-879,1 0 1,0 0 0,1 0 0,3 12 0,-4-18-255,0 1 1,0 0 0,0-1-1,1 1 1,-1-1 0,1 0 0,-1 1-1,1-1 1,0 0 0,0 0-1,0 0 1,0 0 0,0 0 0,0-1-1,1 1 1,3 2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24.4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148 1 3345,'1'-1'3421,"2"10"-2933,2 19-121,-2 1 0,0 53 0,-2-60-236,-2 406 820,-5-339-910,-4-1 0,-25 104 1,17-124-24,8-34-126,9-31-276,2-6 278,5-12-37,6-6-166,2 1 0,0 0 0,2 2 0,20-21 1,-24 27 160,0 0 0,18-11 1,-24 19 133,-1 0 1,2 1-1,-1-1 1,0 1-1,0 1 1,1-1-1,0 1 1,8-1-1,-4 1 18,0 1-1,18 0 1,-25 1 3,-1 1 0,1-1 1,0 1-1,0-1 1,0 1-1,-1 0 1,1 0-1,-1 1 1,1-1-1,6 5 0,-7-3 28,1 0 0,-1 0 0,0 1 0,0-1 0,0 1 0,-1-1-1,1 1 1,-1 0 0,0 0 0,0 0 0,-1 1 0,1-1-1,-1 0 1,2 6 0,-1 5 207,0-1 0,0 1 0,-1 17 0,-1-26-164,0-1-1,-1 1 0,1-1 0,-1 0 0,0 1 1,-1-1-1,1 0 0,-1 0 0,0 0 0,0 0 0,-1 0 1,1 0-1,-1 0 0,0-1 0,-6 7 0,-6 6 84,0-1 0,-2 0-1,1-2 1,-2 0-1,0 0 1,-25 12 0,20-13-110,-1-1 1,-1-1 0,0-2 0,-50 13-1,67-20-75,1 0 0,-1-1 0,0 0 0,0 0-1,0-1 1,0 0 0,-11-1 0,18 1-9,0-1 0,0 1-1,0 0 1,0-1 0,0 1 0,0-1-1,0 1 1,0-1 0,1 1 0,-1-1 0,0 0-1,0 1 1,0-1 0,1 0 0,-1 0-1,0 1 1,1-1 0,-1 0 0,1 0 0,-1 0-1,1 0 1,-1-1 0,0-1-163,0-1 1,0 1-1,1-1 1,0 1-1,-1-5 1,1 5-2,0-40-2141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24.7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237 0 336,'0'0'7364,"0"3"-7022,-1 18 171,0 1 1,-2-1 0,-9 35-1,-25 63 397,15-52-607,-80 303 343,61-176-584,34-141-543,-3 87-1,10-130 261,0-5 68,0 0-1,0 0 1,0 0-1,2 8 1,-1-12 75,-1 0 0,0 0 0,1 0 0,-1 0 1,1 0-1,-1 0 0,1 0 0,0 0 0,-1 0 0,1 0 1,0 0-1,0 0 0,0 0 0,0 0 0,0-1 0,-1 1 1,1 0-1,0-1 0,1 1 0,-1-1 0,0 1 0,0-1 1,2 1-1,3 0-455,0 0 0,0-1 0,9 0 1,21 0-1974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52.9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430 1 5761,'-10'0'383,"-6"-1"-87,0 1 0,0 1 0,-1 1 0,1 0 0,-18 6 0,10 0-156,1 2-1,0 1 0,1 0 0,0 2 1,1 1-1,-31 25 0,36-25-94,1 0 1,-20 23-1,29-30-41,0 1 0,1-1-1,0 1 1,0 0 0,1 1 0,0-1 0,-5 17 0,7-16-20,0 1 0,0 0 0,1-1 0,1 1 0,0 14 0,0-17 10,1-1 0,0 1 0,0-1 1,1 1-1,0-1 0,0 0 0,0 0 0,1 0 0,4 8 0,2-2-1,0-1 1,0 0-1,1-1 0,1 0 0,-1-1 0,15 10 1,75 45 4,-99-64 2,23 14 1,19 11 45,-39-22-30,0 0 0,0 0 0,-1 1 0,1-1 0,-1 1 0,1 0 0,2 5 0,-4-7 8,-1 0 1,0 0 0,0 1-1,0-1 1,0 0 0,-1 1-1,1-1 1,-1 0 0,1 1 0,-1-1-1,0 1 1,0-1 0,0 1-1,0-1 1,0 1 0,0-1-1,-1 1 1,0-1 0,1 0-1,-1 1 1,0-1 0,0 0-1,0 0 1,0 1 0,0-1 0,-2 2-1,-2 3 24,-1-1-1,1 0 1,-1 0-1,0-1 1,0 1-1,-9 4 0,10-6-43,0-1 0,0-1-1,0 1 1,-6 2 0,9-5-125,0 1 0,0 0 0,0-1 1,0 1-1,0-1 0,0 0 0,-1 0 1,1 0-1,0 0 0,0 0 0,0 0 1,0 0-1,-4-2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25.1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 56 3897,'0'2'1364,"-1"25"866,1-14-1683,-1 1 0,2-1-1,2 21 1,-2-31-517,0 0-1,0 0 0,1 0 1,-1 0-1,1-1 1,-1 1-1,1 0 1,0 0-1,0-1 1,0 1-1,1-1 1,-1 0-1,0 0 1,1 0-1,-1 0 0,1 0 1,0 0-1,0-1 1,0 1-1,0-1 1,5 2-1,3 0 28,-1 0 0,1-1 0,0 0 0,0 0 0,14-1 0,69-2 191,-81 0-224,1-1 0,-2 0 0,1-1 0,0 0 0,14-6 0,-13 3-14,0 0 1,-1-1-1,23-15 0,-32 19-22,-1 1-1,0-1 1,0 0-1,0 1 0,0-2 1,0 1-1,-1 0 0,1 0 1,-1-1-1,0 1 0,0-1 1,-1 0-1,1 0 0,-1 0 1,1 0-1,-1 0 0,0 0 1,0-5-1,-1 5-10,0-22-157,0 24 162,-1 0 1,1 0-1,0 0 0,-1 1 0,0-1 0,1 0 1,-1 1-1,0-1 0,0 0 0,0 1 0,0-1 0,0 1 1,-2-2-1,-2-1-41,1 1 1,-1-1-1,0 1 1,-1 0-1,1 1 1,0-1-1,-1 1 1,1 0-1,-1 1 1,0-1-1,-7 0 1,-9-1-253,-40 0 1,42 4 213,1 0-1,0 0 1,-29 8 0,35-6 94,0 1-1,1 0 1,0 1 0,0 1-1,0 0 1,-12 8 0,13-6 63,0 0 0,1 0 0,0 1 0,-11 13 0,16-17-32,1 1-1,0 0 0,0-1 1,1 1-1,-1 0 0,1 1 1,1-1-1,-1 1 1,1-1-1,-1 8 0,1-7-28,1 0 0,0-1-1,1 1 1,0 0 0,0 0-1,0 0 1,3 13 0,-1-16-2,-1 1 0,1-1 0,0 0 0,0 0 0,0 0 0,0 0 0,1 0 0,0 0 0,-1-1 0,1 1 0,1-1 0,5 6 0,3 0 4,-1-1-1,2 0 1,24 12 0,39 9-227,10-1-1049,-6-6-868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40.3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 0 1304,'0'2'3226,"0"4"-3004,1 66 1626,-15 114-1,3-125-1678,3-17-404,2 1 0,-1 49 0,9-102-188,55-104 62,4-8-189,-22 32 45,-39 87 494,0 0 1,1 1-1,-1-1 1,0 1-1,1-1 1,-1 0-1,0 1 1,1-1-1,-1 1 1,1-1-1,-1 1 1,1-1-1,-1 1 1,1 0-1,-1-1 1,1 1-1,-1 0 1,1-1-1,0 1 1,0 0 0,-1 0 1,0 0-1,1 0 1,-1 0-1,1 0 0,-1 0 1,0 0-1,1 0 1,-1 1-1,0-1 1,1 0-1,-1 0 0,0 0 1,1 1-1,-1-1 1,0 0-1,1 0 0,-1 1 1,0-1-1,0 0 1,1 1-1,-1 0 1,2 2 24,0 1 1,-1-1 0,1 1 0,-1-1 0,1 5 0,12 48 648,-2-6-127,18 48 0,-27-91-522,1 0 1,-1 0-1,5 7 1,-6-11-54,-1-1 0,1 0-1,-1 0 1,1 0 0,0 0 0,0-1-1,0 1 1,0 0 0,0-1 0,1 1 0,-1-1-1,5 2 1,-2-2-271,0 0-1,1 0 1,-1-1 0,0 1-1,1-1 1,-1-1-1,0 1 1,9-3 0,-9 2-649,0-1 0,-1 0 0,9-5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40.7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89 129 2705,'0'3'88,"0"20"1070,5 45 0,-3-60-1018,-1-1 0,1 1 0,1-1 0,0 1 0,0-1 0,0 0 0,1 0 0,0 0 0,7 9 0,-5-8-53,0-1 0,1 0 0,-1-1 0,2 1 0,-1-1 0,1 0-1,0-1 1,0 0 0,0 0 0,1-1 0,0 0 0,0-1-1,0 0 1,0 0 0,17 3 0,-5-5 39,42-2 0,-59 1-106,1-1 0,0 0 0,-1 0 0,1 0 0,-1 0 0,1-1 0,-1 0 0,0 0 0,1 0 0,-1 0 0,0-1 0,-1 0 0,1 1 0,0-2 0,-1 1 0,1 0 0,-1 0 0,5-9 0,-4 6-24,0-1 0,0 1-1,-1-1 1,0-1 0,-1 1 0,1 0-1,-1-1 1,-1 1 0,1-1 0,-1-14-1,0 8-139,-1 1 0,-1-1 0,0 1 0,-4-15 0,3 20 43,0 0 1,-1 0 0,0 0 0,-1 1-1,1-1 1,-2 1 0,-6-11-1,3 8-40,0 1-1,0-1 0,0 2 0,-17-14 0,19 18 120,0 0 1,0 0-1,0 1 1,0 0-1,-1 0 1,1 0 0,-1 1-1,0 0 1,-9-1-1,8 1 16,0 1-1,1 0 0,-1 1 0,0 0 1,0 0-1,1 1 0,-1 0 0,0 0 1,1 1-1,-1 0 0,1 0 0,-1 1 1,1-1-1,0 2 0,0-1 1,0 1-1,1 0 0,-1 1 0,-6 5 1,-4 5-340,1 1 0,0 0 0,1 1 0,1 1 1,1 0-1,-22 40 0,17-17-1672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41.2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 3273,'0'0'904,"-2"27"-71,0 0 0,-10 38 0,2-6-359,1 28 209,4 128 1,6-155-578,-1-45-85,0 0 0,2 0-1,4 24 1,-4-32-23,0-1-1,0 1 0,1-1 1,-1 1-1,2-1 1,-1 0-1,1 0 1,-1 0-1,10 9 1,-11-13-60,-1 0 1,1-1-1,0 1 1,0-1 0,0 1-1,0-1 1,0 0 0,0 0-1,1 0 1,-1 0 0,0 0-1,1-1 1,-1 1 0,0 0-1,1-1 1,-1 0 0,0 0-1,1 0 1,-1 0 0,1 0-1,-1 0 1,1-1 0,-1 1-1,0-1 1,1 1 0,-1-1-1,0 0 1,0 0-1,0 0 1,1 0 0,-1 0-1,0-1 1,0 1 0,0-1-1,1-1 1,1-1-249,0 0-1,-1 0 1,0 0-1,6-10 1,9-21-2538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41.5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30 3793,'-3'0'5937,"26"0"-5937,16-6 0,17-6 48,12 6 32,11 0-80,32 6-848,-19 0-984,-7 3-2241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4.6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302 0 3729,'0'0'1800,"-9"1"-1642,0-1 0,0 1-1,0 1 1,0 0 0,1 0-1,-1 1 1,1 0 0,-13 6-1,-4 5-159,-31 22-1,43-27 118,-1 2-123,1 0 1,0 1-1,1 0 1,-18 25-1,23-29-150,-10 17 1,16-22 104,-1 0 1,1 0-1,0 0 1,0 1-1,0-1 1,0 0-1,0 0 1,1 1-1,-1 5 1,1-6 14,0 2-49,0 0 0,0 0-1,0 0 1,3 8 0,-2-11 73,-1 0 1,1 0 0,0 0 0,0 0 0,0-1 0,1 1 0,-1 0 0,0-1 0,1 1 0,-1-1 0,1 1-1,-1-1 1,1 0 0,1 2 0,14 8-11,-7-5 33,-1 0 0,13 11 1,-20-15-19,0 0 1,0 1-1,0-1 1,0 0-1,0 1 1,0-1-1,-1 1 1,0-1-1,1 1 1,-1 0-1,0 0 1,0-1-1,0 1 1,0 4-1,0 43 199,-2-46-167,1-1 1,-1 0-1,1 1 1,-1-1-1,0 0 1,0 0-1,-1 0 1,1 0-1,-1 0 1,1 0-1,-1 0 1,-3 3-1,-5 6 7,-15 16 0,6-9-93,-7 16-1308,19-25-102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5.0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4 180 120,'26'9'2467,"-19"-6"-2123,0-1 1,0 1-1,0-1 0,13 1 1,16-1 474,53-3 0,-87 1-802,0 0 0,1 0 1,-1-1-1,0 1 0,1-1 1,-1 1-1,0-1 1,0 0-1,1 0 0,-1 0 1,0 0-1,0 0 0,0 0 1,2-2-1,-3 1 1,1 0-1,-1 1 1,0-1-1,0 0 1,0 1-1,0-1 0,0 0 1,-1 0-1,1 0 1,0 0-1,-1 0 1,0 0-1,1 0 1,-1 0-1,0 0 1,0-4-1,0 6-15,0-6 2,1 0 1,-2 0-1,1 0 1,0 0-1,-1 0 1,0 0-1,-1 0 0,0 0 1,1 0-1,-6-9 1,6 13-8,-5-8-84,0 0 0,0 0 0,-11-12 0,15 19 99,0 1-1,0 0 0,0 0 1,0 0-1,-1 1 0,1-1 1,-1 0-1,1 1 0,-1-1 1,1 1-1,-1 0 0,0 0 0,0 0 1,0 0-1,1 1 0,-1-1 1,0 1-1,0 0 0,-4 0 1,5 0 0,1 0 0,0 0 0,-1 0 0,1 1 0,0-1 0,-1 1 0,1-1 0,0 1 1,0-1-1,0 1 0,-1 0 0,1-1 0,0 1 0,0 0 0,0 0 0,-1 2 0,-1 0-7,1 1 0,-1 0-1,-3 7 1,2-2 9,-64 140 397,60-128-302,1 1-1,1 0 1,1 1 0,1-1 0,-1 29-1,4-40-87,1-2-11,-1 1 1,1-1 0,3 13 0,-3-19-13,1 0 0,-1-1 1,1 1-1,0 0 0,0-1 0,1 1 0,-1-1 0,0 1 1,1-1-1,0 1 0,-1-1 0,1 0 0,0 0 1,0 0-1,3 2 0,0 0-25,0-1 1,0 0-1,1 0 1,-1-1-1,0 1 1,11 2-1,-4-2-85,1-1 0,21 2-1,3-2-440,-1-2 1,1-2-1,44-7 0,5-12-2208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5.4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79 0 3201,'0'15'1256,"-3"11"-912,-3 22 384,-4 25 208,-3 18-472,-4 18-223,4 3-65,3-11 8,4-13-184,6-14-8,0-18-104,0-12-224,13-15-289,10-8-95,10-9-608,19-12 376,-3-15-80,-10-12-985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5.82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1 191 496,'0'1'121,"0"1"1,0-1-1,1 0 0,-1 1 0,0-1 1,1 0-1,-1 1 0,1-1 0,0 0 1,-1 0-1,1 1 0,0-1 0,0 0 1,0 0-1,0 0 0,0 0 0,0 0 1,0 0-1,0 0 0,0 0 0,0-1 1,0 1-1,0 0 0,1-1 0,-1 1 1,0-1-1,1 1 0,-1-1 0,2 1 1,4 0 66,0 1 1,0-1 0,0 0-1,11-1 1,8 0 200,43-1 410,-59 0-693,0 0 1,0-1-1,0 0 1,16-6-1,-15 4-91,0 0-1,-1-1 0,1-1 1,12-8-1,-20 11-68,0 1 1,0-1 0,0 1-1,-1-1 1,1 0-1,-1 0 1,0 0-1,1 0 1,-2 0-1,1-1 1,0 1-1,-1-1 1,1 1-1,-1-1 1,0 1 0,0-1-1,0-5 1,0 2-75,0 1 0,-1-1 1,0 0-1,0 0 1,-1 1-1,0-1 1,-2-7-1,3 12 83,-1-1-1,0 0 0,-1 1 1,1-1-1,0 1 1,-1 0-1,1-1 0,-1 1 1,0 0-1,0 0 1,1 0-1,-2 0 1,1 0-1,0 1 0,0-1 1,0 1-1,-1-1 1,1 1-1,-1 0 0,-2-1 1,-4-1 23,0 0 0,0 1 0,0 0 0,-1 1-1,1 0 1,0 0 0,-10 1 0,11 1 70,1-1 0,0 1 0,0 0-1,0 1 1,0-1 0,0 2 0,0-1 0,0 1-1,-10 5 1,8-1 53,0 0 1,0 0-1,1 1 0,0 0 0,1 0 0,0 0 0,0 1 1,-9 16-1,9-12 18,0 0 0,1 1 0,1 0 0,0 0 0,-6 29 0,10-42-114,-1 11 49,0 0 0,0 22-1,2-32-60,0 1 0,0-1 0,1 1 0,-1 0 0,0-1 0,1 1 0,0-1 0,-1 1 0,1-1 0,0 0 0,0 1 0,1-1-1,-1 0 1,0 0 0,1 0 0,-1 1 0,1-2 0,0 1 0,3 3 0,-1-2-52,1 0-1,0-1 1,0 0-1,0 0 1,0 0 0,0-1-1,8 2 1,36 2-382,-41-5 358,58 2-989,-4-2-865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6.1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141 1 4097,'-9'0'1212,"7"0"-1161,0-1 0,1 1 0,-1 0 0,0 0 0,0 0 0,0 0-1,0 1 1,0-1 0,1 0 0,-1 1 0,0-1 0,0 1 0,0 0 0,1 0-1,-1 0 1,0-1 0,1 1 0,-1 1 0,1-1 0,-1 0 0,1 0 0,0 1-1,-1-1 1,1 0 0,-1 3 0,-8 10-73,2 0 1,-1 1-1,2 0 0,-10 27 1,8-12 24,-10 50-1,14-47 118,2-1-1,2 45 0,1-51 5,0-21-102,0-1-1,1 1 1,-1 0 0,1-1-1,0 1 1,0 0 0,0-1 0,1 0-1,3 8 1,-4-9-16,1 0 0,1 0 0,-1 0 0,0-1 0,1 1 0,-1-1 0,1 0 0,-1 0 0,1 0 0,0 0 0,0 0 0,0 0 0,7 2 0,-3-2-39,0 1 0,1-1-1,-1-1 1,1 0-1,-1 0 1,1 0 0,-1-1-1,1 0 1,-1 0 0,13-3-1,-10 2-202,0-2 0,0 0 0,-1 0 0,1 0-1,-1-1 1,0-1 0,11-7 0,27-20-2604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53.3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1 187 2657,'0'2'2416,"0"35"192,1 51-1299,0-75-1282,0 0-1,2-1 0,-1 1 1,8 21-1,-5-22-1,0 0 0,1-1 1,1 1-1,-1-1 0,2-1 0,0 1 0,0-1 0,18 16 1,-19-20-17,0 0 1,1 0-1,0-1 1,0 0-1,0-1 1,1 0-1,0 0 1,-1-1 0,1 0-1,1 0 1,-1-1-1,18 2 1,-14-3 15,0-1 0,1 0 0,-1 0-1,0-1 1,16-4 0,-21 3-15,0-1 0,0 1-1,-1-2 1,1 1 0,-1-1 0,1 0-1,-1 0 1,0-1 0,8-8-1,2-2-43,-2-1-1,0 0 1,0-1-1,-2-1 0,0 0 1,-2-1-1,0 0 1,11-27-1,-12 21-172,-1-1 0,-1 1 1,-2-1-1,0 0 0,-2-1 0,2-41 0,-6-38 37,-1 99 427,-1 8-63,-2 13-84,-6 55 437,-3 85 0,10 74 882,3-188-1239,0-27-146,1-1 0,-1 0 1,2 0-1,0 0 0,7 23 1,-8-31-54,0-1 1,1 1 0,0 0-1,0-1 1,0 0 0,0 1-1,0-1 1,0 0 0,1 0 0,0 0-1,0 0 1,-1-1 0,1 1-1,1-1 1,-1 0 0,0 0-1,1 0 1,-1 0 0,1 0 0,-1-1-1,1 0 1,0 1 0,5 0-1,9 0-407,-1-1 0,1 0 0,0-1 0,33-5 0,-33 1-769,26-9-1,-44 13 1180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6.5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92 0 696,'3'0'3840,"-4"19"-3501,-1 0 0,-1 0 1,-1-1-1,-1 0 0,-7 20 1,-4 14 227,1 6-92,3 1 1,2 1-1,-4 98 1,13-134-421,3 95 257,-1-105-297,1 0 1,1 0-1,0-1 0,0 1 0,2-1 0,7 18 0,-6-18-48,0-1 0,1 0 1,14 17-1,-18-26-61,-1 1 1,1-1-1,0 0 1,1-1-1,-1 1 1,0 0-1,1-1 1,-1 0-1,1 0 1,0 0-1,0 0 1,-1-1-1,1 1 1,1-1 0,6 1-1,11-1-1752,-4-1-826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6.8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4385,'0'0'2881,"7"0"-2777,22 6 192,14 9-8,19 5-192,13-2-96,14 0-352,38 8-865,-19-2-735,-16-4-1009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7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259 65 4097,'-2'-5'144,"0"1"0,-1 0 1,0 0-1,0 0 0,0 0 1,0 0-1,-1 1 0,1-1 0,-1 1 1,0 0-1,0 0 0,-1 0 0,1 1 1,0-1-1,-1 1 0,1 0 1,-1 0-1,0 1 0,0 0 0,0-1 1,1 2-1,-1-1 0,0 0 1,0 1-1,0 0 0,-6 1 0,9-1-142,0 0 0,-1 1-1,1 0 1,0-1-1,0 1 1,-1 0 0,1 0-1,0 0 1,0 0 0,0 1-1,0-1 1,0 0-1,0 1 1,1 0 0,-3 2-1,-2 2 27,1 2 0,-9 12-1,9-11 16,-6 10 128,0 1 0,1 0 0,1 1 0,1 0 0,1 1 0,1-1 0,1 1 0,1 1 0,1-1 0,-1 44 0,4-66-176,0 0 1,0 1-1,0-1 0,0 0 1,0 0-1,0 1 0,0-1 1,0 0-1,0 0 0,0 1 1,1-1-1,-1 0 0,0 0 1,0 0-1,0 1 0,0-1 1,0 0-1,1 0 0,-1 0 1,0 1-1,0-1 1,0 0-1,0 0 0,1 0 1,-1 0-1,0 0 0,0 0 1,1 1-1,-1-1 0,0 0 1,0 0-1,1 0 0,-1 0 1,0 0-1,0 0 0,1 0 1,-1 0-1,0 0 1,0 0-1,1 0 0,-1 0 1,0 0-1,0 0 0,0-1 1,1 1-1,-1 0 0,4 0-66,1 0 21,0-1-1,-1 0 1,1 0-1,-1 0 0,1 0 1,-1-1-1,1 0 1,-1 1-1,0-2 0,0 1 1,6-4-1,5-6-241,22-19 0,-17 13-48,0 0-86,-14 11 179,1 0 1,0 1-1,1 1 1,0-1-1,11-6 1,-18 12 232,-1 0 1,1 0-1,-1-1 0,1 1 1,-1 0-1,1 0 1,-1-1-1,1 1 1,-1 0-1,1 0 0,-1 0 1,1 0-1,-1 0 1,1 0-1,-1 0 1,1 0-1,0 0 1,-1 0-1,1 0 0,-1 0 1,1 0-1,-1 1 1,1-1-1,-1 0 1,1 0-1,-1 1 1,1-1-1,-1 0 0,1 1 1,-1-1-1,1 0 1,-1 1-1,0-1 1,1 0-1,-1 1 0,1 0 1,0 1 78,0 1 1,-1-1-1,1 0 0,0 0 1,-1 1-1,1 3 0,-1-2 106,1 8 208,1-1 0,0 0 0,1 0 0,0-1 0,1 1 0,0-1 0,1 1 0,8 13-1,-12-23-482,0 0 0,0 0 0,0 0 0,0 0-1,0 0 1,1 0 0,-1 0 0,0 0 0,0-1 0,1 1-1,-1 0 1,1-1 0,-1 0 0,1 1 0,-1-1-1,1 0 1,-1 1 0,1-1 0,-1 0 0,1 0-1,-1 0 1,1 0 0,-1-1 0,1 1 0,-1 0 0,1-1-1,-1 1 1,1-1 0,-1 1 0,0-1 0,1 0-1,-1 1 1,0-1 0,0 0 0,1 0 0,-1 0-1,0 0 1,0 0 0,1-2 0,12-16-2339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7.55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102 0 680,'0'3'2363,"0"49"-229,5 133 388,5-100-1944,7 82 155,-17-165-729,5 70 183,-9 113 1,1-161-188,-1 0 1,-1 0 0,-1-1-1,-2 0 1,-18 42 0,24-61-27,0 1 1,0-1 0,-1 0-1,1 0 1,-1 0 0,0-1-1,-5 6 1,6-9-252,2-3 126,0 0 30,1-6-84,0 0 1,0 0 0,1 0-1,0 1 1,1-1 0,0 1-1,0-1 1,1 1 0,0 0 0,9-14-1,-3 8-58,0 0 0,1 1 0,1 0-1,25-22 1,-33 32 246,0-1-1,1 1 0,0 0 1,-1 1-1,1-1 1,0 1-1,0-1 1,0 2-1,1-1 0,-1 0 1,0 1-1,1 0 1,-1 0-1,1 1 0,-1 0 1,8 0-1,-10 0 50,0 0 0,0 1 1,0-1-1,0 1 0,-1-1 0,1 1 0,0 0 0,0 0 0,0 1 0,-1-1 0,1 0 0,0 1 0,2 2 0,0 0 34,-1 0-1,-1 0 0,1 0 0,0 0 1,-1 0-1,6 10 0,-4-4 109,-1 0 0,1 0 0,-2 0 0,1 1 0,-1 0 0,2 21-1,-4 22 858,-1-52-964,0 0-1,0 0 1,0 0 0,-1 1-1,1-1 1,-1 0-1,0 0 1,1 0-1,-1 0 1,0 0-1,0 0 1,0 0-1,-2 2 1,0-1 12,0 0 0,0 0-1,0 0 1,0 0 0,-1-1 0,-5 4 0,-5 1 63,1-1 0,-31 9 1,38-13-124,-21 6-25,-2-2 1,1-1-1,0-1 0,-1-1 0,-33-2 0,58-1-56,1 0 0,-1 0 0,1 0 0,0 0 0,-1-1-1,-5-1 1,8 1 3,0 1 0,0-1 0,0 0 0,0 0 0,0 1 0,0-1 0,0 0 0,0 0 0,0 0 0,0 0 0,0 0 0,1 0 0,-1 0-1,0-1 1,1 1 0,-1 0 0,1 0 0,-1 0 0,0-3 0,0-2-511,0 0 1,0 0-1,0-7 0,1-22-3194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7.8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76 0 4177,'0'2'2492,"-2"36"-1745,-2 0-1,-16 69 0,4-28-323,0 36 385,-1 229-1,17-329-820,0 0 0,1 0-1,1 0 1,0 0 0,1-1-1,8 23 1,-10-33-102,1 1-1,0-1 1,1 1-1,-1-1 1,1 0-1,0 0 1,0 0 0,0-1-1,0 1 1,1-1-1,0 1 1,-1-1-1,1 0 1,0 0-1,0-1 1,1 1 0,-1-1-1,1 0 1,-1 0-1,1-1 1,-1 1-1,1-1 1,0 0-1,6 0 1,1 0-332,-1 0 0,0-2 0,1 1 0,-1-1 0,0-1 0,0 0 0,0-1 0,12-4 0,27-15-2305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2:58.2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27 166 1768,'1'0'3481,"51"0"-1330,64-1-1187,-110 1-961,-1-1 0,1 0-1,-1 0 1,0-1 0,1 1-1,-1-1 1,0 0 0,0-1-1,0 1 1,5-5 0,-7 5-30,0 0 0,0 0 0,0-1 1,-1 1-1,1-1 0,0 0 0,-1 1 1,0-1-1,0-1 0,0 1 0,0 0 1,0 0-1,-1-1 0,1 1 0,1-6 1,-2 5-11,-1 0 1,1 0-1,-1-1 0,0 1 1,0 0-1,0 0 1,0-1-1,-1 1 0,1 0 1,-3-5-1,3 7 27,-1 0 0,0 0 0,0 0 0,0 0 0,0 0 0,-1 0 0,1 0 0,0 1 0,-1-1 0,0 0 0,1 1 0,-1-1 0,0 1 0,1 0 0,-1 0 0,0 0 0,0-1 0,0 2 0,-4-3 0,-3 1 115,-1 0 0,1 1 0,0 0 0,-1 0 1,-12 1-1,18 0-62,-1 1 0,1-1-1,0 1 1,-1 0 0,1 0 0,-1 0 0,1 1 0,0 0 0,0 0 0,0 0 0,0 0 0,0 0 0,1 1 0,-1 0 0,0 0 0,1 0-1,-4 4 1,-4 6 149,1 0 0,0 1 0,-10 19-1,17-27-106,-6 9 143,0 0 1,2 1-1,0 0 1,0 1-1,2 0 1,0 0-1,1 0 0,0 0 1,2 1-1,-2 28 1,4-44-228,0 0 0,0 0 1,0 0-1,0 0 1,1 0-1,-1 0 1,1-1-1,-1 1 1,1 0-1,-1 0 0,1-1 1,0 1-1,0 0 1,0-1-1,0 1 1,2 2-1,0-2-10,0 0 0,0 1 0,0-1 0,0-1 0,1 1 0,-1 0 0,1-1 1,3 2-1,4 0-59,1 1 1,-1-2 0,1 0 0,17 2 0,245-3-1845,-136-11-281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08:29.7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1 984,'143'0'6242,"225"0"-6234,-172 8-9,-62-2 3,763 1 158,-590-8-129,-196 0-34,240 12-12,38 17-15,-36-26-5,149 2-9,193 8 67,-381-12-8,773-3-20,-791-6 14,70 1-2,2537 8-454,-2698 0 418,-41 0 22,-80 0 7,424 8-14,462 16 35,-717-24-16,488-2 15,15 7-20,-651-1 0,55 1 0,23-5 7,448-3 36,-257 1-39,71-2 0,909-14 20,-1106 18 0,712 3 48,-173-1-60,43 0-1,-442 16-7,-2 16 5,-155-13-4,84 8 8,176 15-36,-453-42 22,17 2 20,-55-4-52,0 0 1,0 0-1,0 0 0,0 0 0,0 0 0,1 0 0,-1 0 1,0-1-1,0 1 0,0 0 0,1 0 0,-1 1 0,0-1 1,0 0-1,0 0 0,0 0 0,1 0 0,-1 0 0,0 0 1,0 0-1,0 0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09:27.0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89 1272,'10'5'7991,"-6"8"-7990,1 1 0,6 12 0,-1 0-1,10 20 11,33 58-1,34 39 49,-63-104-40,66 94 130,-73-113 2225,-16-23-2210,7-10-139,15-18-1,-4 8-93,43-40-1,31-13 45,-76 61 19,277-197-84,-225 169 68,2 3 0,110-45 0,-155 75-50,1 0 1,1 2 0,-1 0 0,1 2 0,1 2 0,54-3 0,-82 7-16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38.5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259 19 1096,'0'0'4109,"1"-1"-3988,8-2-92,-1 0-1,0 0 1,0 1-1,1 0 1,-1 1-1,1 0 1,0 0-1,10 1 1,51-2-82,76 4 91,-138-1-49,0 1-1,-1 0 1,1 0 0,-1 0-1,0 1 1,0 0 0,0 1 0,0-1-1,-1 2 1,1-1 0,-1 0-1,0 1 1,0 0 0,9 11-1,-10-10-19,-3-4 18,0 1 0,1 0 0,-1 0 0,0 0 0,1 3 0,1 3 13,-2-7-2,-1 1 0,0 0-1,0 0 1,0 0 0,0 0 0,0 0 0,-1 0 0,1 0 0,-1 5 0,0 322 136,-8-233-89,0-1 53,1 64 13,7 167 60,4-195 258,-3-109-365,7 41-1,0-15-30,3 10 87,-3-27-95,-6-22-17,1 1-1,0-1 1,1 1-1,0-1 1,1 0-1,0 0 1,0-1-1,11 14 1,-11-16-5,1 0 0,0-1 0,1 1 0,0-2 0,0 1 0,0-1 0,0 0 0,1 0 0,0-1-1,15 6 1,7 2 27,1-2-1,0-2 0,1 0 0,0-2 0,0-2 0,37 1 0,-26-5 273,-56 0-434,-16-1-70,11 1-98,-30 2 0,35 0 316,1 1 0,0 1 0,0 0 0,1 1 0,-1 0 0,-11 7 0,18-8 9,-1 0-1,1 0 1,-1 0-1,1 1 1,-6 8-1,-23 30 70,28-35-25,-54 79 391,16-21-197,36-54-239,1 2 0,0-1 1,2 1-1,-1 0 1,-5 25-1,5-18 6,-40 182 592,43-173-557,1 0-1,3 38 1,0-19-45,-1 157 472,2-156-302,12 67 1,2 16-27,-12 48 47,-5-166-154,0 1 0,-1-1 0,-8 28 0,-18 45 60,20-66-97,-3 7 74,-30 55-1,38-79-79,0 0 0,-1-1-1,1 1 1,-1 0 0,-1-1-1,1 0 1,-5 4 0,-38 23 122,20-14-122,11-7 38,0 0 0,-1-2-1,-1 0 1,0-1 0,0 0 0,0-2-1,0 0 1,-1-1 0,-28 3 0,12-4 105,-100 14 87,122-15-253,-1-1 0,0 0 1,-16-1-1,6-1-216,23 1 186,0 0-1,-1 0 1,1-1-1,0 1 1,0 0-1,0-1 1,0 1-1,0-1 1,0 1-1,0-1 1,0 0-1,0 1 1,0-1-1,0 0 1,0 0 0,0 0-1,0 1 1,1-1-1,-1 0 1,0 0-1,1 0 1,-1 0-1,0 0 1,1 0-1,0-1 1,-1 1-1,1 0 1,-1-2-1,-1-4-685,1-1 0,-1 0 0,0-10 0,2 16 473,-1-38-6064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10.1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112 26 96,'0'0'5953,"0"0"-5905,0-1 0,0 1 0,0-1 0,0 1 0,0-1 0,0 1 0,1-1 0,-1 1 0,0-1 0,0 1 0,0 0 0,1-1 0,-1 1 0,0-1 0,1 1 0,-1 0 0,1-1 0,19-4-81,0 1-1,0 0 0,0 2 0,1 0 0,-1 2 0,31 2 0,-40 0 36,1 0 0,-1 1 0,19 8 0,11 2 23,-36-12-6,-1 1-1,1-1 0,0 1 0,-1-1 0,1 1 0,-1 0 0,0 1 0,0-1 0,0 1 0,0 0 0,0 0 0,0 0 1,-1 1-1,1-1 0,-1 1 0,0 0 0,0-1 0,-1 1 0,1 1 0,-1-1 0,0 0 0,0 1 0,0-1 0,1 7 1,-2-3 22,0 0 1,0 0-1,-1 0 1,-1 8 0,0 4 178,1 319 284,-1-316-455,-6 31 0,1-7-71,3 155 21,3-121 2,0 281 237,2-337-191,0-1-1,11 44 0,0 6 120,-11-64-161,0-1 0,0 1 0,1 0 1,0-1-1,1 0 0,0 0 1,0 0-1,1 0 0,0-1 1,1 0-1,6 8 0,-4-7 1,0 0 0,0-1 0,1-1-1,0 1 1,0-1 0,1-1 0,-1 0-1,2 0 1,10 4 0,2-1-23,0-1 0,0-1 0,1-1 1,33 5-1,-48-11-95,-7 0 98,0 0 0,-1 0 0,1 0 0,-1 0 0,1 0 0,-1 1 0,1-1 0,-1 0 0,1 1 0,-1 0 0,1-1 0,-1 1 0,3 1 0,-4 1 1,0-3 13,0 0 0,0 0-1,0 0 1,0 0 0,0 0-1,0 0 1,0 0 0,0 1-1,0-1 1,0 0 0,0 0-1,0 0 1,0 0 0,0 0 0,0 0-1,0 0 1,0 0 0,0 1-1,0-1 1,0 0 0,0 0-1,0 0 1,0 0 0,0 0-1,0 0 1,0 0 0,0 0-1,0 0 1,1 0 0,-1 1-1,0-1 1,0 0 0,0 0 0,0 0-1,0 0 1,0 0 0,0 0-1,0 0 1,0 0 0,2 0 426,-2 4-418,-1-4-8,1 1 1,0 0-1,0-1 0,0 1 0,0 0 0,-1-1 1,1 1-1,0 0 0,0-1 0,-1 1 0,1-1 1,-1 1-1,1 0 0,0-1 0,-1 1 0,1-1 0,-1 1 1,1-1-1,-1 0 0,0 1 0,1-1 0,-1 1 1,1-1-1,-1 0 0,0 0 0,1 1 0,-2-1 1,-20 11 6,-41 13 0,60-23-6,0 0-1,0 1 0,1-1 0,-1 1 1,0-1-1,0 1 0,1 0 1,-5 4-1,-16 21 3,6-8 11,9-9 6,0-1 0,1 1 0,0 0 0,0 1 0,-5 13 0,4-8-11,5-11-3,0 1-1,0 0 0,-3 9 1,-22 85 25,18-65-15,2 1 0,-5 47 0,7-42 84,1 15-23,2 101 1,4-85 59,-1 873 1283,-1-909-1379,-2-1 1,-2 0-1,-9 36 0,11-59-14,0-1-1,-1 1 0,0-1 1,-1 0-1,0 0 0,-1 0 0,0-1 1,0 0-1,-1 0 0,-1-1 1,0 0-1,0 0 0,0 0 1,-1-1-1,-1-1 0,1 0 1,-17 10-1,3-3-24,0-1 0,-1-1 0,-1-1 0,-25 8 0,33-13-142,0-2 0,-1 0 0,-27 3 0,39-7-49,0 0-1,1 0 0,-1-1 0,0 1 0,1-1 0,-1-1 0,1 1 0,-1-1 0,1 1 0,0-2 0,0 1 0,0 0 1,0-1-1,-8-6 0,-21-22-4303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53.7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273 3 6177,'-4'-3'1810,"3"3"-1759,-7 1-78,5-1 234,0 1-165,0 0 0,0-1 0,0 1 0,1 0 0,-1 0-1,0 1 1,1-1 0,-1 0 0,0 1 0,1 0 0,-5 3 0,0 2 10,1 0 1,-11 14-1,-1 6 10,2 1 1,0 0-1,2 1 1,1 1-1,-15 50 1,8-7 128,-13 102 0,16-17 316,3 207 0,14-326-417,1 1-1,8 39 1,-7-67-129,0 0 0,1 0 0,1-1 0,0 1 0,1-1 0,0 0 0,0-1 0,1 1 0,0-1 0,12 14 0,-11-16-278,1 0 1,1-1-1,-1 0 1,1 0-1,0-1 0,0 0 1,1 0-1,0-1 0,14 5 1,-17-8-587,0-1 1,1 1-1,13 0 1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13.6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5 888,'0'-5'6244,"0"22"-6082,-3 404 643,3-375-783,6 148 156,7-31-78,-10-109-27,0-7-23,0-28-27,-2 27 0,2 10-15,2-20-8,-1-12 1,1 33 0,-4-51-1,-1-4 0,1 0 0,-1-1 0,1 1 0,-1 0 0,0 0 1,0-1-1,0 1 0,0 0 0,0 0 0,0 1 0,0-2 38,0 0 0,1 0 0,-1 0 0,0 0 0,1 0 0,-1 0 0,1 0 0,-1 0 0,1 0 0,0 0 0,-1 0 0,1-1 0,0 1 0,-1 0 0,3 0 327,7-2-68,42-33-439,-11 8-116,-33 23 242,-1 1 0,0 0 0,1 1 0,12-2 0,-3 1-1,34-3 18,79 2 1,10 0 3,88-5-1,-102 6-23,129-27 92,-174 17-81,125-5-1,-122 15 17,142-23 0,-117 11 0,180-1 0,-163 16-21,206-5 81,45 0-91,-226 5 15,362-9 7,-186 2 0,114-6 9,114-9 24,-508 21-37,167-3 21,-1-18 46,-161 15-890,104 1-1,-134 5-631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16.8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0 261 1088,'6'-20'4453,"-4"19"-4322,8-2 113,0 0 0,0 1 0,1 0 1,16 0-1,45 2-211,-32 1 36,224-13 35,-125 8-116,17-1 23,-107 0-5,150-11 36,-66 9-37,112-3 6,-166 7-7,80-12 0,-93 7-9,74 1 0,-128 7-2,223-9 56,-168 2-54,247-18-48,-292 25 44,13 0 101,0-1-1,41-6 1,52-14 165,44 2-202,-54 9-46,-46 4-33,82 4 0,-81 3 113,559-4-42,-434-3-37,3 0-5,16-5 33,-10 7-37,-130 5-11,453-1-161,-476 4 55,1 1 46,310-5-297,-361-1 343,0 1 0,0 1 0,0-1 0,-1 0 0,1 1 0,0 0 0,6 2 0,-7-3-27,4 0 106,-5 0-58,1 0 1,-1 0-1,0 0 1,0 0-1,0 0 1,0 1-1,0-1 1,4 2-1,0-2 490,-6 19 333,0-11-821,-1 1 1,-1 0-1,0-1 0,0 1 1,-4 8-1,3-7 11,0 0-1,1 0 1,-2 14 0,-1 283 80,6-189-47,-1 414 381,0-528-428,1-1 0,0 0 0,0 0-1,0 0 1,1 0 0,-1-1 0,4 5-1,-4-2 702,-54-6-795,-61 2-275,69 5 339,24-3-101,-24 0 0,-75-3-3522,105 0 968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27.0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60 616,'-1'0'51,"1"0"0,-1 0 1,1 0-1,-1 0 0,1 0 0,-1 0 0,1 0 1,-1 0-1,1 0 0,-1-1 0,1 1 0,-1 0 0,1 0 1,-1 0-1,1-1 0,-1 1 0,1 0 0,-1 0 1,1-1-1,-1 1 0,1-1 0,0 1 0,-1 0 0,1-1 1,-1 0-61,1 0 0,0-1 0,-1 1 0,1 0 0,0 0 0,0 0 0,0-1 0,0 1 0,1-1 0,-1-7 79,0-23 5680,0 37-5733,0 500 1149,1-465-1093,2 0 1,1 0-1,2 0 1,15 52 0,-13-62-47,-2-1 1,0 1-1,-3 0 1,1 47-1,-4 17-1645,0-94 1528,0 1 0,0 0 0,0 0-1,0 0 1,0 0 0,0 0 0,0 0-1,0 0 1,0 0 0,0 0 0,1 0-1,-1-1 1,0 1 0,1 0 0,-1 0-1,1 0 1,-1 0 0,1-1 0,-1 1-1,1 0 1,0 0 0,-1-1 0,1 1 0,0-1-1,-1 1 1,1 0 0,0-1 0,0 1-1,-1-1 1,1 0 0,0 1 0,0-1-1,0 0 1,0 1 0,1-1 0,23 4-2030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28.2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67 19 760,'0'0'3677,"-7"-9"-2105,6 1-794,-6 7 496,5 1-1000,0 2-583,0 4 329,2 1 1,-1-1-1,1 9 0,-1 2 48,-7 92 347,-4 89-2,1-59-260,-1 42 134,12-120-258,1 73 134,-1-121-168,2 0-1,-1 0 1,2-1-1,-1 1 0,2-1 1,0 1-1,0-1 1,1 0-1,8 13 0,-11-22-191,1 0-1,-1 0 0,1 0 1,-1 0-1,1 0 0,0 0 1,1-1-1,-1 1 0,0-1 0,1 0 1,-1 0-1,1-1 0,-1 1 1,1-1-1,0 1 0,5 0 1,11 0-2029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29.4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1 176,'0'0'5026,"0"6"-4616,0 6-239,0 34 274,-6 53 0,-5 2 108,6 186 0,8-239-533,12 52 1,-1-1 63,9 144 22,-22-233-183,-1-5 98,1 0-1,-1 0 1,1 0 0,0 0-1,3 7 1,-4-11-89,1 0-1,0 0 1,-1 0 0,1 0 0,0 0 0,0 0 0,-1 0-1,1 0 1,0 0 0,0-1 0,0 1 0,0 0-1,0 0 1,0-1 0,0 1 0,0-1 0,0 1 0,1-1-1,-1 1 1,0-1 0,0 0 0,0 0 0,1 1 0,-1-1-1,0 0 1,2 0 0,13 0-1523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30.3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97 1 440,'0'0'59,"1"0"-1,-1 0 1,1 0 0,-1 0-1,0-1 1,1 1-1,-1 0 1,1 0 0,-1 0-1,1 1 1,-1-1-1,0 0 1,1 0 0,-1 0-1,1 0 1,-1 0-1,0 0 1,1 0 0,-1 1-1,1-1 1,-1 0-1,0 0 1,1 1 0,-1-1-1,0 0 1,1 1-1,-1-1 1,0 0 0,0 1-1,1-1 1,-1 0-1,0 1 1,0 0 0,0 0 198,0 0 0,0 1 1,-1-1-1,1 1 1,-1-1-1,0 1 0,1-1 1,-1 0-1,-1 2 0,-1 2-144,1 1-1,-1-1 1,1 1-1,0 0 0,0 0 1,0 0-1,1 0 1,0 1-1,0-1 0,1 12 1,0 17 22,-7 167 1125,-27 0-359,6-38-583,21-112-285,1 62-1,5-71-31,1-7-18,4 50 0,-1-44-1989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31.4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67 0 984,'0'0'5236,"-4"4"-4545,-4 7-657,1 0 0,1 1 0,0 0 1,0-1-1,-5 20 0,6-17 19,1 0 0,1 0-1,1 0 1,-2 29 0,5 58 117,0-94-145,0 0 1,0 0 0,0-1 0,1 1 0,0 0 0,1 0 0,-1-1-1,1 1 1,0-1 0,8 11 0,-8-14-13,-1 1 0,1-1 0,0 1 0,0-1 0,0 0 0,1 0 0,-1-1 0,1 1 0,-1-1 0,1 0 0,0 1 0,0-2 0,0 1 0,0 0 0,0-1-1,1 0 1,-1 0 0,7 1 0,-7-2 18,6 1 138,20-2 1,-27 1-148,0-1-1,0 1 1,0-1-1,0 0 1,0 0 0,0 0-1,0 0 1,0-1-1,-1 1 1,6-4-1,-4 1-26,1 0-1,-1 0 1,0-1-1,0 0 1,0 1 0,-1-1-1,0-1 1,0 1-1,0 0 1,0-1-1,-1 1 1,0-1 0,0 0-1,1-9 1,0-6-252,0 0 1,-2-38 0,-1 48 169,0 2-13,0 0 0,-1 1 0,-3-15 0,3 18 62,0 1 0,-1 0 1,0 0-1,0 0 0,0 0 1,0 0-1,0 0 0,-5-5 1,-4-3-346,-1 0 0,-25-19 0,19 16-11,13 11 11,0-1 0,0 0 0,0 0 0,-4-7 0,1-3-1378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32.0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27 968,'3'-17'6387,"1"8"-4317,-4 12-1924,-10 127 279,3-69-374,-2 159-1852,9-198-1092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32.7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1072,'1'0'1826,"8"0"-1397,13 0 587,37 4 0,-52-2-981,0-1-1,-1 1 1,1-1-1,-1 2 1,1-1-1,-1 1 0,0 0 1,0 0-1,11 8 1,-16-9-30,0-1-1,0 0 1,1 0 0,-1 1 0,0-1 0,0 1 0,0-1-1,-1 1 1,1-1 0,0 1 0,0 0 0,-1-1-1,1 1 1,-1 0 0,1 1 0,-1 3 90,1 0 0,-1 13 0,-1-7 106,1-9-164,0 0 1,-1 0-1,1 1 0,-1-1 1,0 0-1,0 0 1,0 0-1,0 0 0,-1 0 1,1 0-1,-1-1 1,-3 6-1,-3 1 22,0 0 0,-10 10 0,-10 8-36,18-15-17,-12 16 9,20-26-14,1 1 0,0-1 0,-1 1 0,1-1 0,0 1 0,1-1 0,-1 1-1,0 0 1,1-1 0,-1 6 0,1 0-2,0-4-10,0 0 0,0 0 0,2 9 0,-2-12 9,1 1 0,-1-1 0,1 1-1,0-1 1,-1 1 0,1-1 0,0 1-1,0-1 1,0 0 0,0 1 0,0-1 0,1 0-1,0 1 1,3 2 2,0-1 0,-1 0 0,1 0 0,0-1 0,1 1 0,8 2 0,36 6-38,-40-9 13,38 6-1199,59 2 0,-107-10 1223,40 3-2651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33.6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242 0 4537,'0'0'3619,"4"0"-3212,4 0-370,0 1 0,-1-1 1,1 1-1,12 4 0,-18-5-39,0 1 1,0-1-1,0 1 0,0 0 1,-1 0-1,1-1 0,0 1 1,0 0-1,-1 1 0,1-1 1,-1 0-1,1 0 0,-1 1 1,0-1-1,1 1 0,-1-1 1,0 1-1,0-1 0,0 1 1,0 0-1,0-1 0,-1 1 1,1 0-1,0 0 1,0 2-1,0 8-25,0 1-1,-1-1 1,-3 24 0,2-32 33,0 0 0,-1 0 1,1 0-1,-1 0 0,0 0 1,0-1-1,0 1 1,-1-1-1,1 1 0,-1-1 1,0 0-1,-4 4 1,-2 1-23,-1 0 1,0 0-1,-11 5 1,-23 11-193,-1-3 1,-68 23-1,89-35 215,22-7-6,1-1-38,3-1-281,89 3-2,-76-2 395,1 1-1,0 1 0,27 9 1,-37-10-45,-1 1 0,1 0 1,-1 0-1,0 0 0,0 0 1,0 1-1,0 0 0,0 0 0,-1 0 1,0 0-1,0 1 0,0 0 1,0 0-1,-1 0 0,0 0 1,0 0-1,0 1 0,0-1 1,-1 1-1,0 0 0,-1 0 1,1 0-1,-1 0 0,0 0 0,0 11 1,-1-13 97,0 0 0,0 0 0,0 0 1,-1 0-1,-1 7 0,2-10-94,-1 0 0,0 1 0,0-1 0,0 0 0,0 1 0,0-1 0,0 0 0,0 0 0,0 0 0,0 0 0,0 0 0,0 0 0,-1 0 0,1 0 0,0 0 0,-3 0 0,-7 4 57,1-1 1,-1-1 0,0 0 0,0 0-1,0-1 1,-14 1 0,-68-1-375,59-3-216,-12 1-1555,35-1 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54.1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172 1 5585,'0'3'1331,"0"16"-863,0 0-1,-2 0 1,0-1-1,-10 36 1,-35 91 781,3-13-516,5 9-157,31-104-378,-6 69 1,13-92-170,-1 10 40,3 41 0,-1-58-60,1 0 1,0-1-1,1 1 1,-1-1-1,1 1 1,1-1-1,-1 0 1,1 0-1,0 0 1,7 10-1,-6-10-18,1 0-1,0-1 1,0 1-1,1-1 1,0 0 0,0-1-1,0 1 1,0-1-1,0 0 1,1-1-1,0 1 1,0-1 0,0-1-1,0 1 1,0-1-1,15 2 1,-15-3-44,31 1-374,-35-2 350,1 0-1,-1-1 1,0 1-1,1-1 1,-1 0-1,0 0 1,0 0-1,1 0 1,4-3-1,-3 0-96,0 0-1,-1 0 1,1 0-1,-1-1 1,1 1-1,5-11 1,-2 3-612,0 0 0,7-20 1,7-26-3429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34.1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398 0 1464,'-2'0'4469,"-6"1"-4370,1-1-1,-1 1 1,0 1-1,1-1 1,-1 1-1,-10 5 1,-43 22-107,33-15 68,-29 17-43,-86 60 0,140-89-22,-3 2 0,0 0-1,-8 9 1,13-11-6,0-1 0,0 0 1,-1 1-1,1-1 0,0 1 0,1-1 1,-1 1-1,0 0 0,0-1 0,1 1 1,-1 0-1,1 0 0,-1-1 1,1 1-1,0 3 0,0 0-30,-1-4 34,1 0 1,0 1 0,0-1 0,0 1-1,0-1 1,0 0 0,0 1 0,0-1-1,1 0 1,-1 1 0,1-1 0,-1 0-1,0 1 1,1-1 0,0 0 0,-1 0 0,1 1-1,1 0 1,6 4 72,0-1 1,1-1-1,-1 1 0,1-1 1,12 3-1,-2 1 67,128 54 318,-133-57-954,-1-1 0,1 0 0,0-1 0,0 0 1,27 1-1,-13-4-3402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34.4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148 0 200,'-4'0'4889,"1"0"-4497,-3 21-336,-4 11 560,-10 13-240,1 8-72,-4 6-87,3 2 143,4 1-232,3 0-128,6 3-80,4-15-1169,-1-15-3576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41.6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0 104,'0'0'3467,"0"2"-3513,-6 179 634,4-96-348,-3 37-19,-3 221 302,9-226-468,-1 592 73,3-361-55,4 82-26,-7 531 105,11-761-141,0-33 17,-10 93 118,-1-144-106,1-90-42,2 0 0,0 0 0,9 31 0,-11-48 17,0-1-1,0 1 1,-1 0 0,-1 11-1,0 7 24,7-25 143,0 0 0,12 3 0,19 1 161,49 3 0,0-1-159,178 19 533,11 2-424,-219-21-204,85 2 0,-139-10-133,1 0 0,0-1-1,0 1 1,0 0 0,-1-1 0,1 0 0,0 0 0,0 0 0,-1 0 0,1 0 0,-1 0-1,5-3 1,-2-1-334,0 1 0,0-1-1,0 0 1,4-6 0,11-18-2035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43.8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1 104,'0'0'3419,"4"0"-3148,9 1-27,-1 0-1,1 1 0,-1 1 1,22 7-1,-17-5-196,25 5 0,33 0 115,53 9-26,-95-12-137,59 20 0,-79-22 1,21 8 3,1-2 0,67 14 0,152-3 27,-237-21-30,0 0 0,0 2 0,0 0 1,-1 0-1,25 9 0,-17-2-12,88 36-57,-108-44 106,-2-1 3,1 0-1,-1 0 1,0 0-1,1 0 1,-1 0-1,1-1 1,-1 1-1,1-1 1,-1 0-1,4 0 1,-6 7-388,1 109 920,-3 132-260,-4-23-25,6 940 886,-17-883-592,5-130-364,-7 91-31,12-156-157,-5 11-4,4-33-9,-1 4 1,-8 90 30,16-62-42,-11 122 15,2-134 35,0 90 0,0 122 51,7-109 517,3-123-576,3-36-31,-3-35-1123,0-83-3029,0 32-262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52.1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0 288,'0'0'6379,"7"0"-6499,27 2 220,44 8 0,-33-4-7,103 15-11,57 6-19,338 28 354,-356-42-366,-106-11-2426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53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0,'0'0'5683,"4"0"-5586,103 0 1462,-91 2-1459,0-1 1,0 2-1,0 0 1,-1 1-1,19 8 1,12 2 4,-12-6-23,0-2 1,62 4-1,72-7 117,-106-4-158,605 1-1596,-644 1 256,-6 1-388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53.8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0 208,'0'0'5832,"3"1"-5724,13 3 166,0-1 0,-1 0 0,23 0 0,52-2 388,-50-1-421,503 0 866,-513 0-1093,45 6 1,-60-3-41,0 0 0,0 1 0,-1 0 0,25 12 0,-34-14-245,-1 0 0,0 0 0,0 0 0,0 1 0,-1 0 0,1 0 0,0 0 0,-1 0 0,0 0 0,5 7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54.9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1 312,'14'0'6962,"103"-1"-5673,228 8-439,-65 8-728,19-15-487,-285-1-105,21 4 0,-31-2 127,0 0 1,0-1-1,0 2 0,0-1 0,-1 0 0,1 1 1,-1 0-1,1 0 0,5 4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55.8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190 139 1816,'0'0'3796,"-1"1"-3656,-1 4-116,0-1 1,1 1 0,-1 0-1,1 0 1,0 0-1,-1 5 1,-2 33 114,4-35-135,-1 4 13,0-2 15,1 0-1,0 0 1,0 0-1,3 16 0,-2-25-20,-1 1-1,1-1 1,-1 0-1,1 1 1,0-1-1,0 0 1,0 0-1,0 0 1,0 0-1,0 0 1,0 0-1,0 0 1,0 0-1,0 0 0,0 0 1,1 0-1,-1-1 1,0 1-1,1 0 1,-1-1-1,0 0 1,1 1-1,1 0 1,4 0 117,0 0 0,0-1 0,11 1 0,-13-2-47,0 1-11,0 0 0,-1-1 1,1 0-1,0 0 0,-1 0 1,1 0-1,0-1 0,-1 0 1,0 0-1,1 0 1,-1 0-1,0-1 0,0 1 1,0-1-1,-1 0 0,1-1 1,-1 1-1,1-1 1,-1 1-1,0-1 0,3-5 1,-1 0-34,-1 1 1,1-1-1,-2 1 1,1-1-1,-1 0 1,0-1-1,-1 1 1,0 0-1,1-20 1,-3 21-35,0-40-2,0 43-13,0 0 1,-1 0-1,0 1 1,0-1-1,-1 0 1,1 1-1,-5-9 1,3 8-13,0 0 1,0 0 0,-1 1 0,0-1 0,0 1 0,0 0-1,0 0 1,-1 0 0,1 0 0,-1 1 0,0 0 0,0 0-1,0 0 1,-1 1 0,1-1 0,-1 1 0,1 1 0,-8-2-1,5 2-70,0 0-1,-1 1 0,1 1 0,0-1 0,0 1 0,0 1 0,0-1 0,-12 5 0,10-2-6,0 1-1,1 0 1,-1 0-1,1 1 1,0 0 0,-9 9-1,-4 4-482,0 2 1,-19 25-1,18-12-1164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56.3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79 7 1120,'0'-6'4529,"-9"6"-3401,-1 0-527,-3 6-265,3 17-104,-3 7 8,3 2-80,0 0-152,7 4-8,3 2 0,0 12-224,0-6-1121,0-5-1015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54.4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5393,'0'0'2761,"7"0"-2113,29 21-248,23 2 392,23 4-424,16-1-368,56 10-496,-23-10-1752,-10-5-4538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57.0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 12 2841,'0'0'2463,"3"0"-2227,11 0 282,22-5 0,-20 2-394,26 0 0,-41 2-128,1 1 0,0 0 0,0 1 0,0-1 0,-1 0 0,1 0 0,0 1 0,0-1 0,-1 1 0,1-1 0,0 1 0,-1 0 0,2 1 0,-1-1-9,-1 0 0,0 1-1,1-1 1,-1 1 0,0 0 0,0-1 0,0 1 0,0 0 0,-1-1 0,1 1 0,0 0 0,0 2-1,1 4-9,-1 0 0,0-1 0,-1 1 0,1 0 0,-2 8 0,1 0 120,0-14-69,-1 1-1,1-1 1,0 1-1,-1-1 1,0 1-1,0-1 1,1 1 0,-1-1-1,-1 1 1,1-1-1,0 0 1,-1 0-1,1 0 1,-1 0-1,1 0 1,-1 0 0,0 0-1,-3 2 1,-4 3 5,0-1 0,-1 0 0,-11 5 1,12-7-44,-31 14-174,25-12 61,-21 12-1,36-18 111,-1 1-1,0 0 1,0 0 0,1-1-1,-1 1 1,0 0 0,1 0-1,-1 0 1,1 0-1,-1 0 1,1 0 0,0 0-1,-1 0 1,1 0 0,0 0-1,0 0 1,0 0 0,0 0-1,0 1 1,0-1-1,0 0 1,0 0 0,0 0-1,0 1 1,1 5-100,-1-6 110,0-1-1,0 1 0,0-1 0,0 1 0,0-1 1,0 1-1,0-1 0,1 0 0,-1 1 1,0-1-1,0 1 0,0-1 0,1 0 0,-1 1 1,0-1-1,0 0 0,1 1 0,-1-1 1,0 0-1,1 1 0,-1-1 0,1 0 0,-1 0 1,0 1-1,1-1 0,0 0 0,13 4-17,-9-3 7,34 7 74,-6-2 1,-1 1 1,43 16 0,-65-19-65,4 2-28,0 0 1,0-1-1,0-1 1,18 3-1,1-4-566,-6-3-746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58.7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234 0 3577,'-10'4'7094,"-23"17"-7223,0 2 2,-43 40 0,66-54 76,1 1-1,0 0 1,0 0-1,1 1 1,0 0-1,1 1 1,0 0-1,-6 16 1,13-28 38,0 0 0,0 1 1,0-1-1,-1 1 1,1-1-1,0 1 0,0-1 1,0 1-1,0-1 0,0 1 1,0-1-1,0 1 0,0-1 1,0 1-1,0-1 0,0 1 1,0-1-1,0 1 1,1-1-1,-1 1 0,0-1 1,0 1-1,0-1 0,1 0 1,-1 1-1,0-1 0,1 1 1,-1-1-1,0 0 0,1 1 1,1 0 2,0 0 1,-1 0-1,1 0 1,0-1-1,-1 1 0,5 0 1,-1 0-7,23 7 11,145 37 29,-137-38-13,1-1 0,66 1 0,-34-7-1283,-66 0 959,0 0 0,0-1 0,0 1 0,0-1 0,5-1 0,-6 1-10,-1 0 1,1 0-1,0 0 0,0-1 0,0 1 1,1-2-1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2:59.1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125 0 4761,'-7'6'1184,"-6"21"-960,-3 11 64,0 12 601,-1 6-561,7 0-200,1 0-128,2 3-56,-3 24-624,0-13-649,1-5-1391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3:01.1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134 52 1376,'0'0'3680,"4"-7"-2964,5 0-624,1 0 0,0 1 1,0-1-1,16-6 0,-22 12-118,0 0 0,0 0 0,0 1 0,1-1 0,-1 1-1,0 0 1,8 0 0,-1 1-15,-9-1 39,0 0 1,0 1 0,0-1 0,0 1 0,0-1 0,0 1 0,0 0-1,0 0 1,0 0 0,-1 0 0,1 0 0,0 1 0,-1-1-1,1 0 1,-1 1 0,1-1 0,-1 1 0,0-1 0,1 1-1,-1 0 1,0 0 0,0-1 0,1 4 0,0 0-4,0 0 0,0 0 0,0 1 0,-1-1 0,0 0 0,0 0 0,1 11 0,-2-14 28,0-1 0,0 1 0,0-1 0,0 1 0,0-1 0,-1 1 0,1-1 0,0 1 0,-1-1 0,1 1 0,-1-1 0,0 1 0,1-1 0,-1 0 0,0 1-1,0-1 1,0 0 0,0 1 0,0-1 0,0 0 0,0 0 0,0 0 0,0 0 0,0 0 0,-1 0 0,1-1 0,0 1 0,-3 1 0,-2 1 12,-1-1 0,1 1 0,0-1 0,-1-1 0,0 1 0,1-1 0,-1 0 0,0-1 0,1 1 0,-12-2 0,13 1-33,5 0-15,-1 0 1,1 0-1,0 0 0,0 1 0,-1-1 0,1 0 1,0 0-1,0 0 0,0 0 0,-1 1 1,1-1-1,0 0 0,0 0 0,0 1 0,0-1 1,0 0-1,-1 0 0,1 0 0,0 1 1,0-1-1,0 0 0,0 0 0,0 1 0,0-1 1,0 0-1,0 1 0,0-1 0,0 0 0,0 0 1,0 1-1,0 10-41,0-8 20,0-2 25,0-1 0,0 1 0,0 0 0,0 0 0,0 0-1,0 0 1,0 0 0,0-1 0,1 1 0,-1 0 0,0 0 0,1 0 0,-1 0 0,0-1 0,1 1 0,-1 0-1,1 0 1,-1-1 0,2 2 0,-1-1-1,1 0 0,0-1 0,-1 1 0,1-1 0,-1 1 0,1-1 0,0 1 0,2-1 1,3 1 29,3 1-32,0 1-1,12 3 0,-19-5 10,0 1 1,0-1-1,0 0 0,0 1 0,-1 0 0,1-1 0,0 1 1,-1 0-1,1 0 0,-1 1 0,4 3 0,-5-3 33,0 0 0,0 0 0,-1 0 0,1 0 0,-1 1 0,1-1 0,-1 0 0,0 0 0,0 0 0,-1 7-1,0 2 82,1-9-59,0 0 0,0-1-1,0 1 1,0 0-1,-1 0 1,0 0 0,0 0-1,1 0 1,-2-1-1,1 1 1,0 0 0,0-1-1,-1 1 1,0-1-1,1 1 1,-1-1 0,0 0-1,0 0 1,0 0-1,0 0 1,-1 0 0,1 0-1,0 0 1,-1-1-1,-3 2 1,-2 1 35,1-1-1,-1-1 0,1 1 1,-1-1-1,0 0 1,-15 1-1,-48-3 7,35-1-107,-17 1-650,17 0-2529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4:55.72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105 5181 104,'0'0'87,"-1"0"1,0 0-1,0 0 0,0-1 0,0 1 1,0 0-1,0 0 0,1-1 0,-1 1 1,0-1-1,0 1 0,0-1 0,1 1 1,-1-1-1,0 1 0,1-1 0,-1 1 1,0-1-1,0-1 0,-10-16 1487,2 1-940,7 13-612,0 1 0,0-1 0,0 0 0,0 0 0,1 0 0,0 0 0,0 0 0,0 0 0,0-6 0,-6-18 130,5 19 392,2 9-514,0-1-1,0 0 1,-1 0-1,1 1 1,0-1-1,0 0 1,0 0-1,-1 1 1,1-1-1,-1 0 1,1 1-1,0-1 1,-1 0-1,0-1-29,1 1 40,0 1 10,-1 0-1,1 0 1,-1 0-1,1 0 1,0 0-1,-1 0 1,1 0-1,-1 1 0,1-1 1,-1 0-1,1 0 1,0 0-1,-1 0 1,1 0-1,0 1 0,-1-1 1,1 0-1,0 0 1,-1 1-1,1-1 1,0 0-1,-1 0 1,1 1-1,0-1 0,0 0 1,-1 1-1,1-1 1,0 1-1,-6 14-37,1 0-1,1 0 1,0 1-1,2 0 1,-2 19-1,-1 162 444,6-138-341,0-48-59,0 0 1,1 0 0,1 0 0,0 0 0,0 0 0,1-1 0,6 13 0,-4-9-23,-2-7-29,0 1 0,0-1 0,0 0 1,1 0-1,12 12 0,33 29 91,-33-33-49,-8-6-26,1-1-1,0 0 0,0-1 0,1 0 0,14 6 0,-3-3 13,0-2 0,1-1-1,0-1 1,0-1 0,0-1 0,1-1-1,0-1 1,0-1 0,42-3 0,-59 1-19,-1-1 0,1 0 0,-1 1 1,0-2-1,0 1 0,0-1 1,0 0-1,8-5 0,43-36 50,-33 25-29,-2-1-13,-1 0 0,23-29 0,-13 14-11,16-14-1,38-45-1,-70 77 2,-2-2 1,0 0-1,15-30 1,-21 33 26,-1 1 0,-1-1 0,0 0 1,3-24-1,4-68 139,-8 59-140,-1 11-27,30-228-10,21-153 14,-29-4-13,-19 292-5,1-72 38,9-127 121,29-2-241,8-107 205,-47 313-30,21-233-35,0 178-57,0 2-4,-13 0 21,-12-210-13,-3 209-73,2 130 71,2 1-1,2-1 1,2 1-1,2 0 1,3 1-1,24-66 1,-19 75-3,28-47 1,27-33 45,-54 90-8,-4 7 43,31-38 0,-40 54-77,1 0 0,0 1 0,0-1 0,1 1 0,0 0 0,0 1 0,0-1 0,0 1 0,14-5-1,5 2-29,0 0-1,1 1 0,-1 2 0,1 1 1,55 1-1,-76 2 25,-1-1 0,0 1 1,0 0-1,-1 0 1,1 1-1,0-1 1,-1 1-1,1 0 1,0 1-1,-1-1 0,1 1 1,5 2-1,2 4-2,-1 0 0,0 0-1,-1 1 1,1 1 0,-2 0-1,1 0 1,-2 1 0,1 0-1,-1 0 1,8 17 0,6 11 21,24 45 6,-37-60 22,0 1-1,-2 0 1,-1 0-1,0 1 1,-2-1-1,-1 1 1,-1 43-1,-2 232 430,-1-288-434,0 0 0,-4 17 0,3-19-10,-1-2 189,-1-8 32,0-6-124,-19-47-176,8 23-92,7 12 140,-1 2 0,-20-29 0,27 41 250,0 0-1,0-1 0,0 1 0,1-1 0,0 1 1,0-1-1,-2-7 0,0-1-188,1 2 0,1 5-111,1 6-722,0 3 767,0-1 1,1 0-1,0 1 0,-1-1 1,1 0-1,0 0 0,1 0 1,-1 0-1,2 3 1,19 28 24,-12-20-15,29 40 28,-16-25-5,-8-15-6,-13-12-10,1 1 0,-1-1 0,1 0 1,-1 1-1,4 4 0,-6-7 13,1 1 0,-1-1-1,1 0 1,-1 1 0,1-1-1,-1 0 1,1 1 0,-1-1-1,1 0 1,0 0 0,-1 0 0,1 0-1,0 1 1,-1-1 0,1 0-1,-1 0 1,1 0 0,0-1-1,15 0-34,-11-1 22,0 1 1,0-1-1,0 0 1,0-1-1,-1 1 1,8-7-1,27-22-92,-28 21-8,4-2-308,-1-1-1,0-1 0,22-28 0,-35 40 230,0-1 0,1 1 0,-1-1 0,0 0-1,0 1 1,-1-1 0,1 0 0,0 1 0,-1-1 0,0 0-1,0 0 1,0-3 0,0-7-1969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5:02.67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28 2577 56,'0'0'6703,"-1"0"-6916,0 0 302,0 0 0,0 0-1,0 0 1,0 0 0,0 0 0,0 0-1,0 0 1,0 0 0,0 1-1,0-1 1,-1 1 0,0 5-119,1 1 0,0 0 0,0 0 0,0 0 0,1 14 0,0 5 35,-7 429 131,8-295-153,-1 532 346,5-601-178,0-37-130,4 49 44,-6-83-35,1 1-1,12 38 1,-12-46-24,-3-10-7,-1 0 1,1 0-1,1 0 0,-1-1 0,0 1 0,3 3 0,23 39-15,-19-30 31,1-1 1,0 1 0,1-2-1,1 1 1,12 12-1,-13-16-12,-9-8 3,1-1 0,0 1 0,-1 0 0,1-1 0,0 1 0,0-1 0,0 1 0,4 1 0,20 12 80,-22-12-63,1 1 1,0-2 0,0 1 0,6 2-1,1-1 30,18 7 61,42 10 0,-40-13-100,15 2-14,-18-5 7,24 3 8,-20-5-11,35 1 88,-42-4-65,-14 1-13,-1-1 0,1 0 0,-1-1 0,0 0 1,21-5-1,-9-3-10,-2 0 0,1-1 1,-1-1-1,0-1 0,-1-1 1,-1-1-1,23-21 0,-29 23-7,-1 0 0,0-1 0,-1-1-1,16-24 1,-19 24 3,0 0 0,-1 0 0,10-29 0,8-48 14,-23 85-13,45-210 3,-38 160-29,3-108-1,-12-331 89,-3 418-45,-15-83 0,6 63 1,-11-92 74,16 122-70,-9-116-11,10 99 17,-1-26 54,5-82-72,-2-31-4,3-27-10,2 133-71,-1-821-287,0 906 354,2 0 0,1 0 1,2 1-1,14-52 0,82-230 28,-94 291-20,16-40-1,-22 61-8,-1 1 0,0-1 0,1 1 1,-1-1-1,0 1 0,1 0 1,-1-1-1,1 1 0,-1-1 0,1 1 1,-1 0-1,1-1 0,-1 1 0,1 0 1,-1-1-1,1 1 0,0 0 1,-1 0-1,1 0 0,-1 0 0,1 0 1,0-1-1,0 1 0,18 1-197,-11-1 185,4 0-9,-9-1 20,0 1 1,0 0-1,0 0 0,0 0 0,0 0 0,0 0 0,0 1 1,0 0-1,-1-1 0,1 1 0,0 0 0,0 0 0,0 0 1,-1 1-1,1-1 0,4 4 0,-1 1-60,0 0-1,-1 1 0,0 0 1,0 0-1,0 0 1,-1 0-1,5 12 1,1 6 29,6 28 1,14 63 215,-10-33-86,-15-62-83,-1 0 0,1 38 0,-5 44 35,-1-44-20,2 21 52,-2 93 312,-7-100-224,4-46-80,0 35 1,3-48-27,-1-1 1,0 0 0,-5 19-1,-1 2 23,6-18-61,0 0 0,0 20 497,1-36-491,-1 0 13,1 0-78,-8-3-2023,-1-12-301,0-5-2564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5:03.36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2 0 1464,'0'0'3346,"0"1"-3090,0 16 575,-1-4-518,1 0 0,1 1-1,0-1 1,0 0 0,2 0 0,5 20 0,-2-19-138,1 0-1,13 20 0,3 7 62,-15-26-133,16 38 127,-18-39-68,7 15 0,-13-29-146,0 0-1,1 0 1,-1 0-1,0 1 1,0-1-1,0 0 1,0 0-1,0 0 1,0 0-1,0 0 1,0 0-1,1 0 1,-1 1-1,0-1 1,0 0-1,0 0 1,0 0-1,0 0 1,0 0-1,1 0 1,-1 0-1,0 0 1,0 0-1,0 0 1,0 0-1,1 0 1,-1 0-1,0 0 1,0 0-1,0 0 1,0 0-1,1 0-13,-1 0 0,0 0-1,0 0 1,0 0 0,0 0 0,0 0 0,1 0-1,-1 0 1,0 0 0,0 0 0,0 0 0,0 0-1,0 0 1,1 0 0,-1 0 0,0 1 0,0-1-1,0 0 1,0 0 0,0 0 0,0 0 0,0 0-1,0 0 1,1 0 0,-1 1 0,0-1 0,0 0-1,0 0 1,0 0 0,0 0 0,0 0 0,0 0-1,0 1 1,0-1 0,0 0 0,0 0-1,0 0 1,0 0 0,0 0 0,0 1 0,0-1-1,0 0 1,0 0 0,0 0 0,0 0 0,0 0-1,0 1 1,0-1 0,0 0 0,0 0 0,0 0-1,-1 0 1,1 1 16,0 0 1,0 0-1,1 0 0,-1-1 0,0 1 0,0 0 1,0 0-1,1 0 0,-1-1 0,0 1 1,1 0-1,-1 0 0,0-1 0,1 1 0,-1 0 1,1-1-1,-1 1 0,1 0 0,0-1 0,-1 1 1,1-1-1,0 1 0,-1-1 0,1 1 0,0-1 1,-1 1-1,1-1 0,0 0 0,0 0 1,0 1-1,-1-1 0,1 0 0,0 0 0,2 0 1,-3 0 67,0 0-74,1 0 0,-1 0-1,1 0 1,-1 0 0,0 0-1,1 0 1,-1 0 0,1 0-1,-1-1 1,0 1 0,1 0-1,-1 0 1,0 0-1,1-1 1,-1 1 0,0 0-1,1 0 1,-1-1 0,0 1-1,0 0 1,1-1 0,-1 0-1,75-94 84,-47 58-83,-22 29-12,53-66-5,-57 71-23,-2 3-4,0 0 0,0-1 0,0 1 0,0 0 0,0 0 0,1-1 0,-1 1 0,0 0 0,0 0-1,0-1 1,1 1 0,-1 0 0,0 0 0,0 0 0,1 0 0,-1-1 0,0 1 0,0 0 0,1 0 0,-1 0-1,0 0 1,1 0 0,-1 0 0,0-3-547,1-3-204,0 0 0,0 0 0,3-10 0,2-9-3479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5:06.99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2859 472,'0'0'5911,"0"4"-6069,3 24 453,1-10 445,-4 253-390,3-87-248,7 30 92,10-5-164,-16-128-13,4 108 245,-8-38-117,2-135-124,0 0-1,0 0 1,2 0-1,5 17 1,-5-19 50,3 11 0,0-1 0,1 0 0,2 0 1,17 31-1,-23-48-70,30 46 17,-28-46-14,-1 0 0,1-1 0,0 0 1,1 0-1,10 8 0,26 17 141,40 39 0,-12-9 8,-61-53-106,1 0 0,0-1 0,0 0-1,20 9 1,-26-15-37,-1 0-1,0 0 1,0-1-1,0 1 1,1-1-1,4 0 0,-3 0 39,-2 0-35,1-1 1,0 1 0,-1-1 0,1 0-1,-1 0 1,1 0 0,-1 0 0,0-1-1,0 0 1,1 0 0,-1 0-1,0 0 1,-1-1 0,1 1 0,0-1-1,3-3 1,14-12 8,-1-1 1,0-1-1,30-40 0,-38 44-4,-2-1-1,0 0 1,-1-1-1,0 0 1,-2 0 0,7-24-1,-3-1 6,-3 0-1,6-85 1,-12-92-20,-3 122 6,1-785 23,-1 835-34,-11-76-1,-5-1 14,-2-208-1,19-144-24,4 386 13,23-132 0,-7 75 1,-10 62-1,18-163-14,-16-1-10,-7 58 10,-1 145 7,2-1 1,12-46 0,68-195-47,-51 176 66,-23 74 12,26-55-1,-38 94-34,0-1-1,0 0 1,1 1 0,-1-1-1,0 1 1,1-1 0,-1 0-1,1 1 1,-1-1 0,1 1-1,-1-1 1,1 1 0,-1-1-1,1 1 1,0 0 0,-1-1-1,1 1 1,0 0 0,-1-1 0,1 1-1,0 0 1,-1 0 0,1 0-1,0-1 1,-1 1 0,1 0-1,0 0 1,0 0 0,-1 0-1,1 0 1,0 0 0,0 1-1,-1-1 1,1 0 0,0 0-1,-1 0 1,1 1 0,0-1-1,0 1 1,2 0-18,0 1 1,0 0-1,0 0 0,0 1 0,-1-1 1,1 0-1,2 4 0,13 16 6,-1 2 0,0 0 0,22 46 0,-20-30 59,24 76 0,-37-94-28,-1 0 0,-1 1-1,2 27 1,-4 67 84,-2-86-70,-2 15 32,-3 0 0,-12 58 0,9-61-37,-8 103 85,12-89-64,-10 138 98,11-142-117,-7 67 106,1-72-61,8-46-51,-1 5 444,2-7-462,0 0 0,-1 0 0,1 0 0,0 0 1,0 0-1,-1 0 0,1 0 0,0 0 0,0 0 0,0 1 0,-1-1 1,1-1-1,0 1 0,0 0 0,-1 0 0,1 0 0,0 0 1,0 0-1,-1 0 0,1 0 0,0 0 0,0 0 0,0 0 1,-1 0-1,1-1 0,0 1 0,0 0 0,0 0 0,0 0 0,-1 0 1,1-1-1,0 1 0,0 0 0,0 0 0,-3-3-237,1 0 0,0 1 0,0-1 0,-4-6 0,-7-12-1067,4 11-273,-19-16-1,11 13-426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5:07.352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1 880,'0'11'5954,"0"6"-5479,4 31-1,1-29-340,1-1 0,1-1 0,0 1 0,1-1 0,1 0 0,1-1 0,16 21 0,-22-32-106,0 0-1,1 0 1,-1 0 0,1 0-1,6 4 1,-8-7-1,0-1 0,0 1-1,0 0 1,0-1 0,0 0 0,1 0 0,-1 0 0,0 0 0,1 0-1,-1-1 1,1 0 0,3 1 0,-2-1 7,0 0 0,0 0 0,-1-1 0,1 1 0,0-1 0,0 0 0,-1 0 0,1-1 0,-1 1 0,1-1 0,-1 0 0,1-1 0,-1 1 0,0-1 0,0 1-1,4-5 1,17-16-317,-1-1-1,-1 0 0,-1-2 0,-1-1 0,32-56 0,-42 62-1388,-4 6-1187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5:09.071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1 18 5209,'0'0'1696,"0"-3"-655,3 0 359,0 0-48,1-3-424,-1 3-295,0 3-241,0 0-168,1 0-168,-1 0-56,7 0-256,6 0-817,30 0-607,0 3-576,-4 9-985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32:00.2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724 55 1800,'1'-9'3229,"-1"-12"-199,0 21-2959,0-1 0,0 0 0,0 0 0,-1 0 1,1 1-1,0-1 0,0 0 0,-1 0 0,1 1 0,0-1 0,-1 0 1,1 1-1,-1-1 0,1 0 0,-1 1 0,1-1 0,-1 1 0,0-1 0,1 1 1,-2-2-1,-2 0 32,-1 1 0,0-1 0,1 1 0,-1 0 0,0 0 0,1 0 0,-8 0 0,-38 2-33,29 0-52,6 0-30,0 1 0,0 1 0,1 0 0,-1 1 0,1 0 0,0 1 0,-25 13 0,-5 6-19,-41 30 1,44-25 22,0 2 0,-49 48 0,72-61-8,0 2 0,2 0 0,0 1 0,1 0 0,1 1 0,-16 34 0,24-39-15,0 0 1,1 0 0,1 0 0,0 0 0,1 1 0,1 0 0,1-1-1,0 1 1,3 22 0,-1-28 3,1-1 0,0 1 1,1 0-1,0 0 0,1-1 0,0 0 0,1 0 0,0 0 0,10 16 1,8 6-47,39 45 1,-55-70 74,103 115-68,65 81-4,-165-190 55,-1 0 0,14 27 1,-20-33 15,0-1 0,0 1 1,-1 0-1,0 0 1,-1 0-1,1 0 1,-1 16-1,-1-15 78,0 0-1,-1 0 1,0 0 0,-2 10-1,1-14-33,0 0 0,0 0 0,0 0 0,-1 0 0,0 0 0,1 0 0,-2-1 0,-3 5-1,-33 35 269,-2-2 0,-88 68 0,130-110-312,-13 11 21,0-1 0,0-1 0,-28 14 1,38-22-212,0 0 0,0 0 1,0-1-1,0 1 1,0-1-1,-1 1 0,1-1 1,-5-1-1,2 1-1217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25:09.41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0 30 3265,'0'0'1408,"3"0"32,1 0 129,-1 0-721,3 0-664,8 0-184,25-9-1032,-3-3-953,0 3-3552</inkml:trace>
  <inkml:trace contextRef="#ctx0" brushRef="#br0" timeOffset="1">413 0 2665,'3'0'2704,"0"0"-1864,0 0 169,7 0-665,10 0-344,29 0-376,-3 0-961,3 0-1103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29.8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587 24 120,'-6'-6'6021,"-16"7"-2650,19-1-3355,-1 1 0,0-1 0,1 1-1,-1 0 1,1 0 0,0 0 0,-1 1 0,1-1-1,0 1 1,-6 3 0,-380 265 28,271-177-91,109-85-277,20-13-820,16-12 634,43-35 0,-38 27 203,295-217-668,-302 226 983,0 1 0,31-14 0,-54 28-9,7-1 1141,-10 6-1026,0 0 0,1 0 0,0 0 0,0 0 0,1 7 0,0 6-27,-7 229 1011,2-48-703,4-144-338,0-48-141,1 14 239,-1-19-203,0-1 1,0 1-1,0-1 1,0 1-1,1-1 1,-1 1 0,0-1-1,0 1 1,1-1-1,-1 1 1,0-1-1,1 1 1,-1-1-1,0 0 1,1 1-1,-1-1 1,1 1-1,-1-1 1,0 0-1,1 0 1,-1 1-1,1-1 1,-1 0-1,1 0 1,-1 0-1,1 1 1,-1-1-1,1 0 1,0 0-1,-1 0 1,1 0-1,0 0-4,-1 0-1,0 0 1,1 0-1,-1 0 1,0 0-1,0 0 1,1 0-1,-1 0 1,0 0-1,1-1 1,-1 1-1,0 0 1,0 0-1,1 0 1,1-4-683,0-7-203,-2 11 927,1-22-1905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0.5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1109 0 224,'-11'1'6045,"11"0"-5914,-7 16-240,5-9 673,-45 82 574,25-50-927,-168 284 596,92-176-692,4-4-30,-73 128-42,-186 287 863,345-548-835,0 2 55,0-1 1,-1-1-1,-14 14 1,6-10 232,-25 29-421,39-72-2957,9-5 693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7.7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0 1736,'-15'5'7029,"15"-4"-6826,0 0-1,-1 0 0,1 0 1,0 0-1,0 1 0,0-1 1,-1 0-1,1 0 0,0 0 1,1 2-1,-1 4-831,13 308 643,12-19 3,-15 2-49,-9-231-3,2 46-462,-3-141 378,-11-405-1169,-1 296 1118,-7-149 156,19 200 272,0 82-247,1-1-1,-1 1 0,1 0 0,0-1 0,0 1 0,1 0 0,-1 0 0,1 0 0,0 0 0,0 0 0,0 0 0,1 0 0,3-4 0,-1 3-6,-1 1 1,1-1 0,0 1-1,0 0 1,0 1 0,0-1-1,1 1 1,9-4-1,-3 3-3,0 0 0,0 1 0,0 0 0,0 0 0,1 2 1,-1 0-1,1 0 0,-1 1 0,14 1 0,-20 0 4,0 1 1,0-1 0,0 1 0,-1 0 0,1 0 0,-1 1 0,1 0 0,-1-1 0,0 2-1,0-1 1,0 1 0,0 0 0,-1 0 0,5 5 0,1 3 24,0 0 0,0 1 0,-1 0 0,8 17 0,-6-9 74,10 29-1,-17-41-69,-1 1 0,-1-1-1,0 1 1,0 0 0,0 17 0,-1-17-5,-1-7-6,0 0 0,0-1 0,0 1 0,-1 0 1,1 0-1,-1 3 0,0-4-11,1-1-1,-1 0 1,0 0-1,1 0 1,-1 0 0,0 0-1,0 0 1,0 0-1,0 0 1,0 0 0,0 0-1,0 0 1,0 0-1,0-1 1,0 1 0,0 0-1,-2 0 1,-7 3 25,0 0 0,0-1 0,-1 0 1,1-1-1,-1 0 0,-15 1 0,-70-3-43,51 0-123,-107-3-2446,117 3-303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8.3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3593,'0'0'3403,"2"3"-3323,8 6 86,-3-3-24,0 0-1,-1 0 1,0 1-1,0-1 1,9 14-1,-6 0 39,1 0 1,-2 0-1,8 31 1,-10-30-91,47 174 192,-38-133-232,-11-44 444,-5-31-499,0 0 1,-2 1 0,-6-23 0,4 17-160,-4-26 1,8 19-26,0-29 1,2 25 33,-1 24 121,0 1 1,1-1 0,-1 1 0,1 0 0,0-1 0,1 1 0,-1 0 0,1-1 0,-1 1 0,1 0 0,1 0 0,4-6 0,2-1-165,0 1 0,20-18 0,-28 27 177,3-3-114,1 0-1,-1 1 1,1-1-1,-1 1 1,1 0-1,0 0 1,1 1-1,-1-1 1,0 1-1,1 0 1,-1 1-1,1-1 0,0 1 1,-1 0-1,12 0 1,10 1-1515,-3 0-564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8.8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82 119 1896,'0'1'150,"0"-1"1,1 1-1,-1 0 0,0 0 0,0 0 0,0 0 0,1 0 0,-1-1 0,5 7 1351,-3-5-1351,0-1-1,1 1 0,-1-1 0,1 0 1,-1 0-1,1 0 0,3 1 0,5 0 96,-1 0 0,15 1 0,-19-3-155,38 1 224,-40-1-303,-1 0 1,1-1-1,-1 1 0,1-1 0,-1 0 0,0 0 1,1 0-1,-1-1 0,0 1 0,4-3 0,-3 1-33,1-1 0,-1 1-1,0-1 1,0-1 0,0 1-1,0 0 1,-1-1 0,0 0-1,0 0 1,3-5 0,-4 6 8,-1 0 1,1-1 0,-1 1-1,0 0 1,0-1 0,0 1-1,0-1 1,-1 1 0,0-1-1,0 1 1,0-1 0,0 1-1,-2-8 1,1 11 18,1 0 0,-1 0 0,1 0-1,-1 0 1,1 0 0,-1 1 0,1-1 0,-1 0-1,0 0 1,1 0 0,-1 1 0,0-1 0,0 0-1,0 1 1,1-1 0,-1 1 0,0-1 0,0 1 0,0-1-1,0 1 1,0 0 0,0-1 0,0 1 0,-2 0-1,-3-1 38,0 0 0,1 1 0,-9 0 0,7 0-20,-3 0-7,-7 0 63,-26 3-1,37-2-50,0 0 0,1 0 0,-1 1 0,1 0 0,0 0 0,-1 0 0,1 0 0,-7 6 0,2-1 50,1 0-1,0 0 1,1 1 0,0 0 0,0 1-1,1 0 1,0 0 0,1 1-1,0-1 1,0 1 0,1 1 0,0-1-1,1 1 1,0 0 0,1 0-1,0 0 1,0 0 0,0 19 0,1 24 208,2-38-242,0-13-39,0 0 0,1-1 0,-1 1 0,0 0 0,1 0 0,-1-1 0,1 1 0,0-1 0,0 1 1,0 0-1,0-1 0,0 1 0,1-1 0,1 3 0,0-2-3,-1-1 1,1 0-1,0 1 1,0-1-1,0 0 1,0-1-1,0 1 1,0 0-1,0-1 1,6 2-1,4 1-5,0-2 0,0 1 0,1-2 0,-1 0 0,0 0 0,17-2 0,2 0-147,1 1-642,0-2 0,46-8 0,-16-4-2222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9.2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318 0 5017,'-25'0'1755,"-24"4"1,39-3-1653,1 1 0,0 0 1,0 0-1,0 1 0,-15 8 0,5-1-85,0 0 0,1 2 1,0 0-1,1 1 0,1 0 0,-23 25 0,36-35-27,1 0 0,-1 1 0,1-1 1,-1 1-1,1-1 0,0 1 0,0 0 0,0 0 0,1 0 0,0 0 0,-1 1 1,2-1-1,-1 0 0,0 0 0,1 1 0,0 6 0,0-10-8,0 0 1,0 1-1,0-1 0,1 0 0,-1 1 0,0-1 0,1 0 1,-1 1-1,1-1 0,0 0 0,-1 0 0,1 0 1,0 0-1,0 0 0,0 0 0,0 0 0,0 0 0,0 0 1,0 0-1,0 0 0,0 0 0,0-1 0,0 1 0,0 0 1,1-1-1,-1 1 0,0-1 0,1 0 0,1 1 0,5 1-28,0 0 0,1-1 0,13 1 0,-12-2 18,23 2 4,-3-1 14,37 7 1,-59-6 6,0-1 0,0 1 0,0 1 0,0 0 0,0 0 1,-1 0-1,1 1 0,-1 0 0,9 7 0,-14-9 21,0 0-1,0 0 0,-1 0 1,1 0-1,-1 1 0,1-1 1,-1 0-1,0 1 0,0-1 1,0 1-1,0-1 0,0 1 1,-1-1-1,1 1 0,-1 0 1,0-1-1,1 1 0,-1 0 1,-1-1-1,1 1 0,0 0 1,0-1-1,-1 1 0,0-1 1,1 1-1,-3 4 0,-2-2 59,0 0 0,0 0-1,-1 0 1,0-1 0,0 1 0,0-2-1,-7 5 1,6-4-23,-89 49 448,77-44-573,0-1 1,0-1 0,-23 6-1,40-13-103,1 1-50,1-1 111,-1 0 1,0 0-1,1 1 1,-1-1-1,1 0 1,-1 0 0,1 0-1,-1 0 1,0 0-1,1 0 1,-1 0-1,1 0 1,-1 0 0,1 0-1,-1 0 1,0-1-1,1 1 1,-1 0-1,1 0 1,-1 0 0,0-2-113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9.6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315 0 3081,'-4'3'1992,"-239"191"1310,234-188-3278,-2 2 32,-16 15 1,25-22-61,0 1 0,0 0 1,1 0-1,-1-1 0,1 1 0,-1 0 0,1 1 0,0-1 0,0 0 0,0 0 0,0 0 0,0 1 1,0-1-1,1 0 0,-1 5 0,1-6-22,0 0 1,0 0-1,0 0 0,0 0 1,0 0-1,0 0 0,0 0 1,1 0-1,-1 0 0,0 0 1,1 0-1,-1 0 0,1 0 1,-1 0-1,1-1 0,-1 1 1,1 0-1,0 0 0,-1 0 1,1-1-1,0 1 1,-1 0-1,1-1 0,0 1 1,0-1-1,1 1 0,2 1-15,0-1 1,-1 0-1,1 0 0,0-1 0,7 1 0,2 0-11,3 1 66,3 0 12,-1 1 0,1 0-1,25 9 1,-39-10 9,-1-1 1,0 1-1,1 0 0,-1 0 0,0 1 0,-1-1 1,1 1-1,0 0 0,-1 0 0,1 0 1,-1 0-1,0 1 0,0-1 0,-1 1 1,1 0-1,-1-1 0,1 1 0,-1 1 1,2 6-1,-1 0 146,-1 0 1,-1 0 0,1 0 0,-2 1-1,0 11 1,0-8 24,-1-10-146,1 1 0,-1 0-1,0-1 1,-1 1 0,1-1 0,-1 1 0,0-1-1,-1 0 1,1 0 0,-1 0 0,0 0 0,0 0-1,0 0 1,-1-1 0,0 0 0,0 1 0,0-1-1,-9 6 1,11-9-64,0 1-1,0-1 1,0 1-1,-1-1 0,1 0 1,-1 0-1,1 0 1,-1 0-1,1-1 1,-1 1-1,0-1 0,1 1 1,-6-1-1,8 0-48,-1 0 1,1 0-1,0 0 0,-1 0 0,1-1 0,-1 1 1,1 0-1,0 0 0,-1 0 0,1-1 1,0 1-1,0 0 0,-1 0 0,1-1 0,0 1 1,-1 0-1,1-1 0,0 1 0,0 0 0,0-1 1,-1 1-1,1 0 0,0-1 0,0 1 0,0-1 1,0 1-1,0 0 0,0-1 0,0 1 0,0-1 1,0 1-1,0-1 0,0-18-1821,0 12 911,0-22-3284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0.0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1 197 1344,'9'-2'619,"134"-24"4432,-125 21-4853,0-1 1,-1 0 0,0-1 0,0-1 0,27-17 0,-41 23-174,-1 1-1,0-1 1,0 0 0,0 0 0,0 0-1,0 0 1,0 0 0,0 0-1,-1 0 1,1-1 0,1-3-1,-1 2 40,-1 0 0,0 0-1,0 0 1,-1 0 0,1 0-1,-1 0 1,0-5 0,0 8-56,-1-1 0,1 1 0,0-1 0,-1 1 0,1 0 0,-1 0 0,1-1 0,-1 1 0,1 0 0,-1 0 0,0 0 0,0 0 0,0-1 0,1 1 0,-1 0 0,0 1 0,0-1 0,-1 0 1,1 0-1,0 0 0,0 1 0,-2-2 0,-3-1-21,1 1 1,-1-1-1,-12-2 0,0 2 3,0 1 0,0 0 0,-1 1 0,-20 2 0,2 0-13,34-1 22,-1 0 1,1 1-1,-1-1 1,1 1-1,-1-1 1,1 1 0,-1 0-1,1 1 1,0-1-1,-1 0 1,1 1-1,0 0 1,0 0-1,-5 4 1,4-2 3,0 0 0,1 0 0,0 0 0,0 0 0,0 0 0,0 1 0,0-1 0,1 1 0,-3 9 0,1 0 71,1 1 0,1 0 1,0-1-1,1 1 0,1 0 1,1 20-1,0 0 154,-1-29-209,0 0 1,0 0 0,1 0-1,0 0 1,0 0-1,0 0 1,1-1 0,0 1-1,0 0 1,1-1 0,0 0-1,-1 1 1,2-1-1,-1 0 1,1 0 0,7 8-1,-4-6-7,1 0 0,0-1 0,0 1 0,0-2 0,1 1 0,15 7 0,-9-7-90,0 0 0,1-1 1,25 6-1,-6-6-591,1-1 0,68-1 0,-83-3-441,34-6 0,-34 1-920,28-10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0.6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191 620 3369,'2'-13'1185,"-1"0"0,0 0 0,-1-22 0,-1 9-481,1 25-681,0 0 0,0 0 0,0 0 0,0-1 0,0 1 0,0 0 0,0 0 0,0 0 0,-1 0 0,1 0 0,0 0 0,-1 0 0,1 0 0,-1-1 0,0 1-4,0 1 1,0-1-1,0 1 0,0-1 0,0 1 0,0 0 0,0-1 0,1 1 1,-1 0-1,0 0 0,0 0 0,0 0 0,0 0 0,0 0 1,-2 0-1,0 0-16,0 1 1,-1-1-1,1 1 1,0 0-1,0 0 1,0 0 0,0 0-1,0 0 1,1 1-1,-1-1 1,0 1-1,0 0 1,1 0-1,-1 0 1,1 0 0,0 0-1,-4 5 1,-3 4 5,1 1-1,-12 21 1,14-23 13,-5 10 52,1 0 0,1 1 0,1 0 0,0 1 0,2 0 1,-4 23-1,4-3 147,1 1 1,2 52 0,3-86-185,0-1-1,1 1 1,0 0 0,0-1-1,5 16 1,-4-20-32,-1 0 0,1 0 0,0 0 0,0-1 0,1 1 0,-1-1 0,1 0 0,-1 1 0,1-1 1,0 0-1,0-1 0,1 1 0,5 4 0,-4-4-3,1-1 0,-1 1-1,0-1 1,1 0 0,0-1 0,-1 1 0,1-1 0,0 0 0,0 0 0,0-1 0,0 0 0,8 0 0,-7-1 1,0 0 1,0 0-1,0-1 1,0 0 0,0 0-1,0 0 1,-1-1-1,1 0 1,-1 0-1,7-5 1,0-3-17,0 0 0,-1 0 1,0-2-1,-1 1 1,0-1-1,-1-1 0,-1 0 1,0 0-1,-1-1 0,8-17 1,-3-2-47,0 0 1,-2-1-1,9-56 0,19-250-1241,-30-2 1449,-9 342-117,0 1-1,0-1 0,0 1 0,0-1 0,0 1 0,0-1 1,0 0-1,0 1 0,0-1 0,0 1 0,0-1 0,-1 1 1,1-1-1,0 1 0,0-1 0,-1 1 0,1 0 0,0-1 1,0 1-1,-1-1 0,1 1 0,-1-1 0,1 1 0,0 0 1,-1-1-1,1 1 0,-1 0 0,1 0 0,-1-1 0,0 1-13,0 0 0,0 0-1,0 0 1,0 0-1,0 0 1,0 0-1,0 0 1,0 1 0,1-1-1,-1 0 1,0 1-1,0-1 1,0 0-1,0 1 1,1-1-1,-3 2 1,0 1-7,0 0-1,0 0 1,0 0 0,0 0-1,0 1 1,0 0 0,-3 7-1,-15 33 105,10-13 16,0 1 1,3 0-1,0 0 0,-5 59 0,5 135 432,7-187-522,3 0 0,1 0 0,9 43 0,-7-57-82,2-1 1,0 0-1,2 0 0,1-1 1,1 0-1,0 0 0,26 35 1,-32-51-58,1-1 0,0 0 0,1 0 1,0 0-1,0 0 0,0-1 0,0 0 1,1-1-1,-1 0 0,10 4 0,-2-2-338,1-1 0,0-1-1,0 0 1,25 2 0,25-4-2013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4.1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4265,'0'0'4209,"10"12"-4257,13 11 48,7 7 0,28-1-560,-5-2-961,-4-12-1311</inkml:trace>
  <inkml:trace contextRef="#ctx0" brushRef="#br0" timeOffset="1">573 100 3393,'0'3'2032,"0"0"-1680,4 3 152,-4 6 152,3 0-375,-3-1-129,0 4-104,3 0-40,-3 0-8,0 14-80,3-5-1169,1-4-1743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32:00.5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 1 4585,'0'0'4665,"0"3"-4129,0 9-304,0 5 80,0 10 80,0 5-136,-14 7-128,1-4-88,0 0-40,7-5-448,6-10-584,0-8-744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2.1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230 4 3001,'0'0'7928,"-7"1"-7187,4 1-710,-1 1-1,1-1 0,-1 1 0,1 0 1,0 0-1,0 0 0,-4 5 0,-3 3-5,-14 15-21,2 1-1,0 1 1,2 0-1,-27 53 1,41-71-51,-22 50 103,25-53-209,1 0 0,0 1-1,0-1 1,0 1 0,1-1 0,0 12 0,7-35-688,0 3 792,7-13 0,4-7 35,29-77-319,4-9 209,-28 75 851,-22 43-656,1 1 0,-1-1 0,1 1 0,-1-1 0,1 1 0,0 0 0,-1 0 0,1-1-1,0 1 1,-1 0 0,1 0 0,0-1 0,-1 1 0,1 0 0,0 0 0,-1 0 0,1 0 0,0 0 0,1 0 0,16 2-191,-17-2 198,3 0-56,0 1 0,0 0-1,0 0 1,0 1 0,-1-1-1,1 1 1,0-1 0,-1 1-1,4 3 1,6 4 85,11 12 0,-12-11-13,73 60 934,181 112 1,-245-169-934,92 56 166,-107-66-286,-5-2-49,0-1-1,-1 0 1,1 1-1,0-1 1,-1 0-1,1 1 1,0-1-1,-1 1 0,1-1 1,0 1-1,-1-1 1,1 1-1,-1 0 1,1-1-1,-1 1 1,1 1-1,-5-2-624,-5 0 298,-40-2-2285,10-5-919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3.0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2617,'0'0'4581,"7"0"-4071,-6 0-444,1 0-1,-1 1 0,1-1 1,-1 1-1,0-1 0,1 1 1,-1-1-1,0 1 0,0 0 1,1-1-1,-1 1 0,0 0 0,0 0 1,0 0-1,0 0 0,2 2 1,16 23 641,-12-14-510,5 8 87,-1 0 0,-1 1 0,15 44 0,-8-21-86,189 413 349,13 11-274,-194-411-235,3-2 0,2 0 0,37 51 0,52 45 62,-105-134-92,-1 1 1,0 0-1,-1 1 0,-1 1 0,-1 0 0,-1 0 0,-1 1 0,0 0 0,5 28 1,-10-39-22,-2-8-3,0 0-1,-1 0 0,1 0 0,-1-1 0,1 1 0,-1 0 0,0 0 1,1 0-1,-1 0 0,0 0 0,0 0 0,-1-1 0,2 4 441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4.0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375 1 416,'0'0'3500,"-11"0"-3072,1 1 1,-1 0 0,1 1 0,0 0 0,-1 1-1,1 0 1,-11 5 0,-66 38-374,26-13 99,28-17-143,20-11-1,-1 1 1,2 1 0,-1 0-1,-22 17 1,33-23-18,1 1-1,0-1 1,0 1-1,0-1 1,0 1 0,0 0-1,0-1 1,0 1-1,1 0 1,-1-1 0,1 1-1,-1 0 1,1 0-1,0 0 1,-1-1 0,1 1-1,0 0 1,0 0-1,0 0 1,1 2 0,-1-1 3,1-1 0,-1 1-1,1-1 1,0 0 0,0 0 0,0 1 0,0-1 0,0 0 0,0 0 0,1 0 0,-1 0 0,0 0 0,1 0 0,3 3 0,48 29 84,-37-25-30,-1 1-1,0 0 1,20 19 0,-31-25 4,0 0 0,-1 0 0,0 0 0,0 0 0,0 0 0,0 1 0,-1-1 0,0 1 0,1 0 0,-2 0 0,1 0 0,-1 0 0,1 0 0,-2 0 0,1 0 0,0 10 1,-1-8 132,0-1-2,0 0-1,0 0 1,-1 1 0,-1 5-1,2-10-144,-1 0 0,0 0 0,1 0 0,-1 0 0,0 0 0,-1 0 0,1-1 0,0 1 0,0 0 0,-1-1-1,1 1 1,-1 0 0,1-1 0,-1 0 0,-2 2 0,-3 2 25,-1-1 0,0 0 0,0 0 0,-8 2 0,11-4-115,0-1 0,0 0 0,-1 0 0,1 0 0,0 0 0,0-1 0,0 0 0,-6 0 0,10 0-1,1 0 0,0-1-1,-1 1 1,1 0 0,0 0 0,-1 0 0,1 0 0,0 0 0,-1-1 0,1 1 0,0 0-1,-1 0 1,1 0 0,0-1 0,-1 1 0,1 0 0,0-1 0,0 1 0,0 0-1,-1-1 1,1 1 0,0 0 0,0-1 0,0 1 0,0 0 0,-1-1 0,1 0-1,0-11-1222,0 8 371,0-22-4321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4.4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66 130 1880,'27'0'2084,"-6"1"-933,0-2 0,36-4 1,-52 4-1096,1 0 0,0-1 0,-1 1 0,1-1 1,-1-1-1,1 1 0,-1-1 0,0 0 0,0 0 0,0 0 1,-1-1-1,1 1 0,-1-1 0,6-7 0,-8 9-37,-1 0-1,1-1 0,-1 1 0,0-1 0,0 1 1,0-1-1,0 0 0,-1 1 0,1-1 0,-1 0 1,1 1-1,-1-1 0,0 0 0,0 1 0,-1-4 1,1 1 20,0 3-34,0 1 1,0 0-1,0 0 0,-1 0 1,1-1-1,0 1 0,-1 0 1,1 0-1,-1 0 0,0 0 1,1 0-1,-1 0 0,0 0 1,1 0-1,-1 0 0,0 0 1,0 1-1,0-1 0,0 0 1,0 0-1,0 1 0,0-1 0,0 1 1,0-1-1,0 1 0,0-1 1,0 1-1,0-1 0,0 1 1,-3 0-1,-4-2 8,1 1-1,-1 0 1,-13 1-1,18 0-9,-3 0-8,0 1 1,0 0-1,0 0 1,0 1-1,0-1 1,0 1-1,1 0 1,-1 1-1,1-1 1,-1 1-1,1 0 1,0 1-1,0-1 1,1 1-1,-1 0 1,-5 7-1,-5 5 50,2 0-1,0 2 0,-14 23 1,21-31 5,0 1 1,0-1-1,1 1 1,1 0-1,-1 1 1,2-1-1,0 1 1,0 0-1,1 0 1,0 0-1,1 0 1,1 0-1,1 14 1,-1-21-51,2-1 1,-1 0 0,0 0-1,1 0 1,0 0 0,0 0-1,0-1 1,0 1 0,1 0-1,0-1 1,-1 0 0,1 1 0,0-1-1,1 0 1,-1-1 0,0 1-1,6 2 1,3 3-35,1 0 0,0-1 0,26 9 0,-25-11-105,1-1 1,0-1 0,0 0-1,0-1 1,1-1 0,17 0-1,-14-1-192,0-1 0,0 0 0,0-2 0,0 0 0,0-1 0,0 0 0,24-11 0,37-22-2464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4.8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211 0 3569,'0'2'4679,"-1"6"-4533,0 1-1,-1 0 1,0-1 0,0 1-1,0-1 1,-1 0-1,-5 10 1,-1 4 34,-35 97 701,-41 178 0,67-213-724,4 1-1,4 1 0,1 92 0,9-157-138,0 1 1,2 0-1,0-1 0,7 28 0,-7-44-24,0 1 0,0 0 0,0 0 0,0-1 0,1 0 0,0 1 0,0-1 0,0 0 0,1 0 0,0-1 0,0 1 0,0-1 0,1 0 0,-1 0 0,1 0 0,0 0 0,0-1 0,0 0 0,11 5 0,-7-6-117,-1 1 0,2-1 0,-1 0 0,0-1 0,0 0 0,0 0 0,1-1 0,-1-1 0,10-1 0,-12 1-20,0 0-1,0 0 1,0-1-1,-1 0 1,1-1 0,0 1-1,-1-1 1,10-6-1,-2-1-308,0-1 0,13-12 0,29-33-2270,-12 3-1798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5.1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1 142 256,'0'-1'3333,"0"7"-2466,0 7 18,0-7-359,-1 1 1,3 12-1,-2-17-461,0 0-1,1 0 0,-1 0 0,1 0 0,0 0 0,-1-1 0,1 1 0,0 0 0,0-1 0,0 1 0,0 0 0,0-1 1,1 1-1,2 2 0,1 0 33,1-1 1,0 1-1,1-1 0,-1-1 1,0 1-1,1-1 1,-1 0-1,1 0 1,0-1-1,13 2 1,-1-2 144,1 0-1,32-4 1,-42 1-238,0 0-1,0-1 0,-1 0 1,1 0-1,-1-1 0,0-1 0,0 1 1,0-2-1,0 1 0,-1-1 1,0 0-1,-1-1 0,1 0 0,9-11 1,-13 13-64,-1-1 0,1 1-1,-1-1 1,-1 1 0,1-1 0,-1 0 0,0 0 0,0 0 0,0 0 0,-1 0 0,0 0 0,-1-1 0,1 1 0,-1 0-1,0 0 1,-1-1 0,1 1 0,-3-7 0,3 11 32,-1 0 0,1 0-1,-1 0 1,0 0 0,0 0 0,0 0 0,0 0-1,0 0 1,-1 1 0,1-1 0,0 0-1,-1 1 1,0-1 0,-1-1 0,0 1 5,-1 0 0,1 0 1,0 1-1,-1-1 0,1 1 1,-1-1-1,-5 0 0,-2 0 21,-1 0-1,1 1 0,-1 1 0,-17 1 0,21 0 40,0 1-1,0 0 1,0 0 0,0 0-1,0 1 1,0 0-1,0 1 1,1 0-1,0 0 1,0 1-1,0-1 1,0 2 0,-6 5-1,1 1 156,0 0 1,2 0-1,-1 1 0,1 0 1,-14 27-1,20-32-60,0 1 0,0 0 0,1 0-1,0 0 1,-2 16 0,3-6 80,0 34 0,1-51-219,2 1-1,-1-1 1,0 0 0,0 1 0,1-1-1,-1 0 1,1 0 0,0 0 0,0 0-1,-1 1 1,1-1 0,1 0 0,-1 0-1,0-1 1,0 1 0,1 0 0,-1 0-1,1-1 1,0 1 0,-1-1 0,3 2-1,2 1-100,1-1-1,-1 1 0,1-1 1,0-1-1,-1 0 0,12 3 1,24 3-1170,78 7-1,-41-14-1012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5.6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250 1 2513,'-1'0'2044,"-5"0"-1762,0 0 0,1 1 0,-1 0 0,0 1 0,0-1 0,1 1 0,-1 0 0,0 0 1,1 1-1,0-1 0,-8 6 0,-1 3 10,-1 0 0,-17 20 0,17-17-19,1 1-1,1 1 1,-18 28 0,25-35-207,1 0 0,0 1 0,1 0 1,0-1-1,1 2 0,-1-1 0,2 0 1,-3 20-1,4 35 80,1-42-115,0-14-21,1 1 1,0-1-1,1 1 0,0-1 0,0 0 0,1 1 1,0-1-1,1-1 0,0 1 0,0 0 0,1-1 0,0 0 1,0 0-1,1-1 0,0 1 0,0-1 0,1 0 0,13 10 1,-15-13-64,0-1-1,1 0 1,-1 0 0,1-1 0,-1 0 0,1 0 0,0 0-1,0 0 1,-1-1 0,1 0 0,0-1 0,0 1 0,10-1-1,-7 0-98,0 0 0,0-1-1,0 0 1,0-1-1,-1 0 1,18-5-1,-9-1-215,0 0 0,17-11 0,46-34-2206,-7-5-2124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6.1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192 15 3545,'7'-14'4832,"-10"25"-4262,-3 10-321,-2-1 0,-15 28 0,16-33-130,-30 62 711,-27 86 1,52-126-625,2 0 0,1 1 1,2 1-1,-3 66 0,9-84-172,0-5-21,1 0 1,3 31-1,-2-45-33,-1 1-1,1-1 1,-1 1 0,1-1 0,0 0 0,0 1-1,0-1 1,0 0 0,0 0 0,1 0 0,-1 1 0,1-1-1,-1-1 1,1 1 0,0 0 0,0 0 0,4 2 0,-3-2-146,1 0 1,-1-1-1,1 0 1,0 1-1,0-1 1,0-1-1,-1 1 1,1-1-1,0 1 1,6-1 0,-8 0 61,0 0 1,-1-1 0,1 1-1,0 0 1,-1 0 0,1-1-1,0 1 1,-1-1 0,1 0 0,-1 1-1,1-1 1,-1 0 0,1 0-1,-1 0 1,1 0 0,-1 0-1,0 0 1,0 0 0,2-3 0,0 0-339,-1 1 1,0-1 0,0 0 0,0 0 0,-1 0-1,3-7 1,1-19-4256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6.4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3689,'0'0'2392,"13"0"-1608,19 0 185,11 0-241,9 6-232,11-3-232,5 6-120,4 2-144,-3 4 0,0 3-344,-4-1-312,17-8-592,-13-3-489,-10-6-1367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6.7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200 66 776,'0'4'278,"0"-1"1,0 0-1,1 1 0,-1-1 0,1 1 1,0-1-1,0 0 0,0 1 0,0-1 1,0 0-1,1 0 0,-1 0 0,1 0 1,0 0-1,0 0 0,0 0 0,0-1 1,1 1-1,-1-1 0,1 1 0,3 2 0,1 0-102,1 0-1,-1-1 0,1 0 0,0 0 0,0-1 1,0 0-1,0 0 0,0-1 0,17 3 0,-1-3-10,0 0-1,31-2 0,-49-1-151,1 1 1,-1-1 0,0 0-1,1-1 1,-1 0-1,0 0 1,0 0-1,0 0 1,0-1-1,7-4 1,-10 5-9,-1 0 1,1 0 0,0 0 0,-1-1 0,1 1 0,-1 0 0,0-1-1,0 0 1,0 1 0,0-1 0,0 0 0,-1 0 0,1 0 0,-1 0-1,0-1 1,0 1 0,0 0 0,0 0 0,-1-1 0,1 1-1,-1-5 1,0 3 9,0 3-12,1 0 0,-1 0 0,0 0 0,0 0-1,-1 0 1,1 0 0,0 0 0,-1 0-1,1 0 1,-1 0 0,0 0 0,1 0 0,-1 0-1,0 0 1,0 1 0,0-1 0,-1 0-1,1 1 1,0-1 0,-3-2 0,-2 0-17,-1-1 0,0 1 1,0 0-1,-1 1 0,1 0 1,-1 0-1,0 0 0,0 1 1,0 0-1,-12-1 1,-14 0-32,-40 1 0,68 2 42,-7 0-1,-1 0 0,1 1 0,0 0 1,0 1-1,0 1 0,0 0 0,-24 10 0,22-6 27,1 0 0,0 2 0,0-1 0,1 2 0,0 0 0,1 0 0,-17 19 0,21-21 51,1 1 1,1 0 0,0 0 0,0 1-1,0-1 1,1 1 0,1 0 0,0 1-1,0-1 1,1 1 0,-4 21 0,6-12 12,1 20 1,0-21-66,0-14-21,0-1 0,0 0 0,1 0 0,-1 1 0,1-1 0,0 0 0,0 0 0,1 0 0,-1 0 0,1 0 0,0 0 0,4 5 0,-2-4-7,-1-1 1,1 0-1,1 0 1,-1 0-1,0 0 1,1-1-1,0 0 0,0 0 1,7 3-1,-1-1-46,0 0-1,1-1 1,-1 0-1,1-1 1,0-1-1,14 2 1,81 0-324,-94-4 324,113-4-780,-7-16-1202,-12-3-1958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32:00.8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6489,'3'0'3209,"1"0"-2713,5 0-496,4 17-72,10 10-144,10 14-704,0-6-1457,-7-5-3464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7.2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313 1025 1360,'0'-24'3294,"1"11"-1743,-3-27 0,1 36-1482,1 0 0,-1 1 1,0-1-1,0 0 1,-1 0-1,1 1 0,-1-1 1,0 1-1,1 0 1,-2-1-1,-2-2 1,1 0 11,-1 1 0,0 0 0,0 0 0,-1 1 1,1-1-1,-1 1 0,-11-6 0,13 9-52,-1-1 0,1 0 0,-1 1 0,1 0 0,-1 0 0,0 0 0,0 0 0,1 1-1,-1 0 1,0 0 0,0 0 0,-6 2 0,9-2-28,-1 1 0,1-1 0,0 1 0,0 0 0,0 0 0,0 0 0,0 0-1,0 0 1,0 0 0,0 0 0,1 1 0,-1-1 0,-2 3 0,-1 1-1,1 1 0,0 0-1,-3 6 1,4-7 1,-16 30 117,1 0-1,-26 75 0,35-81 30,1 1 0,2 1 0,0-1 0,-1 44 0,7-57-67,-1-4-11,1-1 1,2 21-1,-2-30-61,1 1-1,0-1 1,0 1 0,0-1 0,0 1 0,0-1 0,1 0 0,0 0-1,-1 0 1,1 0 0,1 0 0,-1 0 0,4 4 0,-2-4 11,0 0 1,0 0-1,0 0 0,0 0 1,1-1-1,-1 0 1,1 0-1,0 0 0,-1 0 1,1-1-1,5 2 1,5-1 66,0-1 0,23 1-1,-30-2-74,0-1 0,1 0 0,-1 0 0,0 0-1,0-1 1,0 0 0,0 0 0,0-1-1,0 0 1,-1-1 0,1 0 0,10-7 0,5-5-75,0-1 1,-1-1 0,-1-2 0,0 0 0,30-38 0,-30 29-106,-1-1 0,-2-1 0,0-1-1,16-44 1,15-62-488,70-369-4219,-88 292 3025,-25 103 2482,-8 34 4801,2 78-5411,0 0-21,-1 0 57,0 1 0,0-1 0,0 0 1,0 1-1,0-1 0,0 1 0,0-1 0,0 1 0,0-1 1,0 1-1,0 0 0,1-1 0,-1 1 0,-1 1 0,-9 13 168,1 1 0,0 0 0,-12 28-1,13-25-104,-35 74 648,-54 170 0,76-190-599,5 1 1,2 0-1,-5 83 0,15 68-105,5-206-64,0-19 0,0 41-155,6 52 1,-4-80 44,0 1-1,2-1 1,-1 1 0,2-1 0,0 0-1,0-1 1,13 22 0,-7-18-630,1 1 1,1-2-1,0 0 0,1-1 0,23 19 1,12-1-4282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5:27:12.52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1 408,'6'0'9588,"39"0"-10616,106 3 815,-48-1 220,57 1-13,-28-3-59,616 13 57,-149-7-48,2854-6 103,-3076 7-46,-4 0 13,194-4 27,2068-3 147,-2635 0-171,1 0-7,2 0 490,177 0-1091,301 3 643,93 1-52,-346-5-9,276-2 394,-546 0-9347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5:29:06.19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543 16 360,'-3'-5'8095,"-11"5"-8049,2 0-33,1 0-1,-18-3 1,7 1-28,1 0 0,-35 2-1,21 1 366,35-1-350,0 0 1,0 0-1,0 0 0,0 0 0,-1 0 0,1 0 1,0 0-1,0 0 0,0 0 0,-1 0 1,1 0-1,0 0 0,0 0 0,0 0 0,-1 0 1,1 0-1,0 0 0,0 0 0,0 0 0,-1-1 1,1 1-1,0 0 0,0 0 0,0 0 0,0 0 1,-1 0-1,1 0 0,0-1 0,0 1 1,0 0-1,0 0 0,0-1 0,-1 1 1,1 0 95,-1 0-33,-1 0-18,2 0-42,-7 0-287,-3-1 205,9 1 74,-1 0 0,1 0 0,-1 0 0,0-1 0,1 1-1,-1 1 1,1-1 0,-1 0 0,0 0 0,1 1 0,-1-1 0,1 1 0,-1-1 0,1 1 0,-1-1 0,1 1-1,0 0 1,-1 0 0,1 0 0,0 0 0,-1 0 0,-1 2 0,-9 10 58,10-11-64,0-1 0,1 0 0,-1 1 0,1-1 0,0 1-1,-1 0 1,1-1 0,-1 4 0,-5 10 2,5-13-26,1 0-1,0 0 1,0 0 0,0 0 0,0 0 0,1 1 0,-1-1 0,1 0 0,-1 1 0,1-1-1,0 3 1,-1 18-64,1-11 33,0 0 0,0 0 0,3 17 1,1-6 71,-3-18-3,-1 0-1,1 0 1,0 0-1,0 0 1,0-1 0,1 1-1,0 0 1,0-1-1,4 7 1,20 30-75,-25-37 73,1 0 0,-1 0 0,0 0 1,0 0-1,-1 0 0,1 0 1,-1 0-1,0 0 0,0 1 0,0 4 1,-1 4-16,1-11 12,0-1 1,0 1-1,-1 0 1,1 0-1,0-1 1,-1 1-1,0 0 0,1-1 1,-1 1-1,0 0 1,0-1-1,0 1 1,0-1-1,0 0 1,-1 2-1,-4 2 0,1 0-1,-9 7 1,-2 0 3,10-7-21,-1 0 1,1-1-1,-9 5 1,-10 6-88,19-11 111,0-1 1,-1 1-1,1-2 1,-8 4 0,-13 5-43,17-7 28,0 0 0,0 0 0,-1-1 0,1-1 0,-1 1-1,0-2 1,1 1 0,-20-2 0,29 0 16,4 0-714,-1 0 681,0 0-1,-1-1 1,1 1-1,0 1 1,2-1-1,0 0 18,123-5-216,-125 5 226,-1 0-1,1 1 0,-1-1 1,0 1-1,1-1 0,-1 1 0,0-1 1,1 1-1,-1 0 0,0 0 1,0 0-1,0 0 0,0 0 0,0 0 1,0 0-1,2 2 0,14 22-16,-14-21 16,5 9 0,-1-3 4,-1-1-1,0 1 1,-1 0-1,0 0 1,-1 1-1,5 13 1,-6-9 24,-1-11-12,-1 1 0,0-1 0,0 0 0,0 9-1,2 28 161,-3 322 225,0-363-400,0 0 0,0 0-1,0 0 1,0 0 0,0 0 0,0 0 0,0 0 0,0 1-1,0-1 1,0 0 0,0 0 0,0 0 0,0 0 0,0 0-1,0 0 1,0 0 0,0 0 0,0 0 0,0 1 0,0-1-1,0 0 1,0 0 0,0 0 0,0 0 0,0 0 0,0 0-1,0 0 1,0 0 0,0 0 0,1 0 0,-1 0 0,0 0 0,0 1-1,0-1 1,0 0 0,0 0 0,0 0 0,0 0 0,0 0-1,0 0 1,0 0 0,0 0 0,1 0 0,-1 0 0,0 0-1,0 0 1,0 0 0,0 0 0,0 0 0,0 0 0,0 0-1,0 0 1,0 0 0,1 0 0,-1 0 0,0 0-44,3 3 8,-2-3 37,-1 1-1,1-1 1,-1 1-1,1 0 0,-1-1 1,1 1-1,-1 0 0,1-1 1,-1 1-1,1 0 1,-1 0-1,0-1 0,0 1 1,1 0-1,-1 0 0,0 0 1,0-1-1,0 1 1,0 0-1,0 0 0,0 0 1,0 0-1,0 5 8,0-5-4,0 0 0,0 0 1,-1 0-1,1 0 0,0 0 0,1 0 0,-1 0 1,0 0-1,0 0 0,0 0 0,1 0 0,-1 1 0,0-1 1,2 1-1,-1-1 2,-1 0-1,1-1 1,-1 1 0,1 0 0,-1 0 0,1-1 0,-1 1 0,0 0-1,1 0 1,-1 0 0,0-1 0,1 1 0,-1 0 0,0 0-1,0 1 1,1 3 68,1-5 58,-2 0-133,1 0-1,-1 0 1,0 0 0,0 0 0,0 0 0,0 0 0,0 0 0,0 0 0,0 0 0,1 0 0,-1 0-1,0 0 1,0 0 0,0 0 0,0 0 0,0 0 0,0 0 0,1 0 0,-1 0 0,0 0 0,0 0 0,0 0-1,0 0 1,0 0 0,0 0 0,0 0 0,0 0 0,1 0 0,-1 0 0,0 0 0,0 0 0,0 1-1,0-1 1,0 0 0,0 0 0,0 0 0,0 0 0,0 0 0,0 0 0,0 0 0,0 0 0,0 1 0,0-1-1,1 0 1,-1 0 0,0 0 0,0 0 0,0 0 0,0 1 0,0 0 1,1 0 1,-1 0-1,1 0 1,0 0-1,-1 0 0,1 0 1,0 0-1,0-1 1,0 1-1,1 1 0,-2-2 3,2 2-1,-1-1 1,0 1 0,0-1 0,0 1-1,-1 0 1,1-1 0,1 3 0,5 10 7,-5-12-2,3 0-71,-4-2 64,-1 0 1,0 0-1,1 0 0,-1 0 1,0 0-1,1 0 1,-1 0-1,0 0 0,1 0 1,-1 1-1,0-1 0,1 0 1,-1 0-1,0 0 1,0 0-1,1 1 0,-1-1 1,0 0-1,0 0 1,1 1-1,-1-1 0,0 0 1,0 1-1,6 4 15,-2-3-18,-1-1-1,1 0 1,-1 0-1,1 0 1,-1 0-1,1 0 0,0-1 1,-1 0-1,7 0 1,-8 0 4,-1 1 0,0-1 0,1 0 0,-1 0 0,0 0 0,0 1 0,1-1 0,-1 1 0,0-1 0,2 2 0,2 0 5,-2 0-5,0 1-4,5 0 9,-1 1 0,1-1 0,0-1 0,0 1 0,0-1 0,0-1 0,11 2 0,-18-3-25,0 0 0,0 0 0,0 0-1,0 0 1,0 0 0,0 0 0,0 0 0,0 1 0,0-1-1,0 0 1,0 1 0,0-1 0,0 1 0,0-1-1,0 1 1,-1-1 0,1 1 0,0-1 0,0 1 0,-1 0-1,2 1 1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23.8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1899 1 1272,'0'0'9680,"-13"0"-9676,6 0-11,0 0 0,0 1 1,0 0-1,0 0 0,1 0 1,-1 1-1,0 0 0,1 1 1,-1-1-1,1 1 0,-12 8 1,-191 133-36,112-75 2,-409 289-166,426-301 226,-355 255 25,13 18 898,378-293-755,43-37-200,3-24-4713,6-2 2175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24.2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183 0 2905,'-2'6'472,"-1"0"0,0 0 0,-1-1 0,-7 10 0,-3 5 255,-6 14-20,0 0 0,-17 47 0,-18 79 225,51-145-820,1-1 1,0 1 0,1 0 0,0 27 0,5-41-55,304 27 783,-275-27-809,149 9-102,-135-6-2262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25.1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3873,'0'12'1144,"0"5"-912,0 7 112,0-1 184,0 4-176,0-4-88,10-2-24,-7 0-119,3-7-33,-2-2-88,2-3-72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25.4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0 3185,'0'0'1336,"0"3"-896,0 12 680,0 5-151,0 7-393,0 0-88,0 2-168,0 3-192,-3 18-128,0-11-568,3-7-1609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27.2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50 23 1064,'3'-23'13300,"-3"24"-13270,0 13-86,-7 313 32,-4-144 162,-20 276 263,28-374-1327,2-95 121,1 0 1,1 0-1,0 1 0,0-1 1,1 1-1,0-1 0,5-12 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27.5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6785,'16'0'6919,"1"17"-6891,-12-11-325,1-1 0,-1 0 0,0 0 0,12 7 0,-1-3-1957,24 10 1,-14-12-2182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28.2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7 1856,'0'0'6971,"0"0"-6968,-1 0 0,1 0 0,0 0 0,0 0 0,0 0 0,0 0 0,0 0 0,0 0 0,0 0 0,0 0-1,0 0 1,-1 0 0,1 0 0,0 0 0,0 0 0,0 0 0,0 0 0,0 0 0,0 0 0,0 0 0,-1 0 0,1 0 0,0 0 0,0 0-1,0 0 1,0 0 0,0 0 0,0 0 0,0 0 0,0 0 0,0 0 0,-1 0 0,1 0 0,0 0 0,0 0 0,0 0 0,0 0 0,0 0-1,0 1 1,0-1 0,0 0 0,0 0 0,0 0 0,0 0 0,0 0 0,0 0 0,0 0 0,0 0 0,-1 0 0,1 1 0,0-1 0,0 0-1,0 0 1,0 0 0,0 0 0,0 0 0,0 0 0,0 0 0,1 1 0,-1-1 0,0 0 0,0 0 0,0 0 0,0 0 0,0 0 0,-5 26 121,-3 15 298,-4 63 0,11 49 266,1-140-628,1-1 1,0 1-1,1 0 1,1-1-1,0 1 1,0-1-1,1 0 1,1 0-1,0 0 1,0 0-1,2-1 1,-1 0-1,9 11 1,-10-15-47,1 1 1,0-1 0,0 0-1,1 0 1,-1-1 0,1 0-1,1 0 1,-1 0 0,1-1-1,0 0 1,0-1 0,1 0-1,-1 0 1,1-1 0,17 5 0,-4-6 42,39 0 0,-53-2-46,-1 0 8,0 0-1,1-1 1,-1 0 0,0 0 0,0-1-1,0 0 1,-1 0 0,13-5 0,-11 2 7,1 0 1,-1-1-1,0 0 1,0 0-1,13-14 1,-5 2-50,-1-1 0,0 0 0,-2-2 1,0 1-1,-1-1 0,-1-1 0,-1 0 0,-1-1 1,-1 0-1,-1 0 0,-1 0 0,-1-1 0,-2 0 0,0 0 1,-1-1-1,-1 1 0,-4-33 0,3 53 21,-1-1 1,0 1-1,0 0 0,0 0 1,0-1-1,-1 1 0,0 0 1,1 1-1,-2-1 0,1 0 0,0 0 1,-1 1-1,-3-5 0,2 4 6,-1 0 0,1 0 0,-1 1-1,0-1 1,0 1 0,-1 0 0,1 1-1,-10-4 1,-2 0 26,-1 2 0,0 0 0,0 2 0,0 0 0,-24 0 0,32 2-14,-103-1 172,85 2-125,-54 10 0,71-9-7,4-1-206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32:01.9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387 157 3289,'4'-43'2543,"-1"-53"1,-3 95-2494,0 1-9,0-1 0,0 0 0,0 1 0,0-1 0,0 1 0,0-1 0,0 0 0,-1 1 0,1-1 0,0 1 0,0-1 0,0 1 0,-1-1 0,1 0 0,0 1 0,-1-1 0,1 1 0,0 0 0,-1-1 0,1 1 0,-1-1 0,1 1 0,-1-1 0,1 1-1,-1 0 1,1-1 0,-1 1 0,1 0 0,-2-1 0,0 1 8,0-1 0,-1 1 0,1 0 0,0 0 0,-1 0 0,-2 0 0,0 0-14,1 0-21,-1 1 0,1-1 0,0 1 0,-1 0 0,1 0 0,0 1 0,0-1 0,0 1 1,0 0-1,0 0 0,0 0 0,-5 5 0,-4 3-12,1 1 0,-12 13 0,15-15 4,-111 126 131,100-108-51,1 1 1,1 1-1,-19 40 0,32-59-79,1 0 0,0 0 0,0 1 0,1-1 0,1 1 0,0 0 0,0 0-1,1-1 1,0 1 0,1 0 0,1 12 0,-1-21-7,1-1 0,-1 1 0,1-1 0,-1 1 0,1-1 0,-1 1 0,1-1 0,0 0 0,0 1 0,0-1 1,-1 0-1,1 1 0,1-1 0,-1 0 0,0 0 0,0 0 0,0 0 0,0 0 0,1 0 0,-1-1 0,1 1 0,-1 0 0,0-1 0,1 1 0,1 0 0,4 1 1,0-1-1,0 0 1,0 0-1,10 0 0,-14-1 1,16 0 27,30-2 0,-41 1-22,0 0-1,0-1 0,-1 0 0,1 0 1,-1-1-1,12-5 0,36-22-486,-1-2-1,60-47 1,-42 26 150,-49 30-364,-23 22 618,2 3-331,-1-2 412,-1 0-1,0 0 1,1 1 0,-1-1-1,0 0 1,1 1-1,-1-1 1,0 1-1,1-1 1,-1 0-1,0 1 1,0-1-1,1 1 1,-1-1-1,0 1 1,0-1 0,0 1-1,0-1 1,0 1-1,0-1 1,0 1-1,0-1 1,0 1-1,0-1 1,0 1-1,0 23-69,0-16 83,0 122 357,-1 156 615,-21-84-733,12-131-176,4-24-13,-15 95 251,15-112-246,-2 0 0,-18 47 0,23-68-38,-2-1 0,1 0 1,-1 0-1,0 0 0,-1-1 0,0 0 0,0 0 0,0 0 0,-1 0 0,0-1 0,-1-1 1,-15 11-1,12-10-1,-1 0 0,0-1 0,-1 0 0,1-1-1,-1-1 1,1 0 0,-1 0 0,-23 1 0,9-3-22,-42-3 0,66 2-12,0-1 1,0 1-1,0-1 1,0 0-1,0 0 1,0 0 0,0 0-1,0 0 1,0-1-1,0 1 1,1-1-1,-1 0 1,1 0-1,-1 0 1,1 0 0,0 0-1,0 0 1,0-1-1,0 1 1,0-1-1,0 1 1,1-1-1,-1 0 1,1 0-1,0 0 1,-2-5 0,0-4-30,1-1 0,0 0 0,1 1 0,0-1 0,2-18 0,0 18-20,1 1-1,0-1 1,0 0 0,2 1 0,0 0 0,0-1 0,1 2 0,0-1 0,1 0-1,12-17 1,9-8-102,52-55 1,-75 87 145,39-43-292,2 2-1,75-60 0,57-17-2515,-100 74 18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28.6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0 4705,'-3'6'4353,"0"6"-3649,-1 3-424,1 5-96,-3 4 40,6 2-160,0 1-48,0-3-16,0-1-408,3-8-640,17-9-1233,-1-3-999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28.9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4185,'0'5'1056,"0"7"-184,0 3 585,0 6-913,0 2-544,16 7-96,0-10-1577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33.6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1376,'17'0'9686,"-15"1"-9607,0 0 0,-1 0 0,1 1 0,-1-1 0,1 1 0,-1-1 0,2 3 0,4 4-40,102 88 66,-61-56-16,468 380 720,-52-109-573,-458-307-233,266 167 89,-209-127-73,-2 2-1,63 63 1,-103-87 21,27 37 0,-46-57-35,-1 0-1,0 0 1,0 0 0,0 0 0,-1 0 0,2 3 0,-2-4-2,1 1 0,-1-1 0,1 1 0,-1-1 1,1 1-1,0-1 0,0 1 0,0-1 0,-1 0 0,1 1 1,2 0-1,5 6 94,-16-13-601,6 4 297,-16-12-1809,-1 1-1948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36.1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0 497 2457,'7'-6'8647,"1"6"-8605,18 0 136,0 1 1,29 4-1,31 8 137,-33-6-202,63 17 1,-74-11-69,0 2 0,53 27 1,-79-33-36,-6-4-6,0 0-1,16 5 0,-26-10 8,1 0 0,-1 1 0,0-1 1,1 0-1,-1 0 0,1 0 1,-1 0-1,0 0 0,1 0 0,-1-1 1,1 1-1,-1 0 0,0 0 1,1 0-1,-1 0 0,0 0 0,1 0 1,-1-1-1,0 1 0,1 0 1,-1 0-1,0-1 0,1 1 0,-1 0 1,0 0-1,0-1 0,1 1 1,-1 0-1,0-1 0,0 1 0,1 0 1,-1-1-1,0 1 0,0 0 1,0-1-1,0 1 0,0-1 0,0 1 1,0 0-1,1-1 0,-1 1 0,0-1 1,0 1-1,-1-1 0,1-23-67,0 16 93,-1-6-42,0 0 1,-5-17 0,1-3-41,-6-41 14,2 13 16,-1-79-1,9 92-53,0 16-73,4-42 1,-2 68 62,1 1 1,0-1-1,0 0 1,0 1-1,5-9 1,-1 2-329,-6 11 227,4-5-558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39.4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2921,'0'3'2752,"0"2"-1888,0 7-416,0 0-31,0 9 63,0 2-144,0 7-112,4 2-120,-1 3-40,0 4-64,0-4-824,11 3-281,-5-11-543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39.8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0 3793,'0'3'2448,"0"3"-1327,0 6-641,0 9-376,-7 8-96,1 9-8,-4 24-536,4-6-937,2-6-847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40.3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14 228 1432,'-2'4'331,"0"0"-1,0 1 0,1-1 0,0 1 1,0-1-1,0 1 0,-1 5 1,1 34-138,1-35 5,0 9-99,2 62 364,-1-66-268,1 0-1,1 1 1,6 21 0,-1-15 60,-1-1 1,2 0 0,1 0 0,19 29 0,-24-42-200,0 0 0,1 0 0,-1-1 0,2 0 0,-1 0 0,0 0 0,1-1 0,0 1 0,0-2 0,1 1 0,-1-1 0,1 0 0,0-1 0,13 4 0,-10-4-5,0-1 1,0-1-1,1 1 0,-1-2 1,0 0-1,18-2 1,-21 1-20,0-1 0,0 1 1,-1-2-1,1 1 1,-1-1-1,1 0 1,-1-1-1,0 0 0,12-9 1,-6 3-13,-1-1 1,-1 0 0,1-1-1,-2 0 1,0-1 0,-1 0-1,0-1 1,-1 0 0,0 0-1,-1-1 1,6-20 0,-4 7-64,-1-1 0,-2 0 1,-1 0-1,-2 0 0,1-39 1,-3 42-38,0 1-27,-4-39-1,2 56 107,0 1-1,0 0 1,-1-1-1,0 1 1,-1 0-1,1 0 1,-2 1-1,1-1 1,-7-10-1,4 10 40,0-1-1,0 1 1,-1-1 0,0 2-1,-1-1 1,1 1-1,-1 0 1,-1 1-1,1 0 1,-1 0-1,-14-5 1,10 5-22,-1 1 0,0 1 0,0 0 1,0 1-1,0 1 0,0 0 0,-20 1 1,29 1-18,0-1 0,0 1 0,0 1 0,0-1 0,1 1 1,-1-1-1,0 2 0,1-1 0,-1 0 0,1 1 0,-1 0 1,1 0-1,0 0 0,0 0 0,-4 6 0,-6 6-71,1 1 0,-17 26 0,20-27-40,-14 22-961,2 1 0,1 0 0,-21 56 1,34-63-3168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40.7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3393,'0'3'1480,"0"6"-208,0 0 361,0 6-545,0 5-360,0 4-168,7 0-112,3-4-216,3-2-88,-3-9-136,-4 0-8,-2-7-248,-1-2-272,3 0-464,4 0-928,-3-17-889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41.3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1 3513,'-6'9'577,"0"1"0,1 1 1,1-1-1,-1 1 0,2 0 0,-5 17 1,-5 23 84,2 2 1,2 0 0,-2 73 0,10-11-20,1-106-615,1 0 0,0 0 0,0 0 0,1-1 1,0 1-1,1 0 0,0-1 0,0 1 0,0-1 0,1 0 1,1 0-1,-1 0 0,1-1 0,8 9 0,-9-10-9,1-1 0,0 0 0,0 0 0,0-1 0,0 1-1,1-1 1,-1 0 0,1-1 0,0 1 0,1-1-1,-1 0 1,13 3 0,-8-3 17,1-1 0,0-1-1,0 0 1,0 0 0,0-1-1,19-2 1,-24 1-4,-1-1-1,1 0 1,0 0-1,-1 0 1,1 0-1,-1-1 1,0 0-1,0-1 1,0 1-1,0-1 1,-1-1 0,1 1-1,7-9 1,0-1 37,-1 0 0,-1-1 0,18-30 0,-16 21-87,-2 0 1,-1-1 0,0 0-1,-2 0 1,-1-1 0,-1 0-1,-2 0 1,0-1 0,-2 1-1,0-30 1,-2 46 3,0 1 0,-1-1-1,0 0 1,-3-13 0,3 19 14,-1 1 0,1-1 0,-1 1 0,1 0 0,-1-1 0,0 1 0,0 0 0,-1 0 0,1 0 0,-1 0 0,1 1 0,-1-1 0,-6-4 0,1 1 2,-1 1-1,-1 0 0,1 0 1,-1 1-1,1 0 1,-1 1-1,0 0 0,-11-2 1,-3 2-107,0 0 0,-33 1 1,55 2 40,-1 0-1,1 0 1,0 1-1,-1-1 1,1 1 0,0-1-1,-1 1 1,1 0 0,0 0-1,0 0 1,0 0 0,0 0-1,-4 3 1,2 0-342,-1 0 0,1 1 0,-7 9 0,1-1-831,-10 9-1808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41.8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0 4481,'-7'0'2472,"0"0"-1063,4 9-697,0 18-456,0-1-80,-1 7-40,4-1-40,0-2-96,0 8-288,0-9-1080,0-5-1065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32:02.5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41 3137,'0'-12'3955,"0"-17"78,0 32-4000,0 505-350,0-508 317,0 1 0,0 0 0,0-1 0,0 1 0,0 0 0,0-1 0,0 1 0,0 0 0,0-1 0,0 1 0,0 0 0,1-1 0,-1 1 0,0-1 0,1 2 0,1-5-9,-1 3 6,2-4-9,0 0 1,0-1-1,0 1 1,-1-1-1,5-9 1,2-6-8,60-129-599,11-21-295,-74 158 897,1 1-1,0-1 1,1 1 0,12-14 0,-17 23 13,-1 0 1,1 0 0,0 0 0,0 0-1,-1 0 1,1 1 0,1-1 0,-1 1-1,0 0 1,6-2 0,-7 3-1,1-1 1,-1 1 0,0-1-1,1 1 1,-1 0 0,1 0-1,-1 0 1,0 0-1,1 1 1,-1-1 0,0 1-1,1-1 1,-1 1 0,0 0-1,4 1 1,-4 0 3,1 0 0,-1 0 0,0 1 0,0-1 0,0 0 0,0 1 0,3 4 0,12 23 32,-14-24-23,25 56 88,-20-40-102,2-1 0,1 0 0,16 25 0,-19-35-494,1-1 1,0 0-1,0-1 0,1 0 0,14 11 0,-16-15-935,0-1 0,9 4-1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2T06:05:42.2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2801,'4'0'5713,"-1"0"-5257,-3 21 64,3 11-48,-3 7-40,0 5-432,3 15 0,1-12-1288,6-12-3633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09:31.2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1261 0 3833,'0'0'7619,"-2"0"-7599,0 1-11,0-1 0,0 1 1,0 0-1,0 0 0,0 0 0,0 0 1,0 0-1,0 0 0,0 0 0,-1 3 1,-11 5 58,-411 246 202,314-179-284,-171 151 0,205-154-3,-78 68-14,121-113 32,19-15-5,0 0 0,-1 0 0,-1-2 0,-27 15 0,40-24-42,3-2-126,0 1 0,0 0 0,0-1 0,0 1-1,0-1 1,0 1 0,0-1 0,-1 0 0,1 1-1,0-1 1,0 0 0,0 0 0,-1 0 0,1 0-1,0 0 1,0 0 0,-1 0 0,1 0 0,0-1-1,0 1 1,-2-1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09:31.6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266 1 16,'-1'1'4974,"-135"267"-1268,37-69-3319,94-190-366,0 0 14,1 0-1,-1 1 1,-5 18-1,10-28-39,0 1 0,0-1 0,0 0 0,0 1 0,0-1 0,0 1 0,0-1 0,0 1 0,0-1 1,0 1-1,0-1 0,0 1 0,0-1 0,0 1 0,0-1 0,0 1 0,0-1 0,1 1 0,-1-1 0,0 1 0,0-1 0,1 0 0,-1 1 0,0-1 0,1 0 0,-1 1 0,0-1 0,1 0 1,-1 1-1,0-1 0,1 0 0,-1 1 0,1-1 0,0 0 0,1 1 0,1 0 0,-1-1 0,1 1 1,-1-1-1,5 0 0,-2 0 10,131 1 312,-72-1-166,162-17 286,0-19-194,-213 34-296,5-2 39,25-6 1,-39 8-142,1 1 1,-1-1 0,0 1 0,0-1-1,0-1 1,-1 1 0,1 0 0,0-1-1,-1 0 1,0 0 0,5-4 0,0-8-1907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10:03.6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141 1 2697,'-4'0'2375,"3"0"-2341,0 0-1,0 0 1,0 1 0,-1-1 0,1 1 0,0-1 0,0 1-1,0-1 1,0 1 0,1 0 0,-1-1 0,0 1-1,0 0 1,0 0 0,0 0 0,1-1 0,-1 1 0,0 0-1,1 0 1,-1 0 0,0 1 0,-14 24 194,1 0 0,0 0 0,3 2 0,0-1 0,-10 43 0,12-31 32,1 1 0,-2 53 0,6 81 311,5-149-464,4 37 0,-4-52-112,1 0 0,1-1-1,-1 0 1,2 1 0,-1-1 0,9 15 0,-11-22-73,1 0 1,-1 0 0,0 0 0,1-1 0,-1 1 0,1 0 0,0-1 0,-1 1 0,1-1-1,0 0 1,4 3 0,-5-4 20,0 1-1,1-1 1,-1 1-1,1-1 1,-1 0-1,1 1 1,-1-1-1,1 0 1,-1 0-1,0 0 1,1 0-1,-1-1 1,1 1-1,-1 0 1,1 0-1,-1-1 1,1 1-1,1-2 1,-1 1-51,0 0 1,0 0-1,-1-1 1,1 1-1,0-1 1,0 1-1,-1-1 1,1 0-1,2-3 1,13-23-1888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10:04.0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0 177 5337,'0'-2'1360,"36"2"-1360,16 0 585,21 0-121,15 0-216,7 0-104,6-12-144,-2-9 0,31-29-416,-25 6-1017,-23-3-2744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10:04.3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96 0 4489,'0'85'710,"-2"170"832,-16-2-496,-12-50-438,-8 67-41,31-132-554,7-137-153,3-3-41,3-2 131,-1 0 1,1-1-1,-1 0 1,0 0-1,0 0 0,-1 0 1,5-7-1,-4 4 32,85-124-115,-8 11 39,-78 115 127,1 0 0,-1 0 0,2 1-1,6-7 1,-10 10-19,0 1-1,1-1 1,-1 1-1,1 0 1,0 0-1,-1 0 1,1 0-1,0 0 1,0 0 0,-1 1-1,1-1 1,0 1-1,5 0 1,-5 0 6,0 0 0,0 0 0,0 0 0,0 0 0,0 1 0,0-1 0,0 1 0,0 0 0,0 0 0,0 0 0,0 0 0,-1 1 0,1-1 0,0 1 0,-1 0 0,1 0 0,-1-1 0,0 1 0,0 1 0,0-1 0,0 0 0,0 1 0,2 3 0,4 5 50,0 2 0,-1-1 0,9 23 0,12 42 97,3 11-154,-30-86-128,0 0 0,0 0 0,0 0-1,0 0 1,0 0 0,0 0 0,0 0 0,1-1 0,-1 1 0,1 0-1,-1-1 1,1 1 0,0-1 0,0 1 0,-1-1 0,1 0 0,0 0 0,0 0-1,0 0 1,0 0 0,0 0 0,1-1 0,-1 1 0,0-1 0,0 1-1,0-1 1,1 0 0,-1 0 0,5 0 0,9 0-3553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10:04.6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7 4889,'1'-1'53,"-1"1"-1,1-1 1,-1 1-1,0-1 1,1 1-1,-1 0 1,1-1-1,-1 1 1,1-1-1,-1 1 1,1 0-1,-1 0 1,1-1-1,0 1 1,-1 0-1,1 0 1,-1-1-1,1 1 1,0 0-1,-1 0 1,1 0-1,0 0 1,-1 0-1,1 0 1,-1 0-1,1 0 1,0 1-1,-1-1 1,1 0-1,0 0 1,-1 0-1,1 1 1,-1-1-1,1 0 1,-1 0-1,1 1 1,-1-1-1,1 1 1,-1-1-1,1 0 1,-1 1-1,1 0 1,5 8 54,-1 1-1,-1-1 1,0 1 0,0 0-1,-1 0 1,3 12 0,13 68 455,-3 1 1,7 157 0,-22-177-354,-1-70-75,0-3 47,1-24-263,1 0 0,1 1 0,2-1 0,13-47 0,-5 36-60,2 0-1,29-54 1,-40 83 124,1 0 24,0-1-1,7-8 1,-10 15-34,-1 0 0,1 0-1,0 0 1,0 0 0,0 0 0,0 1 0,0-1 0,0 1 0,0 0-1,1 0 1,-1-1 0,0 1 0,4 0 0,1 0-387,1 0 0,-1 0 1,11 2-1,-4-1-484,12 0-1440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10:05.0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0 153 4017,'5'11'251,"0"-1"0,1 0 0,0 0 0,1 0 0,0-1 0,0 0 0,1 0 0,0-1 1,12 11-1,-12-14-144,-1 0 1,1 0-1,1 0 1,-1-1 0,1 0-1,0-1 1,0 0 0,0 0-1,0-1 1,0 0-1,19 1 1,-16-2 142,1-1 1,-1 0-1,1-1 0,14-2 1,-20 1-161,0 0 1,0 0 0,-1-1 0,1 1-1,-1-1 1,1-1 0,-1 1 0,9-8-1,-6 4-1,0 0 0,-1-1 0,0 1 0,13-19 0,-18 21-58,1-1 1,-1 1-1,0-1 0,0 0 1,-1 0-1,0 0 1,0-1-1,0 1 1,1-11-1,-2 4 39,0-18 0,-1 28-68,0-1 0,-1 1 0,1 0 0,-1-1 0,0 1 0,0-1 0,0 1 0,0 0 0,0 0 0,-3-5 0,0 4-16,1 0 0,-1 0 0,0 1 0,0-1 0,0 1 0,0 0 0,-1 0 0,1 0 0,-1 0 0,0 1 0,0 0 0,0 0 0,-10-3 1,0 2-146,-1 0 0,1 0 1,-28 0-1,27 3-269,0 1-1,0 0 1,-29 6 0,36-5 64,1 0 0,-1 1 0,1 0 1,0 1-1,0 0 0,0 0 0,-14 11 0,-8 13-4158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10:05.6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30 656,'0'-12'9652,"0"31"-9196,1 6-457,2-1 0,0 1 0,2-1 1,0 0-1,2 0 0,1-1 1,1 0-1,0 0 0,2-1 0,25 39 1,-30-53-6,0 0 1,0-1 0,0 0-1,11 10 1,-14-15-11,1 1-1,-1-1 1,1 0 0,-1 0-1,1 0 1,0 0 0,-1-1-1,1 1 1,0-1 0,0 0 0,0 0-1,7 0 1,-4-1 5,-3 1 16,0-1-1,-1 1 1,1-1 0,0-1 0,0 1 0,0 0 0,0-1 0,0 0-1,6-2 1,-3-2 9,0-1 0,0 0 0,0 0 0,-1 0 0,0-1 0,9-13 0,1-1 1,-1-1 1,-1-1 0,-2 0 0,14-32-1,-26 55-32,0-1-1,0 1 1,0 0-1,0-1 0,0 1 1,1 0-1,-1 0 1,0-1-1,0 1 1,0 0-1,1-1 0,-1 1 1,0 0-1,1 0 1,-1-1-1,0 1 0,0 0 1,1 0-1,-1 0 1,0 0-1,1-1 1,-1 1-1,0 0 0,1 0 1,-1 0-1,0 0 1,1 0-1,-1 0 1,1 0-1,-1 0 0,0 0 1,1 0-1,-1 0 1,0 0-1,1 0 0,-1 0 1,0 0-1,1 0 1,-1 1-1,0-1 1,1 0-1,-1 0 0,0 0 1,1 0-1,-1 1 1,1-1-1,12 13-568,-6-5 564,54 65 151,-47-58 48,1-1 0,27 20-1,-40-32-145,0 0 0,0-1 0,1 1 0,-1-1 0,1 0 0,-1 0 0,1 0 0,-1 0 0,1-1 0,0 1 0,-1 0 0,1-1 0,0 0 0,0 0 0,-1 0 0,1 0 0,0 0-1,0 0 1,-1-1 0,1 0 0,0 1 0,2-2 0,0-1 36,0 1-1,0-1 1,0 0-1,0-1 0,0 1 1,-1-1-1,0 0 1,0 0-1,4-6 1,6-6-84,-1 0 1,-1-2 0,-1 1-1,0-2 1,-2 1-1,0-2 1,-1 1 0,-1-1-1,6-26 1,1-34-2217,-7 47-653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10:06.0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400 0 5881,'-4'0'4173,"-8"1"-4031,0-1 0,1 1 0,-1 1 0,0 0 0,0 1 0,1 0 0,-1 1 0,-18 8 0,19-6-196,0 0 0,0 1 0,0 1 0,1-1-1,-10 11 1,15-14 18,1 1 0,0-1 0,1 1 0,-1 0 0,1 0 0,0 0 0,0 0 1,0 0-1,1 1 0,0-1 0,0 1 0,0 0 0,-1 8 0,2 1-39,0-1 1,1 17 0,0-26 71,0 0 1,1 0-1,0 0 0,0 0 0,0 0 0,1 0 0,0 0 1,0 0-1,4 7 0,1-2-6,1-1 0,0 0 0,0 0 1,16 12-1,44 28 158,-27-20 147,-27-19-183,35 28 245,-45-34-316,0 0 1,0 0 0,0 0 0,-1 1 0,1-1 0,-1 1 0,0 0 0,3 6-1,-5-9-11,-1 0-1,1 1 0,0-1 0,-1 0 0,1 0 0,-1 1 1,0-1-1,0 0 0,0 0 0,0 1 0,0-1 0,0 0 1,0 0-1,-1 1 0,1-1 0,-1 0 0,0 0 0,0 0 0,0 0 1,0 0-1,0 0 0,0 0 0,0 0 0,0 0 0,-2 2 1,-3 2 25,-1-1 1,1 1 0,-1-1-1,0-1 1,-12 7 0,-159 75-556,77-44-1037,10-8-1430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32:02.9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202 268 4097,'5'-14'2335,"5"-26"1,-3-16-953,-3-56-1631,-4 104 360,0 6-117,0 1 0,0-1 0,0 1 0,0-1 0,0 0-1,0 1 1,-1-1 0,1 1 0,0-1 0,-1 1-1,1 0 1,-1-1 0,0 1 0,1-1 0,-1 1-1,0 0 1,0 0 0,0-1 0,0 1 0,-1-1-1,0 1-23,0 0-1,-1 0 1,1 0 0,0 0-1,-1 1 1,1-1-1,0 1 1,-1-1-1,1 1 1,-1 0-1,-3 0 1,2 0 18,1 1 1,0-1 0,0 1 0,0-1-1,-1 1 1,1 0 0,0 0-1,0 0 1,0 0 0,0 1 0,-4 3-1,2-2 1,0 1-1,1 0 1,0 0-1,0 0 1,0 1-1,-3 4 1,-4 8-16,1 1 1,-15 34 0,22-44 18,-9 21-5,1 0 0,2 1 0,1 0 0,2 1 0,1-1 1,1 1-1,0 40 0,3-55 13,1-10 8,-1 1 1,1 0-1,2 9 1,-2-15-9,0 0 0,1 1 0,-1-1 0,0 0 1,1 0-1,-1 1 0,1-1 0,-1 0 1,1 0-1,0 0 0,0 0 0,-1 0 0,1 0 1,0 0-1,0 0 0,0 0 0,0 0 0,0 0 1,0 0-1,0-1 0,3 2 0,1 0 2,0-1 0,1 0 0,-1 0-1,1 0 1,-1-1 0,1 0 0,-1 0-1,1-1 1,-1 1 0,1-1 0,-1 0-1,1 0 1,-1-1 0,0 0-1,0 0 1,10-5 0,-1-1-111,-1-1 0,24-21 0,23-27-765,-36 34 370,5-7-75,-15 16 296,1-1 0,19-14-1,-21 22 242,-12 7 48,-1 0 0,1-1 0,-1 1 0,1 0 0,-1 0 0,0 0 0,1 0 0,-1 0 0,1 0 0,-1 0 0,1 0 0,-1 0 0,1 0 0,-1 0 0,1 0-1,-1 0 1,1 0 0,-1 0 0,1 0 0,-1 1 0,0-1 0,1 0 0,-1 0 0,1 1 0,-1-1 0,0 0 0,1 0 0,-1 1 0,0-1 0,1 1 0,3 7 357,0 0 0,-1 1 0,0-1 1,3 12-1,0 4 229,-2-13-470,-1 0 1,1 0-1,1-1 0,0 1 1,11 15-1,-15-24-159,0-1 0,1 1 0,-1-1 0,1 0 0,-1 1-1,1-1 1,-1 0 0,1 0 0,0 0 0,0 0 0,0 0 0,-1-1 0,1 1 0,3 0 0,0 0-595,1 0 0,0-1 1,8 0-1,-8 0-227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10:07.8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64 5217,'6'-6'184,"0"0"0,1 0 0,0 1 0,0 0 0,1 0 0,-1 0-1,1 1 1,0 1 0,17-7 0,-11 7-75,1 1 0,0 0 0,0 1-1,0 0 1,1 2 0,15 1 0,-22-1-54,0 1 1,1 0-1,-1 0 0,0 1 1,0 0-1,-1 0 1,1 1-1,-1 0 1,0 1-1,12 8 0,-10-6 77,0 1-1,-1 0 0,0 1 0,-1 0 0,0 1 0,0-1 1,10 18-1,-14-19-53,1 1 0,-2-1 1,1 1-1,-1 0 0,-1-1 1,3 13-1,-3-2 153,1 38-1,-3-44-177,-1 0-1,0 0 1,0 0-1,-1 0 1,-1 0-1,0-1 0,-1 1 1,-8 17-1,-17 26-19,-47 65 0,46-76-295,-13 20-1019,9-15-1134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8T22:10:08.1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6665,'4'0'3177,"2"0"-2497,1 0-248,-1 0 240,1 9-359,3 6-313,-4 17-24,-3-2-1137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4:45.0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0 1296,'0'0'3462,"0"3"-3147,2 18 53,1 1-1,1-1 1,13 41-1,-10-36-330,7 25 434,11 89 0,-8 95 233,-17 237 156,-11-274-484,-14-1-39,5-41-197,-3 293-22,24-224-62,-3 255 67,-4 26 82,6-394-155,4 243 3,9 66 85,-9 32-73,-5-282 38,-7 23-34,0-2-3,8 250 145,-7-255-93,7 221 240,-6-267-210,6 222-396,0-451-5911,0 26 866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15.6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59 307 1640,'0'0'2061,"-19"4"988,17-3-2875,-7 4 70,6-3-219,-1 0 1,1 0-1,-1 1 0,1-1 1,-6 6-1,7-5-38,2-3 47,0 0 0,0 0 1,0 0-1,0 1 0,1 1 582,0-2-582,-1 1 0,0-1 0,0 0 0,0 0 1,0 0-1,1 0 0,-1 0 0,0 0 0,0 0 1,0 0-1,1 0 0,-1 0 0,0 0 0,0 0 1,13 5-24,-10-5 146,18 7 14,0-1 0,1-1-1,38 4 1,-2-1-110,-25-4-22,11 2 55,33 3-5,154-1-242,-102-5 302,194-2-93,-171-2-39,276 13 110,-57-3-94,-329-9-33,137 13 60,-102-5-35,-40-4-1,80 3-53,279-4-52,-91 6 129,-5 9-22,319-9 12,-536-9-36,75-5-22,3 1 46,1005 4-33,-918 8 17,-54-1-4,811-4 35,-590-4-36,-77 2 24,372-2-56,-88-4 189,865 5-298,-1058 5 182,-324-4-61,319-5 83,-2-22-31,-166 1-55,-193 17 26,-8-3 49,-32 5-72,-3 1-53,8-1 58,0 0 0,0 2 1,32-2-1,-49 6 12,-1-2 0,0 1 0,1-1-1,13-5 1,5-1 0,3 0 3,20-4 10,-45 11-15,-6 1 141,-1 0-161,0-1 46,1 1 1,-1 0-1,0-1 1,1 1-1,-1 0 0,0-1 1,0 1-1,1-1 1,-1 1-1,0-1 1,0 1-1,0-1 1,0 1-1,0 0 1,0-1-1,0 1 1,0-1-1,0 1 1,0-1-1,0 1 0,0-2 1,0-17 32,0 13 16,0-238-96,-7 172 34,7 59-34,0 13 2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9:27.3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238 31 880,'0'0'1746,"-17"0"1780,6 0-3249,7 0-94,-1 0 1,0 0-1,0 0 0,0-1 0,-5 0 0,9 0-112,1 1 0,0 0 0,-1 0 0,1 0 0,-1 0 0,1 0 0,0-1 0,-1 1 0,1 0 0,-1 0 0,1-1 0,-1 0 143,1 1-143,-1 0 0,1-1 0,0 1 0,-1-1-45,1 1 1,0-1 0,0 1 0,-1 0 0,1-1 0,0 1-1,-1 0 1,1 0 0,0-1 0,-1 1 0,1 0 0,0 0-1,-1-1 1,1 1 0,-1 0 0,1 0 0,0 0 0,-1 0-1,-18-8 58,18 2 454,1 6-531,1 0-1,-1 0 1,0 0 0,0 0 0,0 0 0,0 0 0,0-1 0,0 1 0,0 0 0,0 0 0,0 0-1,0 0 1,0 0 0,0 0 0,0 0 0,0 0 0,0-1 0,0 1 0,0 0 0,0 0 0,0 0-1,0 0 1,0 0 0,0 0 0,0 0 0,0 0 0,0-1 0,0 1 0,0 0 0,0 0 0,0 0-1,0 0 1,0 0 0,0 0 0,0 0 0,0 0 0,-1 0 0,1 0 0,0-1 0,0 1 0,0 0-1,0 0 1,0 0 0,0 0 0,0 0 0,0 0 0,0 0 0,0 0 0,-1 0 0,1 0 0,0 0-1,0 0 1,0 0 0,0 0 0,0 0 0,0 0 0,0 0 0,0 0 0,-1 0 0,1 0-1,0 0 1,0 0 0,0 0 0,0 0 0,0 0 0,0 0 0,0 0 0,0 0 0,-1 1 0,1 8-97,6 134 165,-1-36-51,-2-68-26,10 76 17,-8-92-43,1 0-1,1-1 0,11 25 0,-3-7 48,-12-31-9,-1 0 0,0 0 0,1 20 0,1 4 0,3 2-3,-2-14 1,2 23-1,-5-3-2,-3-28-3,2-1 0,0 1 0,3 16 1,1-8-11,-1 0 1,0 1 0,0 35-1,2 65-90,0-37 116,-4 94 0,-3-94-21,1 1113-413,-2-1163 365,-2 1 0,-8 42 0,1-16 13,2 68-41,7-65 69,-8 61-219,-3 71 3,14-132 211,0-12 3,-6 59 0,-2 5-429,-3 12 448,-5-43-2,8-51-113,1 0-1,-1 52 0,7-50 95,-2 138-52,-13 0 36,2-52 71,4 156 0,9-190-6,-3 182 8,-2-127-44,-17 202-5,22-345 6,-7 47 4,-2 71-1,9 187-10,-3-257 22,-15 88 1,16-127-16,-1 19-68,1-1 1,3 40-1,0-24 48,-1 289 3,-2-305 28,-8 49 1,5-49 96,-1 48 1,6 643 556,-1-713-662,0-1-1,0 0 0,0 1 1,0-1-1,-4 8 0,-2 6 42,3-4 93,0 0 0,1 0 1,1 0-1,-1 28 0,2-30-47,1-9-153,0-1-1,-1 1 0,2-1 0,-1 1 0,0-1 0,2 8 0,0-6-499,0 1 0,-1 1 0,0-1 0,1 8 0,-2-11 164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39.3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15 2777,'0'-15'7940,"2"47"-7834,1 0 1,9 34 0,-3-13-50,-9-53-57,30 247 115,-27-138-151,0-136-4993,0-1 181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0.4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51 1584,'7'0'6623,"77"-1"-5229,262 4-439,116-1-835,-241-4-122,-69 5-92,43-1-18,-2-16 109,-108 1-3,-1 0-6,130-5 1,-141 18-80,217 3-50,-200-3 134,52 3-211,-8 1-181,-88-5 224,-43 1 123,-1 0 0,1 1 0,0-1 1,-1 0-1,1 1 0,0 0 0,-1-1 1,1 1-1,-1 0 0,1 0 0,-1 1 1,1-1-1,-1 1 0,0-1 0,0 1 1,1-1-1,-1 1 0,0 0 0,-1 0 1,4 4-1,1 8-377,-2-5 312,-4-7-52,1 0 0,-1 0-1,0-1 1,0 1 0,0 0 0,0 0-1,0 0 1,0 3 0,-1 1-252,1-5 399,1-1 1,-1 0-1,0 1 1,0-1-1,0 0 1,1 0-1,-1 0 1,0 1-1,0-1 1,1 0-1,-1 0 1,0 0-1,1 1 1,-1-1-1,0 0 1,1 0-1,-1 0 1,0 0-1,1 0 1,-1 0-1,0 0 1,1 0-1,-1 0 1,0 0-1,1 0 1,-1 0-1,1 0 1,11 0-8,-10 0 24,5 0 207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1.0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136 5 96,'-4'-5'7758,"-4"31"-7011,-7 36 0,9-33-638,-17 66 110,-13 68 475,29-109-613,3-1 0,2 61 0,2-101-86,0-13-51,0 1-1,0 0 1,0 0 0,0 0 0,-1 0 0,1 0 0,0 0 0,0 0 0,-1 0 0,1 0 0,0 0 0,-1 0 0,1 0 0,-1-1 0,1 1 0,-1 0 0,0 0 0,1-1 0,-2 2-1,0-1-249,0 0-1,1 0 1,-1 0-1,0 0 1,1-1-1,-1 1 1,0-1-1,0 1 1,1-1-1,-4 1 1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2.0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75 1 1408,'-30'1'4108,"26"-1"-4044,0 1 0,1-1 0,-1 1 0,0 0 1,1 0-1,-1 1 0,1-1 0,-1 1 0,-4 3 0,4-1-108,8-3-134,0-2 271,0 1 0,0 0 1,0 0-1,5 0 1,5 1 291,47-1 762,291 13 328,19 10-131,3-20-1145,-258-3-191,-8-2 60,110-14 1,-163 8-70,131-15 42,0 13-22,398 10 642,-558 0-631,43 8-1,-34-4 23,68-2 1,4 1-57,-98-3-462,-21 0-379,-18 0-588,-8 0-1215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2.7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2537,'19'-1'10308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32:05.4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145 19 3609,'6'-18'6925,"-6"18"-6898,-1 38 75,-11 67 1,-17 37 378,6-33-170,-32 234 364,26 2-171,28-191-352,1-146-151,0 1-1,0-1 0,1 0 0,1 1 0,0-1 0,0 0 0,5 14 0,-4-16-4,1 0 0,-1 0-1,1-1 1,0 1 0,0-1-1,0 0 1,1 0 0,0-1-1,0 1 1,7 4 0,-5-5-38,0 1 1,1-1 0,-1-1-1,1 1 1,0-1 0,0 0-1,15 2 1,-10-3-222,0 0 0,0-1-1,0-1 1,15-1 0,-21 1-104,0-1 1,0 0 0,0 0 0,0-1-1,7-3 1,-6 2-623,-1-1 0,0 0-1,10-8 1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3.2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125 47 312,'-5'-9'4299,"-6"-10"-965,11 18-3227,-1 0 1,1 0 0,-1 1 0,0-1 0,1 0 0,-1 1 0,0-1 0,0 1 0,0-1-1,1 1 1,-1-1 0,0 1 0,0 0 0,0-1 0,0 1 0,0 0 0,0 0-1,0-1 1,-1 1 0,-31-6 2223,18 4-2139,-22 1-1,31 1-210,5 0-50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5.3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0 1432,'0'0'9178,"-7"0"-8770,4 0-408,0 0-448,-4 24-2432,1-7 1255,-1 1-1319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5.6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0 3697,'0'6'0</inkml:trace>
  <inkml:trace contextRef="#ctx0" brushRef="#br0" timeOffset="1">47 242 4305,'0'0'4369,"0"9"-4369,-17 20-144,4 1-792,-3 2-1785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6.0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0 5113,'0'3'2713,"0"6"-2409,0 9-296,0 8-8,0 10-192,0 11-136,0 6-513,0 6-695,0 26 224,9-14-721,1-12 137</inkml:trace>
  <inkml:trace contextRef="#ctx0" brushRef="#br0" timeOffset="1">47 596 704,'0'20'4305,"0"-14"-3353,0 0-248,0 3-95,0 5-161,0 4-216,-3 12-232,-11 2-56,1 21-800,3-6-889,4-8-2968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6.3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3745,'0'9'2648,"0"-3"-2152,0 14-496,0 1-16,0-4-1320</inkml:trace>
  <inkml:trace contextRef="#ctx0" brushRef="#br0" timeOffset="1">73 513 6225,'0'0'3721,"0"3"-3721,0 6-96,0 24-1536,0-4 423,0 4-1919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6.7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1 4673,'-4'0'1376,"4"3"-968,0 3-400,0 35-8,-3-3-936,0 0-2305</inkml:trace>
  <inkml:trace contextRef="#ctx0" brushRef="#br0" timeOffset="1">0 590 2865,'0'3'1400,"0"6"-936,0 3 112,0 2-128,0 4-32,0 9-264,0 5-152,0 27-48,0-9-1464,0-6-2889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7.0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2817,'0'3'1784,"0"6"-1704,0 23-80,0-2-1696,0 2-1025</inkml:trace>
  <inkml:trace contextRef="#ctx0" brushRef="#br0" timeOffset="1">0 477 3289,'0'0'1560,"0"3"-1120,0 6-432,0 12 48,0 5-56,0 13 0,0 22-424,0-8-360,0-11-1641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7.4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4081,'0'0'1576,"0"3"-1520,0 2-56,0 1-256,0 6-760</inkml:trace>
  <inkml:trace contextRef="#ctx0" brushRef="#br0" timeOffset="1">0 1 5193,'23'129'4265,"-20"-129"-4153,1 0-112,-1 0-320,4 6-240,-1 0-264,4 3-201,-3 3-671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7.7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1 112 3409,'0'0'4897,"6"0"-3673,4 0-688,3 0-400,13-6-120,7 1 48,6-10-64,7 6-344,0 3-152,-3 3-176,-1 3-208,1 0 48,-7 0-609,-13 0-855</inkml:trace>
  <inkml:trace contextRef="#ctx0" brushRef="#br0" timeOffset="1">495 101 4705,'0'0'5161,"3"0"-4489,1 0-440,5 0-232,5 0-1088,31-12-280,-2-3-537,0 0-2872</inkml:trace>
  <inkml:trace contextRef="#ctx0" brushRef="#br0" timeOffset="2">1094 12 1112,'3'0'7330,"4"0"-6178,0 0-744,9 0-408,7 0-192,10 0-616,32 0-360,-9-3-449,-4-6-1367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8.1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86 1384,'20'0'5569,"-13"0"-4392,-1 0-393,1-3-400,9 0-176,13-3-208,11-3-200,12-2-496,40-10-800,-10 6-793,-7-2-1912</inkml:trace>
  <inkml:trace contextRef="#ctx0" brushRef="#br0" timeOffset="1">753 9 600,'36'12'1616,"7"-3"313,-1 6-81,-2-9-856,-1 3-367,4-4-121,2-2-256,1 0-216,3-3-32,23 3-600,-16-3-633,-4 0-1527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32:06.2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121 7 1464,'0'-7'8061,"0"18"-7065,1 4-913,-1 8 176,-3 27-1,-15 47 164,3-24-249,-11 108 434,-4 348-1,30-300-1239,0-229 571,0 1 1,0-1-1,0 1 1,0-1-1,0 1 1,0-1-1,0 1 1,0-1-1,-1 1 1,1-1-1,0 1 1,0-1-1,0 0 1,-1 1-1,1-1 0,0 1 1,0-1-1,-1 1 1,1-1-1,0 0 1,-1 1-1,1-1 1,0 0-1,-1 0 1,1 1-1,-1-1 1,1 0-1,0 0 1,-1 1-1,1-1 0,-1 0 1,1 0-1,-1 0 1,1 0-1,-1 0 1,1 0-1,-1 1 1,1-1-1,-1 0 1,1 0-1,0-1 1,-2 1-1,-14 1-2635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8.4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7 1712,'2'0'330,"0"1"-1,0-1 0,0 1 1,0-1-1,0 1 0,0 0 1,0-1-1,0 1 0,0 0 1,-1 1-1,4 1 0,5 4 454,-1-3-716,0 0-1,0 0 1,0-1 0,1 0 0,-1-1 0,1 0-1,0 0 1,-1-1 0,1 0 0,12-1 0,30 0-2662,72-11 0,83-10 1286,-119 14 3213,353-4 2569,-358 11-4435,-8 0-455,0 0-903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8.8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2881,'13'6'736,"3"3"-272,0 0 40,7 0 64,17-4-568,-8-2-424,1 0-1472</inkml:trace>
  <inkml:trace contextRef="#ctx0" brushRef="#br0" timeOffset="1">904 6 3833,'7'0'3865,"-1"0"-2825,1 0-456,-1 0-272,7 0-152,1 0-160,2 0-720,13 3-576,-2-3-545,-5 0-2680</inkml:trace>
  <inkml:trace contextRef="#ctx0" brushRef="#br0" timeOffset="2">1359 21 1736,'13'9'5089,"-6"-6"-4432,-4-3-57,7 0-256,0 0-344,3 0-112,3-15-848,-3 3-225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49.8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 54 520,'0'-12'988,"0"11"-784,1-1 0,-1 0-1,0 0 1,0 0 0,0 0 0,0 0-1,0 0 1,-1 0 0,1 1-1,0-1 1,-1 0 0,-9-16 3548,15 17-2931,9 1-2069,24 6-1,-9 0-2692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50.2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38 4721,'7'0'3169,"-4"0"-2609,4 0-560,3 0-648,19 0-305,-3 0-639,0 0-3305</inkml:trace>
  <inkml:trace contextRef="#ctx0" brushRef="#br0" timeOffset="1">433 0 2817,'6'0'4072,"-3"0"-3655,4 0-313,16 0-104,0 0-545,3 0-2111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50.5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42 4217,'7'0'4001,"6"0"-3441,0 0-560,10-9-64,0 3-544,0 3-312,13 3-369,-7 6-671,-3 6-913</inkml:trace>
  <inkml:trace contextRef="#ctx0" brushRef="#br0" timeOffset="1">720 9 4601,'0'0'4841,"4"0"-4841,5 0-632,21-3-904,-1 1-209,4-1-3392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51.0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6 2497,'7'0'1816,"-1"0"-1008,7 0-392,14 0-416,2 0-544,-3 0-2169</inkml:trace>
  <inkml:trace contextRef="#ctx0" brushRef="#br0" timeOffset="1">707 0 1824,'0'0'2873,"4"0"-2337,-1 0-200,10 0-152,3 0-184,30 0-416,0 0-656,3 0-1873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51.6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24 3937,'0'0'3273,"4"0"-2577,2 0-520,7 0-176,10 3-96,10-3-376,39 0-377,-7 0-1359,1 0-1881</inkml:trace>
  <inkml:trace contextRef="#ctx0" brushRef="#br0" timeOffset="1">799 30 1688,'13'3'3161,"-3"0"-2017,0 0-264,6 0-383,10-3-257,10 0-72,14 0-96,15 0-72,7 0-104,39 0-496,-16 0-977,-10 0-1103</inkml:trace>
  <inkml:trace contextRef="#ctx0" brushRef="#br0" timeOffset="2">1912 45 1192,'17'0'4617,"-14"0"-3905,7 0-464,16 0-248,0 0-488,7-6-2048</inkml:trace>
  <inkml:trace contextRef="#ctx0" brushRef="#br0" timeOffset="3">2515 0 3137,'3'0'1440,"3"0"-288,4 0-696,10 0-336,3 0 72,26 0-192,-7 0-504,-6 0-1880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52.0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4065,'3'0'4225,"0"0"-4225,1 3-40</inkml:trace>
  <inkml:trace contextRef="#ctx0" brushRef="#br0" timeOffset="1">1 1 5089,'42'53'1192,"-38"-53"-824,-1 0-240,0 0-128,0 6-96,1 12-608,-1-4-80,-3 1-1816</inkml:trace>
  <inkml:trace contextRef="#ctx0" brushRef="#br0" timeOffset="2">217 101 5089,'3'0'1440,"0"0"-1288,4 0-152,-4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52.3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83 1 4785,'0'0'1296,"0"3"-968,0 3 649,0 6-489,-4 8-416,-9 7-72,3 8-552,-3 6-73,3 3-807,4 18 248,3-12-809,-1-5-23</inkml:trace>
  <inkml:trace contextRef="#ctx0" brushRef="#br0" timeOffset="1">20 555 512,'0'9'1432,"0"0"-335,0 2 135,0 7 80,0-3-304,0 2-439,0 1-137,0 3-184,0 5-160,0 7 8,0 5-96,-6 9-224,-1 9-272,4 6-569,3 38-319,0-15-1169,0-11 457</inkml:trace>
  <inkml:trace contextRef="#ctx0" brushRef="#br0" timeOffset="2">37 1498 72,'6'41'992,"-6"9"-48,4 6-183,-4 0-401,0-3 240,0 0-320,0 0-88,-10-3 8,0 3-96,0-3 24,3 21-128,1-12-64,3-9-1616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52.7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0 3329,'3'18'1048,"-3"0"-512,3 5-88,-3 1-296,0 2-104,0 7-48,0 2-520,0 6-656,-6 3 288,-11 1 183,1 8 569,3-12-792,6-9-272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32:06.5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7330,'7'0'2352,"-1"3"-2064,-2 0 48,2 0 608,-2-3-528,-4 6-215,3 0-89,-3 6-16,3 5 8,0 7-104,1 11-224,2-2-937,-3-10-2079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5:53.0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96 1 512,'-29'133'5369,"17"-73"-4598,-11 53-2970,-7 119 1,29-134 2285,1-60 497,0-21-494,2 0 1,-1 0-1,2-1 1,0 1-1,11 31 1,-1-12-2672</inkml:trace>
  <inkml:trace contextRef="#ctx0" brushRef="#br0" timeOffset="1">103 1082 7162,'0'0'2616,"0"3"-2304,-10 6-312,0 2-1568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0.5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277 33 1616,'0'-4'3616,"-1"-21"1826,0 23-5237,0 2-137,0-1 1,1 1-1,-1 0 1,0 0-1,0-1 1,0 1-1,1 0 1,-1 0-1,0 0 1,0 0-1,0 0 1,-1 0-1,-1 0-292,-14 0-64,-24 3 0,34-2 249,0 1-1,0-1 0,0 1 1,1 1-1,-1-1 0,-8 5 1,-56 36-216,60-36 182,1 1 0,0 0 0,1 0 0,-13 14-1,21-20 55,-1 1 0,1-1 0,0 0 0,-1 1 0,1-1-1,0 1 1,0-1 0,1 1 0,-1-1 0,1 1 0,-1 0-1,1-1 1,0 1 0,0 0 0,0 4 0,0-4-1,1 0-1,-1 1 1,1-1 0,0 1 0,0-1-1,0 0 1,1 0 0,-1 0 0,1 0-1,-1 0 1,4 4 0,13 13 31,41 35-1,-2-3 10,-48-43-20,0 1-1,-1 0 1,-1 0-1,7 12 1,-11-16 4,-1 0-1,1 1 1,-2-1 0,1 1 0,-1-1 0,0 1 0,0-1-1,-1 1 1,1 0 0,-2 8 0,1-6 58,-1-5-30,1 1 0,-1-1 0,0 0 0,0 0 0,-1 0 0,1 0 0,-1 0 0,0 0 0,0-1 0,0 1 0,0 0 0,-1-1 0,1 0 0,-1 1 0,-5 3 0,2-1 22,0 0 0,-1-1 0,0 0 0,0 0-1,0-1 1,0 0 0,-11 4 0,13-6-46,0-1 1,0 0 0,0 0 0,0 0-1,0 0 1,-7-1 0,9 0-129,1 0 1,-1 0-1,0 0 0,0-1 1,1 1-1,-1-1 0,0 0 1,1 0-1,-1 0 0,1 0 1,-1 0-1,1-1 1,-3-1-1,2 0-460,0 0 0,0 0 0,1 0 0,-4-5 1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1.1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27 166 1504,'4'14'2956,"-3"-13"-2809,1 0-147,-1-1 0,1 1 0,-1 0 1,1-1-1,0 1 0,-1-1 0,4 1 0,6 1 43,1-1 0,-1 0 0,16-1 0,-11 0 113,-9-1-121,0 1-1,0-1 1,-1 0 0,1 0 0,0-1-1,-1 0 1,1 0 0,-1-1 0,1 1 0,-1-1-1,0-1 1,0 1 0,-1-1 0,1 0 0,-1 0-1,0-1 1,0 0 0,0 0 0,0 0 0,-1 0-1,0-1 1,4-6 0,-6 7-19,1-1-1,0 0 1,-1 1-1,0-1 1,-1 0 0,1 0-1,-1 0 1,0-1-1,-1 1 1,1 0 0,-1 0-1,0 0 1,-2-7 0,2 12-21,0 0 1,0 1 0,0-1 0,0 0 0,0 1 0,-1-1-1,1 0 1,0 1 0,-1-1 0,1 0 0,0 1 0,-1-1-1,1 1 1,-1-1 0,1 1 0,-1-1 0,1 1-1,-1-1 1,1 1 0,-1-1 0,1 1 0,-1 0 0,0-1-1,0 1 1,-17-4 9,14 4-1,-7-1 27,0 1 0,0-1 0,-13 3 0,18-1-11,0 0 0,1 0 0,-1 1 0,1 0 0,-1 0 0,1 0 0,-10 6 0,6-2 77,0 1 0,0 0 0,0 1 0,1 0 1,0 0-1,0 1 0,1 0 0,0 1 0,1-1 1,0 1-1,0 0 0,1 1 0,-4 13 0,2-4 111,1 1-1,1 1 0,1-1 0,1 1 0,1-1 1,1 26-1,1-34-126,-1-4-37,1 0-1,1 0 1,2 14-1,-3-20-43,1-1-1,0 0 1,-1 1 0,1-1-1,0 0 1,1 1-1,-1-1 1,0 0 0,1 0-1,-1 0 1,1 0-1,-1 0 1,1-1 0,0 1-1,0 0 1,0-1-1,3 3 1,0-2-49,-1 0-1,1 0 1,0 0 0,0 0-1,0-1 1,0 0 0,6 1-1,39 0-865,-41-2 710,10 0-517,0-1 0,0 0 1,0-2-1,21-5 0,8-9-3284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1.5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0 3225,'0'162'4954,"-6"226"-3152,6-376-1794,0 138-156,0-148 38,0-1 1,0 1-1,0-1 1,1 1-1,-1-1 1,0 1-1,1-1 1,-1 1-1,1-1 1,-1 1-1,1-1 1,0 0-1,0 1 1,0-1-1,-1 0 1,1 0-1,0 1 1,1-1-1,-1 0 1,0 0-1,0 0 1,0 0-1,1 0 1,-1-1-1,0 1 1,1 0-1,-1-1 1,0 1-1,1-1 1,-1 1-1,1-1 1,-1 0-1,1 1 0,0-1 1,-1 0-1,1 0 1,-1 0-1,1 0 1,-1 0-1,1-1 1,-1 1-1,1 0 1,1-1-1,-1 0-85,-1 0 0,1 1 0,-1-1 0,0 0-1,1 0 1,-1 0 0,0 0 0,1 0 0,-1 0-1,2-3 1,13-20-1904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1.9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1 174 1320,'0'0'1729,"13"0"250,-11 1-1844,0-1 0,0 1 1,0-1-1,0 1 0,0 0 1,0-1-1,0 1 0,0 0 0,0 0 1,3 3-1,6 3 435,-4-4-387,-1-1 0,0 0 0,1 0 0,-1 0 0,1-1 1,8 1-1,42-1 21,-35-1-61,-15 0-123,0 0 0,0-1 0,0 0-1,-1 0 1,1 0 0,0-1 0,-1 0 0,7-3 0,-9 4-25,-1-1 0,0 0 0,0 0 0,0 0-1,-1 0 1,1 0 0,-1-1 0,1 1 0,-1-1 0,0 0 0,1 0 0,-2 0 0,1 0 0,0 0 0,0 0 0,-1 0 0,2-5 0,-1 0 8,-1-1 0,0 1 0,0-1 0,0 1 0,-2-15 0,1 4-31,0 17 11,0-1 0,0 0 0,-1 1 0,1-1 0,-1 0 0,1 0 0,-1 1 0,0-1 0,0 1 0,0-1 0,0 1 0,0-1 0,-1 1 0,-2-4 0,3 5 36,-1-1 0,0 1 0,0-1 0,1 1 0,-1-1-1,0 1 1,0 0 0,-1 0 0,1 0 0,0 0 0,0 1 0,0-1 0,-1 0 0,1 1-1,0 0 1,-4-1 0,2 1 44,0-1-1,-1 1 1,1 0-1,0 1 1,0-1-1,0 1 1,0 0 0,-7 2-1,8-2-27,-1 1-1,1 0 1,0 0-1,0 1 1,0-1-1,0 0 1,0 1-1,-4 6 1,-10 10 177,1 2 0,-23 39 0,33-49-168,0 0 1,1 1 0,0 0 0,1 0 0,0 0 0,1 0 0,-2 22 0,4-30-41,0 8 4,1 1 1,0 12 0,0-22-14,1 1 0,0 0 1,-1 0-1,1-1 0,0 1 0,1 0 1,-1-1-1,1 1 0,-1-1 0,1 0 1,3 4-1,1 0-16,0-1 1,0 0-1,1 0 1,0-1-1,0 1 1,1-2-1,-1 1 1,1-1-1,12 5 1,4 0-428,51 12 1,-41-15-531,1-1-1,-1-2 1,52-2 0,-81-1 814,49 0-2823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2.2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253 121 3017,'0'-11'701,"0"3"5,0-1 0,0 1 0,-1-1 0,-2-10 0,2 16-600,0 0 0,0 1 0,0-1 0,-1 0 1,1 1-1,-1-1 0,1 1 0,-1-1 0,0 1 0,0 0 0,0-1 0,0 1 1,-1 0-1,1 1 0,-5-4 0,3 3 39,0 0 0,-1 0 0,1 0 0,0 0-1,-1 1 1,0 0 0,-6-1 0,8 1-110,0 1-1,1 0 1,-1 0-1,0 0 1,0 0 0,0 0-1,1 1 1,-1-1-1,0 1 1,0 0-1,1 0 1,-1 0-1,-4 2 1,2 1-21,0 0-1,1 0 1,-1 0-1,1 1 1,-4 6 0,-20 30 96,21-31-93,-2 5 17,0 0-1,2 1 1,-1 0-1,2 0 1,0 1-1,1 0 0,0 0 1,2 0-1,0 0 1,1 1-1,0 23 1,2-38-38,0 0 1,0 0 0,0-1-1,1 1 1,-1 0 0,1 0-1,0 0 1,0-1-1,0 1 1,0 0 0,0-1-1,0 1 1,1-1 0,-1 1-1,3 1 1,-1-1-2,0 0 0,0 0 0,1-1 0,-1 1 0,1-1 0,-1 0 0,1 0 0,0-1 0,6 3 0,3 0-236,1-1 0,0 0 0,-1-1 0,1-1 0,0 0 0,0-1 0,0-1 0,0 0 0,-1 0 0,1-2 0,0 0 0,-1 0 0,20-8 0,-16 4-764,28-18 1,12-12-2517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2.5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0 4793,'0'0'3937,"0"12"-3185,0 18-40,0 5-56,-7 6-248,1 4-56,2-1-199,1-3-41,3-3-56,0-2-56,0-10-160,0-5-481,0-7-407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2.9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12 4905,'0'-3'1928,"0"-5"-311,26 8-1305,7 0 0,3 0-200,7 0 88,-4 14-88,4 4 56,-4-3-168,0-6-176,17-9-448,-10 0-744,-7 0-1201</inkml:trace>
  <inkml:trace contextRef="#ctx0" brushRef="#br0" timeOffset="1">612 9 4809,'0'0'1920,"0"3"-1295,0 6 479,0 6-168,0 6-296,0 8-352,-6 1-56,-1 2-104,1-3-128,2 1-80,4-4-744,0-5-760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3.2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 3025,'0'-3'7721,"0"23"-11490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3.6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3017,'1'50'5876,"4"0"-4124,-4-40-1685,1-1-1,0 1 0,1-1 0,0 0 0,0 0 0,1 0 0,1-1 0,6 12 0,-9-17-72,0-1 1,1 1-1,-1-1 1,1 1-1,0-1 1,-1 0-1,1 0 1,0 0-1,0 0 1,1-1-1,-1 1 1,0-1-1,0 0 1,5 2-1,-5-3 10,-1 1-1,1-1 1,-1 1 0,1-1-1,0 0 1,-1 0 0,1 0 0,-1 0-1,1-1 1,0 1 0,-1-1-1,1 1 1,-1-1 0,1 0-1,-1 0 1,0 0 0,1 0-1,-1-1 1,0 1 0,3-3-1,-1 0 44,-1 0-1,1 0 1,-1 0-1,0-1 1,0 1-1,0-1 1,-1 0-1,1 0 0,-1 0 1,0-1-1,2-8 1,-3 5-42,1 1 0,-1-1-1,-1 1 1,0-1 0,0 1 0,0-1 0,-3-9 0,3 16-16,-1 0 0,0 0 0,0 0 0,0 1 0,0-1 0,0 1 0,0-1 0,-1 1 0,1-1 0,0 1 0,-1-1 0,1 1 0,-1 0 0,1 0 0,-1 0 0,0 0 0,0 0 0,1 0 0,-1 1 0,0-1 0,0 0 0,-2 0 0,-4-1-131,1 1 0,-1-1 0,0 1 1,-11 0-1,-16 1-2803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53:55.4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5709 0 1168,'0'0'7244,"-6"0"-6869,-23 1-218,-51 8-1,-31 14 50,96-20-193,-484 114 293,48-10-213,235-60-73,-536 112 6,-677 150-215,592-100 162,407-100 24,237-60-4,35-8 0,99-25 3,-136 37 14,11 14-36,120-31-416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3.9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3169,'2'0'235,"-1"0"1,1 0 0,-1 0-1,1 0 1,-1 0-1,1 0 1,-1 0 0,0 1-1,1-1 1,-1 1 0,1-1-1,-1 1 1,0-1-1,1 1 1,1 1 0,-2 0-177,1 0 0,-1 0 0,0 0 0,1 1 0,-1-1 0,0 0 1,0 1-1,0 3 0,3 4 257,-1 1 0,-1 0 0,2 22 0,-3 35 870,-1-32-731,7-35-691,-6-1 220,0 0 0,1 0 1,-1-1-1,0 1 1,1 0-1,-1-1 1,0 1-1,0-1 0,0 0 1,1 1-1,-1-1 1,0 0-1,0 0 1,0 0-1,0 0 0,0 0 1,0 0-1,0 0 1,-1 0-1,2-1 1,3-4 4,19-23 45,20-19-13,-38 41-24,1 1 0,1 0-1,-1 0 1,13-7 0,-18 12-16,0 0 0,1 0-1,-1 0 1,0 1 0,0-1 0,0 1 0,1 0 0,-1-1 0,0 1 0,0 0 0,4 1 0,1-1-70,-5 0 109,-1 0 0,0 1 0,0-1-1,0 0 1,1 1 0,-1-1 0,0 1 0,0 0-1,0-1 1,0 1 0,0 0 0,0 0-1,0-1 1,0 1 0,-1 0 0,1 0 0,0 0-1,0 0 1,0 2 0,14 26 718,-11-22-545,9 26 320,20 69 0,-30-88-552,-1-9-228,-1-1 0,1 0-1,0 1 1,0-1 0,0 0-1,0 0 1,1 0 0,0 0-1,0-1 1,0 1 0,0-1-1,0 1 1,1-1 0,-1 0-1,1 0 1,0-1 0,6 4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5.2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0 5721,'0'2'3053,"0"44"-2112,-11 79 0,-4-29-577,-12 86 97,14 1 18,13-111-366,0-71-117,0 1-1,0 0 1,0-1-1,0 1 0,1-1 1,-1 1-1,0-1 1,1 1-1,-1 0 1,1-1-1,-1 1 0,1-1 1,0 0-1,0 1 1,0-1-1,0 0 1,0 1-1,0-1 1,1 2-1,0-2-8,1 0-1,-1 0 1,0 0-1,0 0 1,0 0 0,0 0-1,1-1 1,-1 1-1,0-1 1,1 0 0,-1 1-1,0-1 1,3-1 0,79 1-409,-83 0 425,0 0 0,1 0 0,-1 0 0,0 0 0,0-1 0,0 1 0,0 0 0,0-1 1,0 1-1,0-1 0,0 0 0,0 1 0,0-1 0,0 0 0,0 1 0,-1-1 0,1 0 0,0 0 0,1-1 0,11-21 84,-8 12-58,68-112 36,-30 54-54,-38 62-23,-4 6 2,0 0 0,0 0 0,-1 0 0,1 0-1,0 0 1,0 0 0,-1-1 0,1 1 0,-1 0 0,1-2-1,-1 14-134,0 10 490,-1-10-185,1-1-1,0 1 1,1-1-1,0 1 0,5 18 1,-1-16-66,-1 0 1,-1 0 0,0 1-1,-1-1 1,0 24 0,-2-33-59,0 0 0,0 0 0,1 0-1,-1 0 1,1-1 0,1 7 0,-1-9-100,-1 0 0,1 0 0,-1 0 0,1-1 0,-1 1 0,1 0 0,0 0 0,-1 0 0,1-1 0,0 1 0,0 0 0,0-1 0,-1 1 0,1-1 0,0 1 0,0-1 0,0 1 0,0-1 0,0 0 0,0 1 0,0-1 0,0 0 0,0 0 0,0 0 0,0 0 0,0 1 0,2-2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5.5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 6553,'0'-3'5290,"0"30"-5971,14 5-599,-5-3-3257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5.8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210 1 5113,'-1'0'1752,"-34"0"113,-49 1-1185,76 0-682,2 1 1,-1-1-1,0 1 0,0 0 0,-12 6 1,16-7-7,1 0 0,0 0 0,0 0 0,0 0 1,0 0-1,0 1 0,0-1 0,0 1 0,1 0 0,-1-1 1,0 1-1,1 0 0,0 0 0,-1 0 0,1 0 0,0 0 1,0 1-1,0-1 0,0 0 0,-1 4 0,2-2-19,-1 1-1,1-1 0,0 0 1,0 0-1,1 0 0,-1 0 0,2 5 1,-1-6 12,0-1 0,0 1-1,0-1 1,1 1 0,-1-1 0,0 0 0,1 0 0,0 0 0,0 0 0,-1 0 0,5 3 0,94 80 595,-97-83-526,-1 0 0,0 1 1,0-1-1,0 0 1,0 1-1,-1-1 0,1 1 1,0 0-1,-1-1 1,0 1-1,0 0 0,0 0 1,1 3-1,-2-4-16,0 0 0,0 0 0,0 0 0,0 0 1,0 0-1,0 0 0,0 0 0,-1 0 0,1 0 0,-1 0 0,1 0 0,-1-1 0,0 1 1,0 0-1,1 0 0,-1-1 0,-1 1 0,1 0 0,0-1 0,-3 3 0,-60 55-1786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6.2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 0 4097,'0'3'2004,"0"20"-584,-1 0-1,-4 24 1,-31 217-106,33-236-1263,-1 74-9,4-86-103,0-15 45,0 0 0,0 0 0,0 0-1,1 0 1,-1-1 0,0 1-1,0 0 1,0 0 0,1 0 0,-1-1-1,1 1 1,-1 0 0,0 0-1,1-1 1,-1 1 0,1 0-1,0-1 1,-1 1 0,1 0 0,0 0-1,1 0-31,0 0-1,-1 0 1,1 0-1,0-1 1,-1 1-1,1 0 1,0-1-1,0 1 0,2-1 1,4 1-245,0-1 0,0 0 0,12-1 0,-20 1 292,4-1-257,0 1 0,0-1 0,-1 0 0,1 0 0,6-2 0,-6 0-467,1 1-1,-1-1 1,7-5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6.5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5193,'0'0'3601,"3"0"-3009,20 0 88,10 9-328,6 0-112,10 0-136,1 0-104,5 0-64,11 5-1224,-11 1-1217,-9-3-3472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8.0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3513,'-6'3'8423,"6"-3"-8367,-1 38-3786,-1-17 1141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8.3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 1 4721,'36'180'2208,"-36"-174"-2208,-6 2-392,-7 16-696,3-3-536,3-4-841</inkml:trace>
  <inkml:trace contextRef="#ctx0" brushRef="#br0" timeOffset="1">36 458 416,'0'3'3449,"0"5"-2537,0 19-576,-16-1-336,-4-2-1616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8.7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0 2937,'3'0'3064,"-3"9"-3064,0 9-264,0 8-136,-3 18-800,-7-5-705,3-7-327</inkml:trace>
  <inkml:trace contextRef="#ctx0" brushRef="#br0" timeOffset="1">102 315 984,'0'3'2921,"0"0"-2425,0 9 240,0 0-616,0 17-120,-4-2-856,-2-1-1249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9.0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1 696,'4'6'4649,"-4"-1"-4201,0 10-448,0 21-344,-13-4-984,-1 3-1569</inkml:trace>
  <inkml:trace contextRef="#ctx0" brushRef="#br0" timeOffset="1">63 669 824,'3'6'4433,"-3"0"-3753,0 6-264,0 9-216,-10 20-200,-3-3-864,3 1-1296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53:57.3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0 968,'-4'13'3492,"5"-12"-3393,0 0-14,0 0 0,0 0-1,0 0 1,0 0-1,0 0 1,0-1 0,0 1-1,0 0 1,1-1-1,-1 1 1,2 0 0,196 50 397,-164-43-302,381 82 683,-197-40-716,59 10-28,40 5 74,775 106 502,-167-42-358,-8 48-175,-632-107 2,234 69 101,-66-16-66,2-20-57,186-3 38,-482-82-144,-101-12-34,74 10-274,-125-15 111,0 0-1,0 1 1,0 0 0,11 5 0,-16-5-99,0 0-1,1 0 1,-1-1 0,-1 2 0,1-1-1,0 0 1,0 0 0,-1 1-1,0 0 1,5 5 0,-2 5-2403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9.4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 0 1096,'0'0'4161,"0"3"-3609,0 3-552,-4 15-184,-9-1-936,-3 4-1065</inkml:trace>
  <inkml:trace contextRef="#ctx0" brushRef="#br0" timeOffset="1">37 283 3545,'0'3'1264,"0"3"-928,0 0 160,0 0-184,0 6-312,0 11-392,0 1-1168,0-1-1241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39.7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2841,'0'0'4673,"0"9"-5650,0-1-839</inkml:trace>
  <inkml:trace contextRef="#ctx0" brushRef="#br0" timeOffset="1">10 1 1112,'-9'73'5457,"22"-61"-7777,0-9-369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0.1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9 2841,'3'0'1360,"3"0"-816,1 0 544,-1 0-192,4 0-279,3 0-321,7-3-296,6 0-128,7 3-689,32 0-383,-9 0-960,-4 0-185</inkml:trace>
  <inkml:trace contextRef="#ctx0" brushRef="#br0" timeOffset="1">668 0 1256,'13'0'1008,"-3"0"113,-3 0-361,-1 0-112,-2 0-200,2 0-208,4 3-96,6 0-144,7 0-24,13-3-472,30 0-208,-11 0-968,4 0-897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0.4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21 656,'3'0'5833,"4"0"-5729,3 0-104,3 0-8,13 0-304,30 0-312,-4 0-576,1 0-1425</inkml:trace>
  <inkml:trace contextRef="#ctx0" brushRef="#br0" timeOffset="1">799 0 1456,'3'0'3305,"1"0"-2745,2 0-272,4 0-120,0 6-104,6-3-64,0-3-208,14 0-144,-7 0-304,0 0-904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0.8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30 6633,'0'-3'3305,"0"0"-2673,3 0-552,10-8-80,-3 2-2096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1.2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18 1880,'-32'-18'8634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1.5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45 1592,'3'0'1113,"4"0"-825,2 0 480,8 0-360,6 0-48,6 0 192,7-3-368,0-6-112,7 0-72,19 0-576,-6 1-1392,-7 2-729</inkml:trace>
  <inkml:trace contextRef="#ctx0" brushRef="#br0" timeOffset="1">783 39 2793,'13'0'592,"13"-6"-360,1-9-232,-4 1-1825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1.9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1 124 1840,'0'0'1393,"6"0"-1185,1 0 176,3 0-240,19 0-144,1 0-552,-4 0-1177</inkml:trace>
  <inkml:trace contextRef="#ctx0" brushRef="#br0" timeOffset="1">459 95 856,'16'0'1360,"4"0"-239,3-9-233,10-6-424,0 0-336,6 1-128,26-4-392,-12 3-488,-4 6-1033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2.2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18 408,'23'-6'1080,"0"0"-111,-3 3 39,-4 0-352,-3 3-320,-6 0-176,-1 0-160,-2 0-8,2 0-584</inkml:trace>
  <inkml:trace contextRef="#ctx0" brushRef="#br0" timeOffset="1">302 18 4097,'3'0'832,"0"3"-464,0 3-368,7 5-416,0 1-288,0-3-1169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2.5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3713,'98'94'1085,"-81"-77"-785,-15-12-66,-2 6 162,-2 1-1,-4 20 1,4-21-744,-1 1 1,0 20-1,2-8-436,1-15 392,-1-1 0,1 1 0,1-1 0,0 1-1,0-1 1,0 1 0,5 11 0,-2-10 101,28 80-638,-28-76 941,-1 0 0,0 1 0,-1-1 0,1 23 0,-3-7 6,1-6 1894,-1 0 0,-8 46 0,-1-6-2257,5-43-1154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4.9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76 0 1144,'0'0'7778,"-4"1"-7206,2 2-571,-46 93 152,43-84-134,1-1-1,1 1 1,0 0-1,1 0 1,0 1 0,-1 21-1,4-20-327,-1-9-45,1-1-1,-1 1 1,0-1 0,-2 8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8.4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1 248 1320,'0'-10'6116,"0"5"-5225,0 5-904,0-1 7,0 1 0,0 0 0,0 0 0,0 0 0,0 0 0,0-1 0,0 1 0,0 0 0,0 0 0,0 0 0,0 0 0,1-1 0,-1 1 0,0 0-1,0 0 1,0 0 0,0 0 0,0 0 0,1 0 0,-1-1 0,0 1 0,0 0 0,0 0 0,0 0 0,1 0 0,-1 0 0,0 0 0,0 0 0,0 0 0,0 0 0,1 0 0,-1 0 0,0 0 0,0 0 0,0 0 0,1 0 0,20-5 19,-14 3-5,1 0 0,-1 1 0,15-1 0,378 2-208,-319-4 123,107-20 0,-173 22 73,33-5-38,24-5-142,115-3 0,-56 16-64,302-8 153,141 0 116,-379 8-17,-28-1-1,364-7 46,-17-3 85,60-3-112,-281-7-15,130-7 14,-1 15-16,-42 13 50,425-3-25,-483-5-22,81-1 8,-144 8-12,313-1 26,-229-12 22,1-1-8,513 14 93,-352 3-73,-496-3-63,506-6 25,44 1 28,-352 6-48,1139 32 20,-1052-11-37,-103-7 4,103 11-3,137 8 60,521 42-20,-469-48-23,1-27 18,-275-1-14,-144 0-7,191-2 16,-1-17-5,-37-12 3,239-22-3,-227 51-77,-17 0 41,-182 0 28,-1-2-1,38-10 0,-51 9-7,1 2 0,34-3 0,-50 6-15,-2 0-32,-1 0 16,1-1 1,0 1 0,0 0 0,0 0-1,-1-1 1,1 1 0,0 0 0,0 0-1,-1 0 1,1 0 0,0-1 0,0 1-1,-1 0 1,1 0 0,0 0 0,-1 0-1,1 0 1,0 0 0,-1 0-1,1 0 1,0 0 0,-1 0 0,1 0-1,-14-1-533,7 1-40,-11-5-1089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2.9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24,'0'3'1800,"0"2"-999,3 4-57,0 3-104,-3 6 24,0 5-336,3 10-144,-3 8-184,0 6 8,0 12 64,0 32-72,0-14-624,-6-6-1913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3.2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102 1 472,'1'88'4912,"-2"107"-3365,-3-144-1495,-16 76 1,-1-2-76,15-53-123,5 105 0,2-165 145,1 1 0,6 23 0,-4-25 7,-2 0 0,0 0 0,2 23-1,-4-13-246,-1 0-1,-1-1 0,0 1 0,-10 35 0,0-13 105,2 0 1,2 0-1,2 1 1,0 73-1,6-63-782,0-30-891</inkml:trace>
  <inkml:trace contextRef="#ctx0" brushRef="#br0" timeOffset="1">14 1533 1536,'0'0'7090,"0"5"-7090,0 1-32,0 3-1024,-4 9 63,-5-6-839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4.8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263 567 1008,'0'-42'5379,"-4"42"-5198,-23 1-553,-70-4 753,95 3-369,-29-2-114,29 2 48,0 0 1,-1 0 0,1 1-1,0-1 1,-1 0 0,1 1-1,0 0 1,-1-1 0,1 1-1,-4 2 1,3 0-3,0 0 0,-1 1 0,2-1 1,-1 0-1,0 1 0,0 0 0,1-1 0,-3 7 0,-14 36-168,18-43 212,-5 12 5,2 0 0,0 1 0,1-1 0,0 1 0,1-1 0,0 22 0,2-1 42,-1-9 47,3 28-1,-1-51-71,0 0 1,-1 1-1,1-1 0,1 0 0,-1 0 0,1 0 0,-1 0 0,4 4 0,-4-6-14,0 0 1,0-1 0,0 1 0,0-1-1,1 1 1,-1-1 0,1 1 0,-1-1-1,1 0 1,0 0 0,-1 0 0,1 0 0,0 0-1,0 0 1,0 0 0,0 0 0,-1-1-1,1 1 1,4 0 0,-4-1 18,1 0 0,-1 0 0,0 0 0,0 0 0,1 0 0,-1 0 0,0 0 0,1-1 0,-1 1 0,0-1 0,0 0 0,1 0 0,-1 0 0,0 0 0,0 0 0,0 0 0,0 0 0,0-1 0,-1 1 0,1 0 0,0-1 0,0 0 0,-1 0 1,1 1-1,1-4 0,9-12 174,-1 1 1,15-33-1,13-42-42,-22 49-82,16-37-380,-3-2-1,37-169 1,-62 205 402,-1-1-1,-2-58 0,-2 69 307,0 30-247,-1 0 0,1 0-1,-2-8 1,1 12-95,1 0 1,0 1-1,0-1 0,0 0 0,0 0 1,-1 1-1,1-1 0,0 0 0,-1 0 1,1 1-1,-1-1 0,1 0 0,-1 1 1,1-1-1,-1 0 0,1 1 0,-1-1 1,0 1-1,1-1 0,-1 1 0,0-1 1,1 1-1,-1 0 0,0-1 0,0 1 1,1 0-1,-1-1 0,0 1 1,-1 0-1,2 0-49,0 0 0,-1 0 1,1 0-1,0 0 0,-1 1 0,1-1 1,0 0-1,-1 0 0,1 0 0,0 0 1,-1 1-1,1-1 0,0 0 1,0 0-1,-1 1 0,1-1 0,0 0 1,0 1-1,0-1 0,-1 0 0,1 0 1,0 1-1,0-1 0,0 0 1,0 1-1,0-1 0,-1 1 0,1-1 1,0 0-1,0 1 0,0-1 0,0 0 1,0 1-1,0-1 0,0 0 1,1 1-1,-2 3-1,-8 56-7,-2 73 0,9-93 54,-5 325 108,7-310-125,0-46-43,0 0 0,1 0-1,0-1 1,3 15 0,-3-19-87,1 0 0,0 0-1,-1 0 1,1-1 0,0 1-1,1 0 1,-1-1 0,1 0-1,-1 0 1,1 1 0,3 1 0,18 14-1974,-1-7-1564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5.2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3489,'0'0'4913,"0"11"-4409,0 10-192,0 2-224,0 1 32,0-6-120,0-1-304,0-2-760,0-6-665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5.5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3489,'0'0'1144,"0"15"-1136,0 12-8,0-1-872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5.9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0 3025,'0'2'5166,"0"269"-5901,0-264 690,1-4 41,-1 0-1,0 0 1,0 0-1,0 0 1,-1 0-1,1 1 1,-1-1-1,0 0 1,1-1 0,-1 1-1,-2 4 1,3-7 23,0 0 1,-1 1-1,1-1 1,0 0-1,0 0 1,0 0 0,0 0-1,0 1 1,0-1-1,-1 0 1,1 0 0,0 0-1,0 0 1,0 0-1,0 0 1,-1 1-1,1-1 1,0 0 0,0 0-1,0 0 1,0 0-1,-1 0 1,1 0-1,0 0 1,0 0 0,0 0-1,-1 0 1,1 0-1,0 0 1,0 0 0,0 0-1,-1 0 1,1 0-1,0 0 1,0 0-1,0 0 1,-1-1 0,1 1-1,0 0 1,0 0-1,0 0 1,0 0-1,-1 0 1,1 0 0,0 0-1,0-1 1,0 1-1,0 0 1,0 0 0,0 0-1,-1 0 1,1-1-1,0 1 1,0 0-1,0 0 1,-4-12 160,3-47-265,2 31 30,-1 23-6,0-1 0,0 1 1,1-1-1,0 0 0,2-8 1,-1 11-1,-1-1 0,0 1 0,1 0 0,0 0 1,0 0-1,0 1 0,0-1 0,0 0 1,0 1-1,1-1 0,3-2 0,6-3-499,0 0 0,1 1 0,13-5 0,3 0-1679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6.2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12 108 800,'6'8'2042,"-6"-8"-1961,0 0 1,1 0 0,0 0-1,13 3 774,-10-3-625,14 2 232,29-1 1,-33-1-393,-13 0-44,0 0 0,0 0 0,0-1 1,0 1-1,0-1 0,0 1 0,0-1 0,0 1 0,0-1 1,-1 1-1,1-1 0,0 0 0,0 1 0,0-1 1,-1 0-1,1 0 0,0 0 0,-1 0 0,1 0 1,-1 0-1,1 1 0,-1-1 0,1 0 0,-1 0 0,0-1 1,1 1-1,-1-1 0,2-5 94,-1 0-1,1-14 1,-1-22 263,-1 42-377,0 1 0,0-1 0,0 0 1,0 0-1,0 0 0,0 0 0,0 1 1,-1-1-1,1 0 0,0 0 0,0 0 0,-1 1 1,1-1-1,-1 0 0,1 1 0,0-1 1,-1 0-1,1 1 0,-1-1 0,0 0 1,1 1-1,-1-1 0,1 1 0,-1-1 0,0 1 1,0-1-1,1 1 0,-1 0 0,0-1 1,-1 1-1,-1-1 38,-1 0 1,1 1-1,-1 0 1,0 0 0,-6 0-1,0 1-16,6-1-27,1 0-1,-1 1 1,1 0 0,0 0 0,-1 0-1,1 0 1,0 0 0,0 1 0,0 0 0,0-1-1,0 1 1,0 0 0,1 0 0,-1 1-1,1-1 1,-1 0 0,1 1 0,-3 4-1,1-2-2,1-1 0,0 2 0,0-1 0,0 0 0,0 1 0,1-1 0,0 1 0,0-1 0,1 1 0,-2 7 0,2 1-34,0 0 0,2 23 0,-1-31 18,1 0 1,0 0 0,0 0-1,1 0 1,0-1 0,0 1-1,0-1 1,5 10 0,-2-7-124,1-1 0,0 0 0,0 0 0,0 0 0,1-1 0,0 0 0,0 0 0,13 7 0,-7-5-439,1-1 0,0-1 1,0 0-1,19 5 0,11-1-2191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6.6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113 56 1696,'0'-6'1059,"0"4"-925,0 1 0,1 0-1,-1 0 1,0-1 0,0 1 0,0 0-1,-1-1 1,1 1 0,0 0-1,0 0 1,-1-1 0,1 1-1,-1 0 1,1 0 0,-1 0-1,0 0 1,1-1 0,-1 1 0,0 0-1,0 0 1,1 0 0,-1 0-1,-2-1 1,2 1-38,-2-1 79,1 0 1,-1 0-1,1 0 0,-1 1 1,0-1-1,1 1 0,-1 0 1,0-1-1,0 1 0,0 1 1,0-1-1,0 0 0,0 1 1,0-1-1,-1 1 0,-3 0 1,6 0-200,1 1 0,-1-1 0,1 0 0,-1 1 0,1-1 0,-1 0 1,1 1-1,-1-1 0,1 1 0,-1-1 0,1 1 0,-1-1 1,1 1-1,0-1 0,-1 1 0,1 0 0,0-1 0,-1 1 0,1-1 1,0 1-1,0 0 0,0-1 0,0 1 0,0 0 0,0-1 0,-1 2 1,1 1-63,-10 33 76,1 0 1,2 0-1,-3 73 0,9-89 66,1-9-15,0 1-1,2 17 1,-1-27-41,-1 0 1,1 0 0,0 0 0,-1 0-1,1 0 1,0-1 0,0 1-1,0 0 1,0-1 0,0 1-1,1-1 1,-1 1 0,0-1-1,1 0 1,-1 1 0,1-1-1,0 0 1,-1 0 0,1 0 0,0 0-1,-1 0 1,1-1 0,3 2-1,2 0-36,1 0 0,0-1 0,0 0 0,9 1 0,0-1-135,-1-1 1,32-3-1,-39 1-71,1 0 0,-1 0 0,0-1 0,0 0 0,0 0 0,9-6 0,24-17-2101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6.9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204 0 4945,'0'6'1408,"-10"15"-928,-3 8 609,0 6-481,3 10-296,0 2-160,7 0 8,3 0-16,0-3-144,0-3 0,0-8-8,10-7-168,3-11-408,-3-6-440,3-9-457</inkml:trace>
  <inkml:trace contextRef="#ctx0" brushRef="#br0" timeOffset="1">1 59 3145,'0'0'5089,"3"0"-5089,20 0-80,6 15-96,11-1 176,6 4-264,3-3-312,0-6-417,20-3-319,-17-6-8,-6 0-1265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7.2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 3 3769,'-1'2'260,"1"0"0,0 0 0,0 0 0,-1 0 0,1 0 0,-1 0 0,-1 3 0,-3 10 664,3-5-700,1 0-1,0 1 0,0-1 1,1 1-1,1-1 0,1 11 0,-1-18-225,0-1-1,0 1 1,0-1-1,0 0 1,1 1-1,-1-1 1,1 0-1,0 0 1,-1 0-1,1 0 0,0 0 1,0 0-1,0-1 1,0 1-1,0-1 1,1 1-1,-1-1 1,0 0-1,1 0 1,-1 0-1,1 0 1,4 1-1,1 0 56,0-1 0,1 1 0,-1-1-1,1-1 1,15 0 0,-22 0-33,0-1 1,0 1-1,0-1 0,0 1 1,0-1-1,0 1 0,0-1 1,0 0-1,0 0 0,-1 0 1,1 0-1,0 0 0,-1-1 1,1 1-1,0-1 0,-1 1 1,0-1-1,1 1 0,-1-1 1,0 1-1,0-1 0,0 0 1,0 0-1,0 0 0,0 0 1,-1 0-1,1 0 0,0-2 1,1-6 85,0 0-1,-1 0 1,0 0 0,-1-14 0,0 22-98,0 0-7,0 1-1,0-1 1,0 1 0,0-1-1,-1 1 1,1-1 0,0 1-1,-1-1 1,1 1-1,-1 0 1,0-1 0,1 1-1,-1 0 1,0 0 0,0-1-1,-1 0 1,0 0-7,0 1 0,0-1 0,0 1 0,0-1 0,0 1 1,0 0-1,0 0 0,-1 0 0,-2-1 0,2 1-399,0 0 1,0 0-1,0-1 1,0 0-1,0 1 1,0-1-1,1 0 0,-1-1 1,0 1-1,-3-5 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56.8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846 1 472,'0'0'5305,"0"16"-4525,-1-15-776,1 1 0,0-1 0,-1 0 0,0 0 0,1 1 0,-1-1 0,0 0-1,1 0 1,-1 0 0,0 0 0,0 0 0,0 0 0,0 0 0,0 0 0,0 0-1,0-1 1,-2 2 0,-9 10-4,5-3 60,0-1-1,-12 12 1,-5 6 38,-78 101 49,43-42-147,39-57 10,10-12 19,-1-1-1,-20 22 1,-31 35-11,33-37-7,-62 79-1,51-61 5,23-30-41,4-4 14,-13 26 1,15-25 12,-17 24 0,17-28 13,-11 23 1,12-21-12,-6 6 87,11-18-54,0 0-1,1 1 1,-4 7 0,1 1 5,-1-1 0,-14 18 0,7-10 193,-11 13-98,21-29-133,1 1 0,-1 0-1,-5 12 1,2-5 12,-2-1 15,6-7-111,-1 3 140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7.6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2721,'4'0'1455,"-3"3"-1288,1-1 0,-1 1 0,1-1 1,-1 1-1,0-1 0,0 1 1,0 0-1,0-1 0,1 6 1,2 6 51,3 10 125,0 0 0,-1 1 0,-2 0-1,0 1 1,0 46 0,-4-72-308,-1 1-1,1-1 1,0 1-1,0-1 1,0 1-1,-1-1 1,1 1-1,0-1 1,0 1 0,-1-1-1,1 1 1,0-1-1,-1 0 1,1 1-1,-1-1 1,1 0-1,-1 1 1,1-1-1,-1 0 1,1 1 0,-1-1-1,1 0 1,-1 0-1,1 0 1,-1 1-1,1-1 1,-1 0-1,1 0 1,-1 0-1,0 0 1,0 0-16,1 0 1,-1 0-1,1 0 0,-1 0 0,1 0 1,-1 0-1,1 0 0,0 0 0,-1 0 1,1 0-1,-1 0 0,1 0 1,-1 0-1,1 0 0,0-1 0,-1 1 1,1 0-1,-1 0 0,1-1 1,0 1-1,-1 0 0,1 0 0,0-1 1,-1 1-1,1 0 0,0-1 0,-1 1 1,1 0-1,0-1 0,0 1 1,-1-1-1,1 1 0,0 0 0,0-1 1,0 1-1,0-1 0,0 0 0,-1-11-57,0 7 20,1 1-1,0 0 1,0-1-1,0 1 1,1-1-1,-1 1 1,1 0-1,2-6 1,-1 5-80,1 0 0,0 0-1,1 0 1,-1 1 0,1 0 0,0 0 0,7-7 0,37-25-2660,-30 24 960,-4 0-777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8.0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139 1 2801,'-1'32'1894,"2"36"-437,-1-67-1435,1 1-1,-1-1 1,0 1-1,1 0 1,-1-1-1,1 1 1,-1-1-1,1 1 1,0-1-1,-1 1 1,1-1-1,0 1 1,0-1-1,0 0 1,0 0-1,0 1 1,1-1-1,1 2 1,-1-2-14,0 0-1,0-1 1,0 1 0,-1 0 0,1 0-1,0-1 1,0 1 0,1-1 0,-1 0 0,0 0-1,0 1 1,0-1 0,0 0 0,3-1-1,-3 1 6,0-1 0,-1 0-1,1 1 1,-1-1-1,1 0 1,-1 1 0,0-1-1,1 0 1,-1 0-1,0 0 1,1 0-1,-1 0 1,0-1 0,0 1-1,0 0 1,2-3-1,14-28-195,-7 13-421,-9 18 571,-1 1 0,1-1 0,-1 0 0,1 1 0,-1-1-1,1 0 1,-1 1 0,1-1 0,0 1 0,0-1 0,-1 1 0,1-1 0,0 1 0,0-1 0,-1 1 0,1 0 0,0 0-1,0-1 1,0 1 0,1 0 0,-2 0 21,1 1 0,-1 0 1,1-1-1,-1 1 0,0 0 0,0-1 0,1 1 0,-1 0 0,0-1 0,0 1 1,0 0-1,1 0 0,-1 1 18,5 32 640,-1 0-1,-2 1 0,-3 43 1,1-28-189,-2-21-256,-2-1-1,0 1 0,-17 54 0,9-36-43,11-42-147,0 0 1,-1 0-1,0 0 0,0 0 0,-3 6 1,3-9 6,1-1 1,0 1-1,0 0 1,-1-1-1,1 0 1,-1 1 0,1-1-1,-1 0 1,1 0-1,-1 0 1,0 0-1,0 0 1,0 0-1,1 0 1,-1 0 0,-4 0-1,-9 1-5,0 0-1,0-1 1,-25-2-1,9 0-238,27 2 181,-1-1 0,1-1 0,-1 1 0,1-1 0,-1 0 0,1 0 0,-1 0 0,-4-2 0,7 2 10,1 0 1,0 0 0,-1 0 0,1 0-1,0 0 1,-1 0 0,1 0-1,0 0 1,0-1 0,0 1 0,0 0-1,0-1 1,1 1 0,-1-1 0,0 1-1,0-1 1,1 1 0,-1-1 0,1 1-1,0-1 1,-1 0 0,1 1 0,0-1-1,0 0 1,0-2 0,0 4 21,0-4-75,0 1 0,0 0 0,0 0 1,0-1-1,1 1 0,0 0 0,-1 0 0,1 0 1,0-1-1,0 1 0,1 0 0,-1 0 0,1 0 0,-1 1 1,5-6-1,14-14-848,29-24 0,-25 23-151,20-18-1717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8.9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0 2937,'0'1'5003,"-8"127"-3660,2-70-1152,-3 240 338,9-292-524,0 0 0,0 0-1,1 0 1,0 0-1,3 12 1,-3-16-10,0 0-1,0 0 1,0 0-1,0 0 1,1 0 0,-1 0-1,1 0 1,-1 0 0,1 0-1,-1-1 1,1 1-1,0 0 1,0-1 0,0 0-1,0 1 1,0-1-1,3 1 1,1 0-4,1 1 0,-1-2-1,0 1 1,0-1 0,1 0 0,-1 0 0,1-1-1,-1 0 1,1 0 0,-1 0 0,1-1-1,-1 0 1,1 0 0,-1-1 0,0 0-1,0 0 1,0 0 0,0-1 0,0 0 0,0 0-1,-1 0 1,1-1 0,-1 0 0,6-5-1,4-7-410,-1-2-1,0 0 0,-1 0 0,-1-1 1,9-21-1,-18 35 268,1 1 553,-4 4-365,0 0 1,1 1 0,-1-1-1,0 0 1,1 0 0,-1 0 0,0 0-1,0 1 1,1-1 0,-1 0 0,0 0-1,0 1 1,1-1 0,-1 0-1,0 0 1,0 1 0,0-1 0,1 0-1,-1 1 1,0-1 0,0 0 0,0 1-1,0-1 1,0 1 0,4 11 338,-3-7-172,3 12 445,4 27 0,-6-25-338,6 19 1,-8-38-383,1 1 0,-1 0 0,1 0 0,0 0 1,-1 0-1,1-1 0,0 1 0,-1 0 0,1-1 1,0 1-1,0-1 0,0 1 0,0-1 0,-1 1 1,1-1-1,0 1 0,0-1 0,0 0 0,0 1 1,0-1-1,0 0 0,0 0 0,2 0 0,-1 0-267,1 1-1,-1-1 1,1 0 0,-1-1-1,0 1 1,1 0-1,-1-1 1,1 1 0,-1-1-1,3-1 1,14-12-3568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9.2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1 5905,'-7'0'3345,"7"9"-3129,0 14-160,0 7-56,0-1-560,10 1-408,23 11-409,0-9-343,-4-2-1241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49.6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295 1 4673,'-2'0'3755,"-2"0"-3547,-4 0-109,0 0-1,0 0 1,0 1 0,0 0 0,1 0 0,-1 1-1,-11 4 1,-60 32-185,43-20-40,32-16 88,-3 2 14,0-1 0,0 1 0,0 0 0,-10 9 0,15-12-4,1 1 0,0-1 1,0 0-1,-1 1 0,1-1 0,0 1 1,0 0-1,1-1 0,-1 1 1,0-1-1,0 1 0,1 0 0,-1 0 1,1 0-1,-1-1 0,1 1 0,0 0 1,0 0-1,0 0 0,0 0 1,0-1-1,0 1 0,1 0 0,-1 0 1,0 0-1,1 1 0,0 0 20,1-1-1,-1 0 0,0 0 1,0 0-1,1 0 1,-1 0-1,1 0 1,0 0-1,0 0 0,3 3 1,24 14 24,-20-14-18,-4-2 0,54 36 62,-48-32-56,-2 1 0,1 0 1,13 16-1,-22-23 35,0 1 1,0 0-1,0 0 1,0 0 0,-1 0-1,1 0 1,0 0-1,-1 0 1,1 0-1,-1 0 1,0 0 0,0 0-1,0 1 1,0-1-1,0 0 1,0 0-1,0 0 1,-1 0-1,1 0 1,-1 0 0,0 0-1,1 0 1,-2 2-1,-5 2 68,1-1-1,-1 0 0,0 0 0,0-1 1,-14 7-1,17-9-81,-9 5-12,-1-1 0,0 1 0,0-2 0,-1 0 0,0-1 0,0-1 0,0 0 0,-24 1 0,39-4-28,0 0-1,0 0 0,0 0 1,0 0-1,-1 0 0,1 0 0,0 0 1,0 0-1,0 0 0,0 0 0,0 0 1,0 0-1,0 0 0,0 0 0,0 0 1,-1 0-1,1 0 0,0 0 0,0 0 1,0 0-1,0-1-157,-1 1 157,1 0 0,0 0 1,0 0-1,0 0 0,0 0 0,0 0 1,0-1-1,0 1 0,0 0 0,0 0 1,0 0-1,0 0 0,0 0 0,0 0 1,0 0-1,0 0 0,0-1 0,0 1 1,1 0-1,-1 0 0,0 0 0,0 0 1,0 0-1,0-2-281,0 0-1,0 0 1,0 1 0,1-1 0,-1 0 0,0 0-1,2-3 1,14-18-3954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50.0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 0 3897,'0'3'7564,"-1"5"-7464,0 0 1,-1 0-1,1-1 0,-1 1 0,-4 8 0,-2 7 43,-1 14-73,0 0-1,3 0 0,0 1 1,1 56-1,5-6-65,0-83-39,0 1 0,1-1 0,0 0-1,0 1 1,0-1 0,0 0 0,1 1 0,2 5 0,-3-9-83,1 1 1,-1-1 0,0 0 0,1 0 0,-1 0-1,1 0 1,0 0 0,0 0 0,0 0 0,0-1-1,0 1 1,0-1 0,0 1 0,0-1-1,0 0 1,1 0 0,-1 0 0,1 0 0,3 1-1,15-1-2014,-3-1-574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7:50.4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3545,'0'0'1264,"19"3"-304,11-3 705,9 0-409,10 0-536,7 0-480,6 0-136,30 0-104,-17 0-1352,-13 0-1521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1:19.3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64 10 856,'-20'-9'4667,"-2"9"-795,21 0-3858,1 0 20,-2 0-19,-5 0 192,0 2 1120,7 37-2755,-3 138 1066,2 55 479,2-122-90,-1 3054 133,16-2719-197,-9-14 34,-7-330 23,0-58-10,3 543 96,5-370-80,0 83 20,-1 149 159,-7 303-47,6-596-142,1 0 4,-4 97 2,0 109-11,-3-255 184,1-104-179,1-2 35,-1 18-79,-1-15 208,0 23-335,0-25 167,0 9-9,-1 16-58,1-8 47,0 0-1,3 27 1,-2-38 6,-1-7 2,-1 1 0,1-1 0,0 1 0,0-1 1,0 1-1,0-1 0,0 0 0,0 1 0,0-1 0,0 1 0,0-1 0,4 6 1165,30-6-7797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1:41.5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 1 1528,'0'0'4149,"0"1"-4307,0 1656 3582,-3-1420-3198,0 57-116,-1 30-75,5-152 53,-12 474 625,7-484-596,2-55-83,1 239 143,2-182-143,-1-60-33,6 770 306,-2-436-234,-2-194-79,2 47-2,6 74 30,-4-39 41,-4-31-23,-3-158-39,0 19 9,2 170 20,5-195-163,-3 6 280,1-86-98,-1 65 128,-3-115-169,0 8 276,0 6-270,0 1-7,3 29 0,-3-24 420,6-25-407,1-6-491,-1 0 1,0-1-1,0 0 0,3-11 0,14-34-3623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2:04.8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 4 536,'-4'-3'5423,"-7"3"-5637,-10 0 4504,22 11-2530,2957-11-4311,-1448 0 2660,-693 6 68,-441-1-127,-1-1-28,584 2 19,281 0 166,-873-2-26,-4 1 34,-167-6-133,476 8 368,-268 0-241,-108-3-195,-102-3-7,44 1 59,41-1-51,-148-2-15,824 4-135,-411-3-270,-537 3 154,91-3-528,-104 7-390,-12 4-885,-7-2-3066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8:09.5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6 208,'-11'-5'8207,"11"5"-8156,1 30 1,-1 3-30,-4 37 0,3-45-18,1 38 0,1-21-4,-1 240 41,5-216-1,0 1-1,2 63-15,-3-1-21,-3-45 20,-3 97 50,-8-52-4,4-30-65,-5 214 43,7 13 46,-10-134-11,1-50-4,12-69-41,-2 20-34,-5 69 90,5-89 115,2 201 123,2-145-178,-1 750 150,-7-684-286,0 3-18,7 1023 113,12-884-125,0-1 10,-12-185 12,3 314 13,-1-70 7,-3-210-23,1 947 90,10-990-74,-2-57-22,-3 11 30,17 186 62,-4 98-38,-6-91-4,5 3 56,-16 4-67,-2-134-166,1-151-90,1 0 0,4 22 1,-5-31 207,0-2-8,0 0 0,1-1 0,-1 1 0,0 0 0,0 0-1,0 0 1,0 0 0,0 0 0,0 0 0,0 0 0,0 0 0,0 0 0,1 0 0,-1 0 0,0 0 0,0 0-1,0 0 1,0-1 0,0 1 0,0 0 0,1 0 0,-1 0 0,0 0 0,0 0 0,0 0 0,0 0 0,0 1 0,0-1-1,1 0 1,-1 0 0,0 0 0,0 0 0,0 0 0,0 0 0,0 0 0,0 0 0,0 0 0,1 0 0,-1 0 0,0 0-1,0 0 1,0 0 0,0 1 0,0-1 0,0 0 0,0 0 0,0 0 0,0 0 0,0 0 0,0 0 0,0 0-1,0 1 1,1-1 0,-1 0 0,0 0 0,0 0 0,0 0 0,0 0 0,0 0 0,0 1 0,0-1 0,0 0 0,0 0-1,0 0 1,-1 0 0,4-3-364,0-1 0,0 1 0,-1-1 0,1 0 0,-1 0 0,0 0-1,-1 0 1,3-7 0,7-28-1887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2:16.7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67 72 1224,'-48'-6'8541,"47"6"-8431,-17 0 131,30 0-604,213-3 533,-94 0-146,246 3 119,-121-6 17,-11 0-112,0 0 3,528 6 44,-479-6 39,276 0 41,7266 6-230,-7489-4 125,-218 2-37,31-4-30,40 1 33,520-1 112,-706 3-134,519 3 44,-533 0-56,0 0-1,0 0 0,0 0 0,0 0 0,1 0 0,-1 0-1,0 0 1,0 0 0,0 0 0,0 0 0,0 0 0,0 0-1,0 0 1,0 0 0,1 0 0,-1 0 0,0 0 0,0 0-1,0 0 1,0 0 0,0 0 0,0 0 0,0 0 0,0 0 0,0 0-1,0 0 1,1 0 0,-1 0 0,0-1 0,0 1 0,0 0-1,0 0 1,0 0 0,0 0 0,0 0 0,0 0 0,0 0-1,0 0 1,0 0 0,0 0 0,0-1 0,0 1 0,0 0-1,0 0 1,0 0 0,0 0 0,0 0 0,0 0 0,0 0-1,0 0 1,0-1 0,11 1-208,0 0-641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2:25.0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17 101 1200,'0'0'2998,"0"-19"898,0-21-3387,-7 36-1054,6 3 574,0 0 0,1 0 1,-1 0-1,1-1 0,-1 1 0,1 0 1,-1 0-1,1-1 0,0 1 0,0 0 1,-1-3-1,0-17 881,-1 21-859,1 0-128,8 309-305,-8-261 406,3 52 26,0-85-430,1 0-1,6 19 1,-5-19-1628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3:05.92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27 56,'10'-4'7110,"7"-16"-4515,-17 20-2515,0-1 0,1 1 0,-1 0 1,1 0-1,-1-1 0,1 1 0,-1 0 0,1 0 0,-1 0 1,1-1-1,-1 1 0,1 0 0,-1 0 0,1 0 0,-1 0 1,2 0 257,7 0 961,-3 0-1289,-5 0 27,6 9-133,-5-8 64,0 0 0,0-1-1,0 1 1,0-1 0,0 1-1,4 0 1,8 2-123,-12-2 136,0-1 0,-1 0 0,1 1 0,0-1 0,-1 0 1,1 0-1,0 0 0,3 0 0,10 0-109,9 3 150,1-1-1,36-1 0,-2 0 10,165 1-180,-117-3 102,-25 0 53,272 4 25,-83-2-142,4 1 80,148 7 40,-338-7-10,147 4 9,-112-5 11,6 0-14,187 7 4,-159-6-86,-10 1 39,139 4-447,-178-5 440,37 2 48,149 4-3,-84-5 0,402 4-3,79 2-2,-101-3-16,-385-7 10,238 5-58,0 1 33,-298-5 50,643 8 16,-288 6-26,-129-10 19,-123-3-35,870 7-538,-469-5 224,-31 8 253,-287-9 56,-57-1 0,225 1-26,-255-3-738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5.3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30 760,'0'0'1813,"0"-18"787,0 18-2592,0-1 0,0 1-1,0-1 1,0 1 0,0-1-1,0 1 1,0 0 0,0-1-1,0 1 1,1-1 0,-1 1-1,0-1 1,0 1 0,0 0 0,1-1-1,-1 1 1,0 0 0,0-1-1,1 1 1,-1 0 0,0-1-1,1 1 1,-1 0 0,0-1 0,1 1-1,-1 0 1,0 0 0,1 0-1,-1-1 1,1 1 0,-1 0-1,1 0 1,-1 0 0,1 0-1,0 0 0,-1 0 0,3 0 168,-3 7 21,1 27 94,0-17-89,-1-1 0,0 0-1,-5 29 1,1-19-7,1 0 0,1 0 0,3 42 0,0-20-88,-1-30-160,0 0 1,-2 0 0,0 0-1,-7 26 1,7-36 110,0 1 0,1-1 0,0 1 0,1 12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6.4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51 2345,'7'0'4474,"29"0"-4357,59 4-142,0 1-5,258-8-98,-328 4 119,36 7 0,18 0 3,-30-6 94,-1-2 0,96-13-1,-108 6-55,1 2 0,50-1 0,-36 6-51,95 11 0,-104-4 35,52-1 1,42-6 60,-60 0-11,-62 0-63,116 5-22,-105-4 35,27-1 1,-18 0 35,-10-1-2,0 0 0,0-2 0,0-1 0,33-9 1,-31 6-52,0 1-1,0 1 1,1 2 0,39-2 0,235 2 63,-276 2-28,-1-2 0,0 0 0,28-9 1,-35 8-28,-3 4-174,-13 0 275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8.1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0 540 256,'7'0'8768,"-3"0"-8553,50 0-264,111 4 96,89 1 227,-174-5-239,740 0 246,-714 4-289,0 1 16,-69-5 2,5 1 0,-1-2 0,70-11-1,-54 1 12,0 3 0,74-2 0,-99 10-34,64 0 25,129-16 1,-137 8-13,119 2 1,-195 6 2,27-2 19,46-8 1,-46 5 10,48-2 1,58 7-98,-145-12 573,0-4-522,1 11 15,-1 0 1,0-1-1,0 1 1,-1 0-1,1 0 0,-1 0 1,0-1-1,0 1 1,-3-5-1,-25-55 125,24 56-173,2 0 0,-1-1 0,1 1 0,1 0 0,-3-15 0,-1-48-102,5 41 118,0 23 53,0-1 0,0 1 0,0 0 0,-1 0 0,0 0 0,-1 0 0,0 0 0,0 0 0,-1 1 0,1-1 0,-2 1 0,1 0 0,-1 0 0,0 1 0,-9-9 0,13 13 46,0 2-51,1 0 1,0 0 0,-1-1-1,1 1 1,0 0 0,-1 0-1,1-1 1,0 1-1,0 0 1,-1-1 0,1 1-1,0 0 1,0-1 0,0 1-1,-1 0 1,1-3 509,-1 3-481,-1 0 99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8.7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3017,'0'6'2760,"0"3"-1223,3-9-1217,1 3-320,-1 0-176,7 6-353,-4 0-959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9.0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2457,'0'2'4585,"3"1"-4129,4 0-192,3 0-40,3 0 320,3 0-184,0 0-360,1 3-416,-4 0-1505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0.9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4481,'0'0'5497,"0"6"-5521,0 6-1168,0 8-480,0 1-441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1.3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0 2657,'-6'209'776,"6"-203"112,0 0-696,0 3-88,0 6-96,0 5-8,0 1-912,0-6-1041</inkml:trace>
  <inkml:trace contextRef="#ctx0" brushRef="#br0" timeOffset="1">20 410 2056,'0'5'2849,"0"1"-2753,0 3-96,-3 3-72,-3-3-1176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8:15.0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60 672,'0'-4'703,"0"0"-505,0 1 0,0-1 0,0 1 0,0-1 0,0 1 0,1-1 0,0 1 0,0-1 0,0 1 0,0 0 0,0 0 0,3-5 0,-3 6-119,3-3 229,-4 8-97,3 6-154,1 6 209,0-1 0,2 25 0,-3-15-167,29 131 8,-27-99 5,-3-29-39,2 100-22,-1-65 53,-2-23-95,2 1 1,11 57-1,28 125 37,-31-161-20,-6-15-17,-2 0 0,-3 58-1,-1-40 13,1 478 369,7-329-234,-2-114 130,0 2-167,-15 632 811,9-412-797,2-169-66,-19 326-257,10-81 270,9-263-64,-15 306 149,-3-254-135,6-73 32,7 113 25,4-148 38,1-27-99,12 83-1,4-9 96,2 197-1,-16 47-248,-3 1587 903,4-1492-726,-4 570-90,6-879 48,-2-76-5,10 89 13,-9-117-15,-3-19 0,0 98 0,-4-70 0,2 198 223,0-258-258,0 1 0,0 0 0,0-1 1,0 1-1,0-1 0,0 1 0,0 0 1,1-1-1,-1 1 0,0-1 0,0 1 1,0-1-1,0 1 0,1 0 0,-1-1 1,0 1-1,1-1 0,-1 1 0,0-1 1,1 0-1,0 2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1.6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1 4481,'-19'191'1152,"19"-188"-1152,0 3-208,0 3-272,0 5 352,0 4-80,0 0-72,0 2 128,0-2-264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2.0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18 4521,'0'0'888,"4"0"-752,5 0-136,4 0-1168</inkml:trace>
  <inkml:trace contextRef="#ctx0" brushRef="#br0" timeOffset="1">324 0 432,'13'0'992,"23"0"-712,0 0-280,4 0-968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2.3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60 912,'16'0'1489,"-3"0"127,1 0-576,2 0-256,-3 0-392,7 0-256,16 0-136,0 0-600,0 0-1592</inkml:trace>
  <inkml:trace contextRef="#ctx0" brushRef="#br0" timeOffset="1">597 1 3321,'3'0'1728,"0"0"-1080,14 0-648,2 0-408,4 0-1368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2.7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45 3449,'26'0'128,"-3"0"-128,7 0-1937</inkml:trace>
  <inkml:trace contextRef="#ctx0" brushRef="#br0" timeOffset="1">587 24 3897,'0'0'1408,"7"0"-608,-1 0-104,10 0-696,34 0-528,-1-6-432,3-6-1752</inkml:trace>
  <inkml:trace contextRef="#ctx0" brushRef="#br0" timeOffset="2">1242 0 592,'13'0'5169,"-7"0"-3824,4 0-417,3 0-560,4 0-368,22 3-56,0 0-1248,4 0-1641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3.0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1 104 1664,'0'0'5370,"7"0"-4482,2 0-648,14 0-240,7 0-352,38-9-601,-5 0-263,-4 1-2097</inkml:trace>
  <inkml:trace contextRef="#ctx0" brushRef="#br0" timeOffset="1">832 42 304,'10'0'6281,"0"0"-5985,6 0-240,20 0-56,56-15-224,-7 4-528,4-4-2448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3.3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1 832,'10'0'6258,"-4"0"-5522,4 0-264,6 0-304,4 0-96,9 0-72,14 0-344,9 0-576,17 0-73,52 0-191,-13 0-1136,-3 0-41</inkml:trace>
  <inkml:trace contextRef="#ctx0" brushRef="#br0" timeOffset="1">1310 27 1488,'13'0'1449,"0"0"-145,0 0 88,-6 0-224,0 0-375,6 0-513,6 0-208,40 0-72,0 0-816,0 0-1481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3.7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42 1776,'10'0'2961,"0"0"-2593,6 0-368,7 0-24,23 0-552,-4 0-512,1 0-1129</inkml:trace>
  <inkml:trace contextRef="#ctx0" brushRef="#br0" timeOffset="1">570 39 1560,'39'-9'1249,"10"0"-697,13 0-192,4 4-64,-1-1-16,4 6-224,-7 0 40,-6 0 48,-10 0-128,-10 0 432,-10 0-184,-10 0-192,-3 0-72,7 8-216,-7-2-664,3-3-792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5.3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36 1224,'0'-9'448,"0"-17"3593,6 26-4297,7 0-560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5.6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12 184,'235'-12'5065,"-231"12"-4465,2 0-600,1 3-520,9 3 216,4 0-72,26 0-448,-7-3-608,0-3-761</inkml:trace>
  <inkml:trace contextRef="#ctx0" brushRef="#br0" timeOffset="1">718 24 3633,'0'0'2184,"3"0"-1472,0 0-720,0 3-696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6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1 864,'7'0'704,"2"0"-552,1 0-152,7 0-176,-4 11-736</inkml:trace>
  <inkml:trace contextRef="#ctx0" brushRef="#br0" timeOffset="1">304 30 616,'4'0'968,"-1"0"-736,7 0-128,9 3-48,4 0-56,-3-3-800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2.7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1360,'0'0'7015,"0"5"-7087,8 149 84,33 56 23,-37-195-34,13 84 2,-2-11-10,9 43-28,-20-95 27,-2 0 0,-3 42-1,0-22-3,0 130-52,3 214-280,0-310 266,2 119-125,-4 174-228,15-136 83,-6-138 174,4 233 144,-11-246 18,8 79-5,0 7 4,-6 178 12,14 319 2,8-223 21,-10-128 12,23 136-26,61 604-22,-66-716 17,11 156 0,-15 70 5,5 147-6,9-255 12,-11-158-6,-21-57 0,-12 1 5,-1-98-10,-5 56 76,1-1 24,5-142-990,0-91-468,0-10-2946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6.3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95 3345,'3'0'1456,"4"0"-664,6-3-152,3-3-432,4 3-208,9 0-320,20 0-440,-3 3-632,-3 0-1665</inkml:trace>
  <inkml:trace contextRef="#ctx0" brushRef="#br0" timeOffset="1">557 68 656,'7'-3'3537,"0"0"-2385,-1 0-480,7 3-376,7-3-200,6 3-96,13 0-56,33-6-464,-6 1-624,-1-1-3121</inkml:trace>
  <inkml:trace contextRef="#ctx0" brushRef="#br0" timeOffset="2">1274 0 3169,'4'0'2392,"-1"0"-1816,7 0-576,6 0-752,33 0 48,-3 0-816,3 0-1425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6.7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1 139 1528,'3'0'2041,"4"-3"-1393,6 3 32,7-3-416,6 3-184,33-3-80,-4 0-592,-2-3-1256</inkml:trace>
  <inkml:trace contextRef="#ctx0" brushRef="#br0" timeOffset="1">787 33 3289,'6'0'4617,"1"0"-4385,3 0-232,13 0-160,9 0 24,14 0-432,16 0-289,7 0-327,29-12-264,-16 1-601,-13 2 329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7.0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65 200,'6'-3'1728,"1"0"-455,-1 3-25,1 0-192,-1 0-336,7 0-192,10-3-223,10 3-113,10-3 16,12 0-128,14 0-80,6-2-448,10 2-641,46-9-487,-23 3-737</inkml:trace>
  <inkml:trace contextRef="#ctx0" brushRef="#br0" timeOffset="1">992 0 312,'0'0'6802,"7"0"-6498,0 0-208,2 0-24,4 0-64,7 0-8,6 0-408,7 0-625,10 0-63,35 9-344,-9-3-801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7.4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1 600,'36'0'880,"-13"3"-144,-7 0 41,-3 0-177,-6-3 160,0 3 256,2-3-368,8 0-208,6 0-224,13 0-64,39 0-152,-10 0-520,1 0-1384</inkml:trace>
  <inkml:trace contextRef="#ctx0" brushRef="#br0" timeOffset="1">989 30 3713,'0'0'624,"6"0"-456,4 3-72,3 3-96,13-3 48,10 3-48,49-6-176,-9 0-680,6 0-2281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4.0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30 824,'36'0'1416,"-3"0"-919,-10 0 263,-7 0 24,-2 0 72,-5 0-496,4 0-128,7 0 0,10 3-232,35-3-80,-3 0-1088,-3 0-2769</inkml:trace>
  <inkml:trace contextRef="#ctx0" brushRef="#br0" timeOffset="1">629 9 4977,'0'-9'6265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8.4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151 9 4369,'0'-9'7466,"-3"24"-9291,-7 11-2072</inkml:trace>
  <inkml:trace contextRef="#ctx0" brushRef="#br0" timeOffset="1">0 357 4505,'0'0'2392,"0"3"-2255,0 0 31,0 5-64,0 7-96,0 6 72,0 5-80,0 10-312,0 14-625,0-12-1015,0-6-1337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7.7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92 2633,'3'0'1200,"7"0"-824,0 0 272,3 0-16,4 0-216,5 0-352,14 0-32,4-6-32,12-2-696,23-4-168,-9 0-264,-4 0-1945</inkml:trace>
  <inkml:trace contextRef="#ctx0" brushRef="#br0" timeOffset="1">658 4 3425,'10'0'4833,"-7"0"-4833,4-3-8,3 3-656,-4 0-601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8.1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13 3473,'406'-12'79,"-293"13"-1212,-18 5 5788,-109-6-5976,4-1-16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58.9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0 600,'3'12'2089,"7"23"5304,-10-29-7393,0 3-416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9:00.2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22 1424,'9'0'962,"-3"1"-578,-1-1 1,0 0-1,1 0 1,-1-1-1,0 1 1,1-1-1,-1 0 1,0-1-1,0 0 1,0 1-1,0-1 1,5-3-1,-7 3-331,1 1 1,-1 0-1,0 0 0,1 0 0,-1 1 0,1-1 0,-1 1 0,1 0 1,-1 0-1,7 0 0,3 1-44,272 4 151,-274-5-217,-7 0-77,0 0-1,0 0 0,1 1 1,-1-1-1,0 1 1,0 0-1,0 0 1,0 0-1,0 0 1,0 1-1,6 2 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4.8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1 244 1240,'1'-10'3333,"0"9"-3320,-1 1 0,0-1 0,1 1 0,-1-1 0,1 1 0,-1-1 0,1 1 0,-1 0 0,1 0 0,0-1 0,-1 1 0,1 0 0,-1 0 0,1-1 0,0 1 0,0 0 0,2-1 171,17-4-12,0 0-1,0 2 1,1 0-1,36 1 1,113 4 15,174-4-102,13-1-72,-131 15-11,178-11 19,-217-2-21,201 34-7,-173-9 6,560 8-14,-647-32 15,468-13 0,396-22 50,-809 32-44,36-4 12,147-5 68,652-20-27,786-41-19,-1609 61 0,532-28-13,1 13 46,-358 18-57,623-7 55,1492 16 5,-2202 12-78,-99-3 2,258-5 10,-308-4-8,171-8 25,-47 1-19,-24 4 108,487-7 19,875-13-121,-1527 23-15,-9-2-19,93 11 0,-4 13-792,-141-19 517,-14-1-40,-13-1-106,-6-1-1647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9:00.5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90 0 2657,'0'6'3336,"-2"10"-3157,0 0-1,0 0 1,-2 0-1,0-1 1,0 1 0,-9 17-1,-5 20 446,8-21-409,1 1-1,2 0 1,1 1 0,-2 57 0,8-81-309,0 0 1,1-1 0,3 18 0,-3-23-90,0 0 0,1 0 0,-1 0 0,1-1 0,0 1 0,0 0 1,1-1-1,-1 1 0,1-1 0,5 6 0,9 7-1980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9:00.9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80 56 3409,'11'14'1149,"-10"-12"-1115,1 0 1,-1 0 0,1 0-1,-1 0 1,1-1 0,0 1 0,0-1-1,-1 1 1,1-1 0,4 3 0,3-1 95,-1 0-1,1 0 1,0-1 0,0 0 0,0-1-1,9 1 1,56-2 534,-33-1-525,-32 1-111,0 0 1,0-1 0,-1 0 0,13-3-1,-18 3-24,-1 0-1,1 0 0,-1 0 0,1 0 0,-1-1 0,1 1 0,-1-1 0,3-2 1,-4 3-9,0 0 1,0 0 0,0 0 0,0 0 0,0 0 0,-1-1 0,1 1 0,0 0 0,-1-1 0,1 1 0,-1 0 0,1-1 0,-1 1 0,0 0 0,0-1 0,1 1 0,-1-2-1,0 0-32,0 1 0,0 0 0,0 0 0,0 0-1,-1 0 1,1 0 0,-1 0 0,1 0-1,-1 0 1,1 0 0,-2-2 0,1 3-7,-1-1 0,1 1 1,0 0-1,-1 0 0,1 0 0,-1 0 1,1 0-1,-1 0 0,1 0 1,-1 0-1,0 1 0,-3-2 1,-10-3-294,-1 1 1,0 1-1,-30-3 1,-50 3 211,84 3 174,4 0 13,-1 0 1,1 1-1,0 0 0,-1 0 0,1 1 1,-8 3-1,10-3 18,0 1 1,1-1-1,-1 2 0,1-1 1,0 0-1,0 1 0,0 0 1,-8 8-1,9-8-6,1 0 1,-1 1-1,1-1 0,-1 1 1,1-1-1,1 1 1,-1 0-1,1 0 0,0 0 1,0 1-1,0-1 0,1 0 1,-1 1-1,1-1 1,1 1-1,-1-1 0,1 9 1,0-8-53,0 6 158,2 20 1,-1-28-123,0 0 0,0 1 1,0-1-1,1 0 0,0 0 1,0 0-1,4 8 0,3 0 10,0-1 0,1 0 0,0 0 0,1-1 0,0 0 0,0-1 0,1 0 0,0-1 0,23 11 0,-26-15-209,0-1 0,1 0-1,0-1 1,-1 0-1,1 0 1,0-1 0,0-1-1,17 0 1,-13 0-160,53-1-1834,-4-4-1633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9:01.3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2865,'0'0'5241,"1"2"-4812,3 2-336,-1 1-1,0 0 1,0 0-1,-1 0 1,0 0-1,0 1 1,3 9-1,6 43 386,-8-36-285,2 7-154,18 86 333,-19-103-814,0 0 0,0 0 0,1-1 1,1 1-1,0-1 0,0 0 1,10 10-1,-3-7-1908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9:01.7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413 1 2529,'-13'0'1880,"-7"0"-1064,-3 0 176,-6 2-272,-7 16-455,-7 3-193,-6 5-48,-3 7-24,3 2-16,6 0-240,11 4-345,12-10-367,17-11-1480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9:02.2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278 1 2665,'-1'2'1741,"-11"14"-1065,0 0 1,2 1-1,0 0 0,-9 22 0,-25 78 138,34-86-723,1 1 1,2 0-1,1 1 1,1 0-1,0 49 1,5-82-99,0 0-1,0 0 1,0 0-1,0 0 1,0 1 0,0-1-1,0 0 1,0 0 0,0 0-1,0 0 1,0 0-1,0 0 1,0 1 0,0-1-1,0 0 1,0 0 0,0 0-1,0 0 1,0 0-1,0 0 1,0 0 0,0 1-1,0-1 1,0 0-1,1 0 1,-1 0 0,0 0-1,0 0 1,0 0 0,0 0-1,0 0 1,0 0-1,0 0 1,1 0 0,-1 1-1,0-1 1,0 0 0,0 0-1,0 0 1,0 0-1,0 0 1,1 0 0,-1 0-1,0 0 1,2 0-114,0 0 0,1 0 0,-1 0 0,0 0 0,0 0 1,0 0-1,1-1 0,-1 1 0,0-1 0,0 0 0,0 1 0,0-1 0,0 0 0,3-2 0,-2 1-93,0-1 0,0 1 0,0-1 0,0 1 0,0-1 0,-1 0 0,0 0 0,3-4 0,12-22-3328</inkml:trace>
  <inkml:trace contextRef="#ctx0" brushRef="#br0" timeOffset="1">0 89 2833,'0'0'1256,"26"0"-160,10 0 0,7 0-31,3 0-281,-4 0-488,4 0-200,3 9-48,23 9-48,-13-4-744,0-5-1793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1.1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291 38 3505,'0'-29'5432,"-8"25"-5154,-5 2-294,0 1 0,1 0 0,-1 0 0,-16 2 0,-1 0-166,19-1 48,0 0 0,0 1 0,0 0 1,0 0-1,0 1 0,0 1 1,0 0-1,1 1 0,-1-1 1,1 2-1,-10 5 0,18-9 125,1 0-1,-1 0 1,1 1 0,-1-1-1,1 0 1,-1 1 0,1-1-1,-1 1 1,1 0 0,0-1-1,0 1 1,0 0-1,0-1 1,0 1 0,0 3-1,0 0-32,0 0-1,0 1 1,1-1 0,0 8-1,0-12 42,0 1-3,0 1 0,0-1-1,1 1 1,-1-1 0,1 1-1,0-1 1,0 0 0,0 1-1,0-1 1,0 0 0,1 0-1,-1 1 1,3 2 0,3 2 26,0 0 1,9 8 0,-7-7 24,2 2 47,0 1 0,-1 0-1,0 1 1,13 20 0,-18-24 3,-1-1 0,0 1 0,0 1 1,-1-1-1,0 0 0,-1 1 0,0-1 0,0 1 0,1 12 0,-3 58 362,0-78-436,0-1-1,0 1 0,0 0 1,-1 0-1,1 0 0,0 0 0,-1 0 1,1-1-1,0 1 0,-1 0 1,1 0-1,-1-1 0,1 1 1,-1 0-1,0 0 0,1-1 1,-1 1-1,0-1 0,1 1 1,-1-1-1,0 1 0,0-1 1,1 1-1,-1-1 0,0 0 0,0 1 1,0-1-1,0 0 0,0 0 1,-1 1-1,-4 0 119,0 0 1,0-1-1,-9 0 1,11 0-103,-78 0-485,80 0 337,1 0 0,0 0 0,-1 0 0,1 0 1,0 0-1,-1 0 0,1-1 0,-3 0 0,4 1 24,-1-1 1,1 1-1,-1-1 0,1 1 0,-1 0 1,1-1-1,0 1 0,-1-1 0,1 1 1,0-1-1,-1 1 0,1-1 0,0 1 1,0-1-1,-1 0 0,1 0 1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1.5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73 170 3305,'186'0'3982,"-186"0"-3972,1 0-1,-1 0 1,1 0 0,-1 0-1,1 0 1,-1 0 0,0-1 0,1 1-1,-1 0 1,1 0 0,-1 0-1,1-1 1,-1 1 0,0 0 0,1-1-1,-1 1 1,0 0 0,1-1 0,-1 1-1,0 0 1,1-1 0,-1 1-1,0-1 1,0 1 0,0 0 0,1-1-1,-1 1 1,0-2 0,3-14 77,-3 14-77,1-8-61,-1 0 0,1 0 1,-2 0-1,1 0 0,-4-17 1,3 24 24,0 0 1,0 0 0,-1-1 0,1 1 0,-1 0-1,1 0 1,-1 1 0,0-1 0,0 0 0,-1 0-1,1 1 1,0 0 0,-1-1 0,1 1-1,-1 0 1,0 0 0,0 0 0,0 1 0,0-1-1,-5-1 1,0 0-52,0 1-1,0 0 1,0 0-1,0 1 1,-13 0-1,-41 3-377,58-1 455,0-1 0,0 1-1,0 0 1,1 0 0,-1 1 0,0-1 0,0 1-1,1 0 1,-1 0 0,1 0 0,0 0 0,-1 0-1,1 1 1,0 0 0,1 0 0,-1-1 0,0 1-1,1 1 1,-1-1 0,1 0 0,0 1 0,0-1 0,-1 5-1,-1 2 29,0 1-1,1-1 0,1 0 0,-1 1 1,2 0-1,0-1 0,0 18 0,1-16-13,0 0 0,1 0 1,4 16-1,-4-22-11,1 0 1,0 0 0,0 0 0,1-1 0,0 1 0,0-1-1,0 0 1,7 9 0,-4-7-37,1 1 0,0-1 0,1 0-1,0 0 1,0-1 0,0 0 0,1 0 0,0-1 0,0 0-1,0 0 1,1-1 0,-1-1 0,1 0 0,17 3 0,13-2-753,57-2 0,-75-2 237,46 0-1921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1.9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165 57 1360,'-15'-25'6144,"12"23"-5820,-4-2-81,1 0 0,-12-5-1,10 7-276,1-1-1,-1 1 0,0 0 0,-1 1 0,1 0 1,0 0-1,0 0 0,0 1 0,-11 2 0,18-2 20,0 0 0,0 1 0,0-1 0,-1 1-1,1-1 1,0 1 0,0-1 0,0 1 0,0 0 0,0 0-1,1-1 1,-1 1 0,0 0 0,0 0 0,0 0-1,1 0 1,-1 0 0,0 0 0,1 0 0,-1 0-1,1 0 1,-1 0 0,1 1 0,0-1 0,-1 0-1,1 0 1,0 0 0,0 2 0,-1 6-17,0 0 1,1 16-1,0-18-31,-1 8 40,1-6 17,0 0 1,1 13-1,0-20 6,-1 0 0,0 1 0,1-1 0,0 0 0,0 0 0,0 0 1,0 1-1,0-1 0,0 0 0,0 0 0,0 0 0,1 0 0,3 3 0,-2-3 15,0 1 0,1-1 1,-1 0-1,1 0 0,0 0 0,-1 0 1,1-1-1,0 0 0,0 1 0,0-1 0,0-1 1,7 2-1,2-2-78,1 0 1,20-2 0,-29 1-15,0 0 1,-1 0-1,1-1 0,-1 1 1,0-1-1,1 0 1,-1 0-1,0 0 1,0-1-1,0 0 1,-1 1-1,1-2 1,4-3-1,-2 0-19,0 0-1,0 0 0,0-1 1,-1 0-1,7-12 1,-11 18 183,0 0 1,0-1-1,-1 1 1,1 0 0,-1-1-1,1 1 1,-1 0 0,0-1-1,0-3 289,0 9-408,0 20 159,4 28 1,-2-42-183,-1 0 1,2 0 0,-1 0 0,1 0 0,0 0 0,6 10 0,16 21-2824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2.2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13 280,'-3'8'625,"0"1"0,0-1 1,1 1-1,0 0 0,-1 15 0,2 46-263,2-43-1108,6-26-935,-6-1 1541,0-1 0,0 1 0,0 0 114,0-1 1,-1 1 0,1-1 0,0 0 0,-1 1-1,1-1 1,0 0 0,-1 1 0,1-1-1,-1 0 1,1 0 0,-1 1 0,1-1-1,-1 0 1,1 0 0,-1 0 0,0 0 0,1 0-1,-1 1 1,0-1 0,0 0 0,0-1-1,1-3-96,2-5 177,0 1 0,1 0 0,0 0 0,0 0 1,1 1-1,0-1 0,10-11 0,-10 15 124,0 0 1,-1 0-1,2 1 1,-1 0 0,0 0-1,1 0 1,0 0-1,0 1 1,0 0-1,0 1 1,12-5-1,-1 3-147,-2-1-667,0 1 1,26-3 0,-24 7-637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2.6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173 60 4185,'0'-1'4392,"0"-2"-4370,-1 1 0,1 0 1,0-1-1,-1 1 0,0 0 1,1-1-1,-1 1 1,0 0-1,0 0 0,0 0 1,0 0-1,-1 0 0,1 0 1,-1 0-1,1 0 1,-1 0-1,0 1 0,1-1 1,-1 0-1,0 1 0,0 0 1,0-1-1,0 1 1,0 0-1,0 0 0,-5-1 1,2 0-130,1 1 1,-1-1-1,0 1 1,1 1-1,-10-2 1,11 2 44,1 0 1,-1 0 0,1 0-1,-1 1 1,1-1 0,-1 1-1,1-1 1,0 1 0,-1 0-1,1 0 1,0 0 0,-1 0-1,-3 3 1,1 0 57,1 1-1,0 0 1,-1 1 0,2-1-1,-1 1 1,1-1-1,0 1 1,0 0 0,0 0-1,1 1 1,0-1 0,-2 10-1,0 2 82,1 0-1,1 1 1,0 24-1,2-27 23,-1-7-24,1 0 0,0 9-1,1-16-67,-1-1-1,0 1 0,0-1 0,1 1 1,-1 0-1,1-1 0,-1 1 1,1-1-1,-1 1 0,1-1 0,0 1 1,0-1-1,0 0 0,0 1 1,0-1-1,0 0 0,1 1 0,1 0-21,-1-1-1,0 0 0,0 0 0,0 0 1,1 0-1,-1 0 0,0 0 0,4 0 0,27 2-442,-15-3 170,1 0 0,-1-2-1,0 0 1,33-8 0,-3-8-1247,-40 15 1232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47.6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0 1320,'-18'0'3413,"-11"0"-968,29 1-2444,0-1 0,-1 0 1,1 0-1,0 1 0,-1-1 1,1 0-1,0 0 0,-1 1 1,1-1-1,0 0 1,0 1-1,-1-1 0,1 0 1,0 1-1,0-1 0,0 0 1,0 1-1,-1-1 1,1 0-1,0 1 0,0 0 1,-3 12 29,1-8-28,-1 12-5,0 1 0,1 0 0,1 0 1,2 33-1,0-11 4,-2 120-20,3 181-43,46 93 45,-23-182 89,-15-117-44,27 153-15,-6-61-4,29 565-595,-56-22 441,-5-463 70,1 622 190,6-701-36,38 252 0,-2-30 13,-10 11-162,-8-97-237,-23-185 67,-2 207-436,-16-160 603,-1 33 63,32 229-51,11 49 269,-21-411-195,0-17 0,2 113-122,-6-195 77,0 7 39,4 39 0,19 82 18,3 35-208,-17-13-511,-1-21 636,-6-19 224,-3-74 137,-6 168 90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43.0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164 1 3241,'-2'0'166,"1"0"0,-1 1 0,0-1 0,0 1 0,0-1 0,0 1 1,1 0-1,-1 0 0,0 0 0,0 0 0,1 0 0,-1 0 0,1 0 1,-1 0-1,1 1 0,0-1 0,-1 1 0,1-1 0,-1 3 0,-4 5 40,0 1 0,-6 13-1,7-12 22,-16 36 265,2 0 1,-22 93 0,27-69-426,8-33-206,6-28 75,2-10 156,15-1-82,-1 0 1,1-1 0,0-1-1,15-5 1,66-27-6,-90 32-23,-4 1-2,0 0 0,0 0 0,0 1 1,0-1-1,1 1 0,8-1 0,-13 8-140,0 27 939,0 34 337,0-56-1056,1 0 0,1 0 0,6 21 0,-4-20-367,0 1 0,-1 0 0,0 0 0,-1 0 0,1 20 0,-3-10-2452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3:51.6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30 110 144,'0'0'12156,"4"-9"-10868,-24 6-2489,7 3 1439,13 0-192,0 0-34,0-1 1,0 1-1,0 0 1,0 0-1,0 0 1,0 0-1,0 0 1,0-1-1,1 1 0,-1 0 1,0 0-1,0 0 1,0 0-1,0 0 1,0 0-1,0-1 1,0 1-1,1 0 1,-1 0-1,0 0 1,0 0-1,0 0 1,0 0-1,1 0 1,-1 0-1,0 0 1,0 0-1,0 0 1,0 0-1,1 0 0,4958 0 295,-4612-3-389,1204 3-813,-1100-6 981,-1 0 41,52 2-133,1-1-89,417 5-65,-472-11 264,-126 1-72,-71 4-24,184-2-10,-232 2-98,0 0 2,131 0-98,-244 6 74,332-9 32,-226 6 61,-33 1 3,-35 1 7,-70 1 3,5-2-137,133 2 138,-196 0 70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4:30.8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 1 3225,'-10'9'5828,"10"-8"-5718,0 0 142,0 1-158,-1 0-1,1 0 0,0 0 1,0 0-1,0 0 0,0-1 1,1 3-1,-1 0-47,-1 84 270,5 149-212,4 186-13,-9-279-33,30 222 95,-29-366-153,20 212 191,-13-76-76,-5-62-114,0 149 429,-3-117-64,-2-55-335,-8-30-1586,8-5-1544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21.9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0 640,'-6'6'10264,"5"-6"-10284,-3 155-335,2-101 332,2 95-10,0-86-7,0-58-39,0-1-1,0 1 1,1 0 0,0 0 0,0 0 0,0 0-1,3 7 1,-3-10-89,0 0-1,0-1 1,0 1-1,0 0 1,0-1-1,0 1 1,1-1-1,-1 1 1,1-1 0,-1 1-1,1-1 1,-1 0-1,1 0 1,0 0-1,-1 0 1,1 0-1,0 0 1,0 0-1,0-1 1,2 1-1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22.3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33 3937,'0'0'1776,"3"0"-1672,20 0-8,10-3 96,6-3 120,7 0-88,0 3-64,0 0-160,3 3-280,10-3-624,-13 0-608,-7-3-1705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22.6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3809,'0'2'1040,"0"4"-872,0 0 120,13 3 96,10 0-144,10-3-240,6-3 80,7-3-72,6 0-8,17-3-192,-13-9-408,-14 0-1368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23.0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33 145 2713,'-6'12'968,"-1"8"-400,1 7 360,-1 2-408,4 1-216,0-1-256,3-2-48,0-7 0,0-5 0,0-9-400</inkml:trace>
  <inkml:trace contextRef="#ctx0" brushRef="#br0" timeOffset="1">24 1 1256,'0'0'6482,"13"17"-7387,0 1-631,3-6-872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23.3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50 1 808,'-6'9'413,"0"0"-1,1 1 0,0-1 1,0 1-1,1 1 0,0-1 1,1 0-1,0 1 0,-2 18 1,1 163 856,5-120-909,-1-59-352,0-1 0,1 0 0,0 1 0,1-1 0,0 0 0,1 0-1,0 0 1,7 16 0,-9-27-77,-1 0-1,1 0 0,0 0 1,-1 0-1,1 0 1,0 0-1,-1 0 1,1 0-1,0 0 1,0-1-1,0 1 1,0 0-1,0-1 1,0 1-1,0 0 0,0-1 1,0 1-1,0-1 1,0 0-1,0 1 1,1-1-1,-1 0 1,0 0-1,0 1 1,0-1-1,0 0 1,1 0-1,-1 0 0,0-1 1,0 1-1,0 0 1,0 0-1,1-1 1,-1 1-1,0 0 1,0-1-1,0 1 1,0-1-1,0 0 1,0 1-1,1-2 0,8-15-1825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38:23.7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 1 1536,'-6'0'5424,"3"0"-5428,-16 0-59,204 0-751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04.9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80 160,'6'-15'925,"-3"9"-766,-1 1 1,0-1-1,11-42 9518,-13 128-8588,0-78-1094,-1 1 0,1-1 0,-1 0 0,0 0 0,1 0 0,-1 1 0,0-1 0,-1 0 0,1 0 0,-2 2 0,1-1-21,0 0-1,0 0 1,1 0 0,-3 6 0,2 0-2,0 1 0,1-1 1,-1 19-1,10-26-283,8 0 240,0-2-1,20 0 1,-4-1 62,223-6-39,-59 2 154,-51-2-120,-70 3-3,72 1 32,-90 0-7,102-7-88,71-1 143,-50 5 8,15-6 0,-20 4-77,-8 1 30,225 0 17,-255 8-51,1338-1 84,-1198-6-59,-63 3 1,135 0-7,-208 1-10,68-1 119,567 3-44,-662 4-44,-83-2-28,454 4-95,-312-7 71,265 1-536,-432 1 576,0 0-1,1 0 0,-1 0 0,0 1 0,8 2 0,13 4 98,-17-5-102,9 0 12,-2 3 240,22-3-345,24-3-129,-63 0 214,1 0-1,0 0 0,-1 0 0,1 0 0,-1 0 0,1 0 1,0 0-1,-1 1 0,1-1 0,0 0 0,-1 0 0,1 1 1,-1-1-1,2 1 0,1 1-3,10 1-14,0-1-1,0-1 0,0 0 1,25-1-1,-13 0 18,678 0 70,-509-6-53,-113 2-29,-8 1 0,53-2 2,199-5-142,-1-1 71,147 8-195,-82-6 248,-152 1 24,254-10 16,-332 12-78,57-3-45,37 3-683,-233 6 1092,-3 0-275,378-13 33,1 0-34,-39 4-16,-243 9-9,-113 0-1,-1 0 0,1 0 0,0 0 1,0 0-1,-1 0 0,1 0 0,0 0 0,0 0 0,-1 1 0,1-1 1,0 0-1,-1 1 0,1-1 0,0 0 0,-1 1 0,1-1 0,0 1 1,-1-1-1,1 1 0,-1-1 0,1 1 0,0 0 0,3 3 10,-3-3-2,2 2 696,22-3-3659,-24 9 1663,-1 0-625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0.3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 74 104,'-21'-2'6121,"17"0"-5373,4-13-2383,0 12 1634,1 1 0,-1-1 0,1 1-1,-1 0 1,1 0 0,0-1-1,0 1 1,0 0 0,0 0-1,0 0 1,2-3 0,1 0 32,0 0 1,0 1 0,6-6 29,-10 10-32,0 0 1,0 0 0,0 0-1,0-1 1,1 1 0,-1 0-1,0 0 1,0 0-1,0 0 1,0 0 0,1 0-1,-1 0 1,0 0 0,0 0-1,0 0 1,1 0 0,-1 0-1,0 0 1,0 0-1,0 0 1,0 0 0,1 0-1,-1 0 1,0 0 0,0 0-1,1 2 268,0-2-268,-1 0 1,0 0-1,0 0 1,0 0 0,0 0-1,0 1 1,0-1 0,0 0-1,0 0 1,0 0-1,0 0 1,0 1 0,0-1-1,3 11-261,-2-10 352,8 40 78,-2-13-157,5 35-1,-8 108 145,-1-19 181,12 205 265,-13-257-549,-1 20 49,2 45 28,11 94-79,7 259 8,-21-357-87,1 199 31,32 48 17,-21-304-45,2 27-41,41 353 133,18-3 141,-10-56-171,-18 4 12,-9-93-24,20 248 39,-10 171-110,-42-241-443,-5-314 160,1-157 267,4 190-221,4 398 160,-9-422 76,23 346 50,7-198 116,-17 0 19,-13-186-108,3 188 182,12-95-632,-10-230-609,10 40 1,-13-69 586,0 1 1,0-1-1,1 0 1,0 0-1,0 0 1,6 10-1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17.8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170 1 3713,'-4'2'4043,"0"3"-3903,0 1-1,0 0 1,1 0-1,0 0 0,0 0 1,0 1-1,-2 7 1,3-7-107,-10 30 33,-8 45 1,9-33 34,-1-2-47,-18 94 131,29-127-170,1 23-1,0-18-31,0-17-94,-1 0 1,1 1-1,-1-1 1,1 0-1,-1 0 1,0 0-1,0 1 1,0-1-1,0 0 1,-1 0-1,1 0 1,-1-1-1,1 1 1,-3 2-1,-6 9-780,-11 21-2148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18.3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 3 3329,'-12'-3'6865,"19"4"-6870,1 0 1,-1 1-1,0 0 0,0 0 0,0 0 0,0 1 0,10 5 0,10 4-2,1-2-729,1-1 0,0-1 1,0-2-1,51 4 0,-33-6-1788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18.6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3673,'3'0'1168,"7"0"-776,3 6 192,10 3-176,10 2-48,13 1-88,6 0-63,4 0 95,3-6-184,-7-1-56,-3-2-64,3-3-344,-12 0-521,-11 0-1711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19.3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142 1 1144,'-5'0'6522,"3"0"-6436,0 0 0,0 1 0,0-1-1,0 1 1,1-1 0,-1 1 0,0 0 0,0-1 0,1 1 0,-1 0 0,1 0 0,-1 0 0,1 1 0,-1-1 0,1 0 0,-1 1 0,1-1 0,0 0 0,-1 3 0,-4 4-17,1 0-1,-7 14 1,7-12 39,-13 27-574,2 0-1,-15 53 0,21-53-2815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19.6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7 832,'-6'-6'8346,"-1"6"-7706,1 0-640,-1 15-176,4 17-472,3-5-1240,0-4-1233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20.6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161 4 1592,'0'-4'8729,"-1"9"-8704,0 0-1,0 0 1,0 0 0,-1 0-1,0 0 1,0 0 0,0-1 0,-1 1-1,1-1 1,-5 6 0,-2 5 22,-16 28 4,3 2 0,-21 54 0,34-74-108,2 1 0,0-1 0,2 1-1,1 1 1,-1 49 0,5-57-28,0-19 138,1 15-85,0-13 27,1 0-1,0 0 1,0 0-1,0 0 1,0 0-1,0-1 0,0 1 1,0 0-1,1-1 1,-1 0-1,1 0 1,-1 0-1,1 0 1,-1 0-1,1 0 1,-1 0-1,6 0 0,6 1-29,0-1 0,17-1 0,-25 0 60,121 0-59,-126 0 82,15 0-1027,-15 0 877,0 0-140,0 0 0,1 0 0,-1 0 0,0 0 0,0 0-1,1 0 1,-1 0 0,0-1 0,0 1 0,0 0 0,1-1 0,-1 1-1,2-2 1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21.92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108 106 4233,'0'1'3343,"0"5"-3263,0-3-37,0 0 0,0 0 0,0 0 0,1 1 0,0 2 0,0-4-23,-1-1 0,1 0 0,-1 0 0,1 0 1,0 0-1,-1 0 0,1 0 0,0 0 0,0 0 0,0 0 1,0 0-1,0 0 0,0 0 0,0 0 0,2 1 0,4 1 64,0 0 0,1 0-1,-1 0 1,1-1 0,0 0-1,-1 0 1,15 1 0,58-2 81,-42-2-127,-29 1-82,0 0 0,0 0 1,0-1-1,0 0 1,-1 0-1,1-1 0,0 0 1,-1-1-1,15-5 1,-23 7 39,1 1 0,0-1 0,-1 0 1,1 1-1,-1-1 0,1 1 0,-1-1 1,1 0-1,-1 1 0,0-1 0,1 0 1,-1 1-1,0-1 0,1 0 0,-1 0 1,0 1-1,0-1 0,0 0 0,0-1 1,0-19 203,0 13-153,0 7-39,-1-1 1,1 0 0,0 1 0,-1-1-1,1 0 1,-1 1 0,0-1 0,1 1-1,-1-1 1,0 1 0,0-1 0,0 1-1,0-1 1,0 1 0,-1 0 0,1 0 0,-2-2-1,-4-2 44,0 0 0,-10-5 0,9 4-25,-6-3-19,0 1 0,0 0 0,-1 1 0,0 1 1,0 0-1,-19-4 0,30 9-9,0 0 0,0 0 0,0 1 0,-1 0 0,1-1 1,0 1-1,0 1 0,0-1 0,0 1 0,0-1 0,0 1 0,0 0 0,0 1 0,1-1 0,-1 1 0,0 0 1,1 0-1,-1 0 0,1 0 0,-1 0 0,1 1 0,0-1 0,0 1 0,-2 3 0,-17 19-3,1 0-1,1 2 0,2 0 0,1 1 0,1 1 1,-13 33-1,26-53-4,1 0 0,0 0-1,0 1 1,1-1 0,0 1 0,1 19 0,0-20-19,0-7 24,0 1-1,1-1 1,-1 0 0,0 0 0,1 1 0,-1-1-1,1 0 1,0 0 0,0 0 0,0 0-1,0 1 1,0-2 0,0 1 0,0 0-1,1 0 1,-1 0 0,1 0 0,0-1-1,2 3 1,3 1 16,0-1 0,0 0 0,0 0 0,11 3 0,7 2-465,1-1 0,0-1 0,0-1 1,37 2-1,-58-7 185,49 5-4293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24.7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65 193 2160,'0'0'5792,"1"0"-5678,53-5-512,-33 1 284,0 0-1,-1-2 0,29-11 1,-35 12 140,0 0 0,-1-2 1,21-12-1,-33 18-13,0 0 1,0 0 0,-1 0-1,1 0 1,0 1-1,-1-1 1,1 0-1,-1 0 1,1 0 0,-1 0-1,0 0 1,1 0-1,-1 0 1,0 0-1,0-1 1,0 1 0,0-1-1,0-22 179,0 13-160,0 3-26,0-11 74,0 19-70,0-1-1,0 1 0,0-1 0,0 1 0,0-1 0,0 0 0,-1 1 1,1-1-1,0 1 0,0-1 0,-1 1 0,1-1 0,0 1 0,-1-1 1,1 1-1,0 0 0,-1-1 0,1 1 0,-1-1 0,1 1 0,-1 0 0,1-1 1,0 1-1,-1 0 0,0-1 0,-89-22 510,83 21-497,1 1 0,-1 0 0,0 1 0,1-1 0,-1 1 0,0 1 0,1-1 1,-1 1-1,1 0 0,-1 1 0,1-1 0,-1 1 0,1 1 0,0-1 0,-8 5 0,-13 8-13,-27 17 133,53-31-153,-1 0 1,0 1-1,1-1 0,-1 1 1,1-1-1,-1 1 1,1 0-1,0 0 0,0-1 1,0 1-1,0 0 0,0 0 1,0 0-1,0 0 0,1 0 1,-1 0-1,0 3 1,1 3-45,-1 0 0,1 1 0,1 9 1,0 2 11,-1-15 31,0 0 1,0 0 0,1-1 0,-1 1 0,1 0 0,1-1 0,-1 1 0,4 6 0,-1-3-3,0-1 1,1 1 0,11 12-1,35 34 57,-42-46-50,-1-1 0,2 0-1,-1 0 1,19 9 0,-8-8-570,0 0 0,1-1 0,22 4 1,6-3-3022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36.4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427 4 1016,'12'-3'6784,"-22"2"-6665,0 2-1,0-1 0,0 1 0,0 1 0,1 0 0,-1 0 1,-16 6-1,-126 66-256,10-5 12,102-51 106,39-17-2,0-1 0,1 1 0,-1 0 0,0-1 0,1 1 0,-1 0 0,0 0 0,1-1 0,-1 1 0,1 0 0,-1 0 0,1 0 0,0-1 0,-1 1 0,1 0 0,0 0 0,0 0 0,-1 0 0,1 0 0,0 0 0,0 0 0,0 0 0,0 0 0,0 0 0,1 1 0,-1 0-36,0 0 0,1 0-1,-1-1 1,0 1 0,1 0 0,0 0 0,-1-1-1,1 1 1,0 0 0,0-1 0,0 1 0,2 2 0,1-1 29,1 1 1,-1-1 0,1 0-1,-1 0 1,1 0 0,9 3-1,35 10 48,-43-14-28,165 38 96,-63-18-47,-100-20-28,-5-2-7,1 1 0,-1 0 0,1-1-1,-1 2 1,1-1 0,-1 0 0,0 1-1,0-1 1,1 1 0,-1 0 0,5 4 0,-8-5 11,1 1 1,-1-1 0,0 0 0,1 0 0,-1 1-1,0-1 1,0 0 0,0 1 0,0-1 0,0 0-1,0 1 1,0-1 0,0 0 0,-1 1 0,1-1-1,0 0 1,-1 0 0,1 0 0,-2 3 0,0-1 20,-1 0 1,0 0-1,0 0 1,0 0-1,0-1 1,-1 1-1,-3 1 1,-30 16 105,30-16-78,-18 8-12,1-2 0,-32 9 0,-52 10-1662,90-25 1045,-16 5-1543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37.0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171 86 1816,'5'0'3600,"77"0"-2475,-81 0-1109,0 0-1,-1-1 1,1 1 0,-1 0-1,1-1 1,-1 1-1,1 0 1,-1-1-1,1 1 1,-1-1-1,0 1 1,1-1-1,-1 1 1,0-1-1,1 1 1,-1-1-1,0 1 1,1-1 0,-1 0-1,0 1 1,0-1-1,0 1 1,0-1-1,0 0 1,0 0-1,2-18 354,-2-16 47,0 34-411,0 1 1,0-1 0,0 0-1,0 0 1,0 1 0,0-1-1,-1 0 1,1 1-1,0-1 1,-1 0 0,1 1-1,0-1 1,-1 1 0,1-1-1,-1 0 1,1 1 0,-1-1-1,1 1 1,-1-1 0,1 1-1,-1 0 1,1-1-1,-1 1 1,0-1 0,1 1-1,-1 0 1,0 0 0,1-1-1,-1 1 1,0 0 0,0 0-1,-4-1-28,1 0-1,-1 1 0,-8 0 1,8 0-17,5 0 39,-10-1-6,1 1 1,-1 0 0,1 1 0,0 0 0,0 1 0,-1 0 0,1 0 0,-13 6 0,-41 27 676,58-32-548,0 0 1,0 1-1,0-1 1,0 1-1,0 0 1,-6 7-1,9-8-100,-1 0 1,1 0-1,0 0 0,1 0 1,-1 0-1,0 0 0,1 1 0,0-1 1,0 1-1,0-1 0,0 1 0,-1 5 1,2 7-59,0 17 0,1-31 35,-1 0 1,0 0 0,1 0 0,0 0-1,-1 1 1,1-1 0,0 0 0,0 0-1,0 0 1,0 0 0,1-1-1,-1 1 1,0 0 0,1 0 0,-1-1-1,1 1 1,0-1 0,2 2 0,2 2-18,0-2 1,1 1-1,-1-1 1,10 3 0,0 0-241,0-2 1,0 0-1,1-1 1,24 1 0,-36-4 194,55 4-1228,-7-4-952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6.6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 1 432,'-3'14'2251,"-1"0"-345,1-1 1,-1 22-1,4 197-1860,6-151-38,-2-33-13,30 314 195,-29-311-197,14 186 103,12 100-64,21-61-15,44 257 18,-69-371-17,6 54 0,12 165 86,-26-226 20,9 98 55,-13-89-125,5 57 104,-12-102-129,9 152 178,28 157 9,-13-182-135,-30-228-80,6 65 30,21 84 0,-7-81-25,33 168 45,-30 82 34,-24 3 45,-2-171-105,-6 215 27,-4-128-157,1 2 94,9-151-5,2 127-40,7-119 38,1 2-2,-7-28 20,10 179-18,7 129 51,-17-306-64,3 127-221,5 149-182,-6 11-290,-5-247 641,2-108 41,2 1 1,0 0-1,10 33 0,2 12-19,-3 70-2,-6-48 6,8 146 32,-14 82 457,0-317-456,0-1-3,0 0 3,1 0 0,-1 0 1,0 0-1,0-1 0,0 1 0,0 0 1,1 0-1,-1 0 0,0 0 1,0 0-1,0 0 0,0 0 0,0 0 1,0 0-1,1-1 0,-1 1 1,0 0-1,0 0 0,0 0 1,0 0-1,0 0 0,0-1 0,0 1 1,0 0-1,0 0 0,0 0 1,0 0-1,0-1 0,0 1 0,1 0 1,-1 0-1,0 0 0,-1 0 1,1-1-1,0 1 0,0 0 1,0 0-1,0 0 0,0 0 0,0-1 1,0 1-1,4-66-3191,-4 20 451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37.7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224 77 2593,'1'-12'3192,"-2"-14"-405,0 24-2747,1 1 0,0 0-1,-1-1 1,1 1 0,-1 0 0,1 0 0,-1-1 0,0 1 0,1 0 0,-1 0 0,0 0-1,0 0 1,0 0 0,0 0 0,0 0 0,-1-1 0,-3-1-43,0 1 1,0 0-1,-1 0 1,1 0-1,0 0 0,-1 1 1,1 0-1,-1 0 1,1 0-1,-1 1 1,1 0-1,-1 0 0,0 0 1,1 1-1,-9 1 1,11-1-4,0 0-1,0 1 1,1-1 0,-1 1 0,0-1 0,0 1 0,1 0 0,-1 0 0,1 0-1,0 0 1,-1 0 0,1 1 0,-2 2 0,-4 7-10,-12 19 1,15-21 21,-2 1-17,2 0 0,-1 0 1,1 1-1,1 0 0,0 0 0,1 0 0,0 0 1,0 0-1,2 1 0,-1 19 0,1-27 9,1-4 1,0 0 0,0 0 0,0 0 0,-1 0 0,1-1 0,0 1 0,0 0 0,0 0 0,0 0 0,1 0 0,-1 0 0,0 0 0,0-1 0,0 1 0,1 0 0,-1 0 0,1 0 0,-1-1 0,0 1 0,1 0 0,-1 0 0,1-1 0,-1 1 0,1 0 0,1 0 0,2 1-19,0-1 1,0 1-1,0-1 0,1 0 0,-1 0 1,9 0-1,31-1-196,-24 0 21,-11-1 93,1 0 1,-1 0-1,0-1 1,1 0-1,-1-1 0,0 1 1,0-2-1,-1 0 1,1 0-1,-1 0 1,0-1-1,10-8 1,-10 8 63,-1-1 1,1-1 0,-2 1 0,1-1-1,-1-1 1,0 1 0,0-1 0,-1 0-1,0 0 1,-1 0 0,0-1 0,4-11-1,-6 15 534,-1 0 0,-1 0-1,1 0 1,-1-11 1748,0 29-2139,-3 94-302,3-72-325,0-31 262,0 1-1,0 0 1,0 0-1,1 0 0,0-1 1,0 1-1,0 0 1,0-1-1,1 1 1,2 4-1,11 10-2322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39.5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19 3145,'-6'-19'6300,"6"330"-5253,-1-315-1039,1-1 1,1 1 0,-1-1-1,1 1 1,0-1 0,0 1-1,0-1 1,0 1 0,1 0-1,-1-1 1,1 1 0,1 0-1,4-7 1,79-108-1027,-67 96 914,2 1 0,42-37 0,-62 58-27,1-1 0,0 1 0,-1 0-1,1 0 1,0 0 0,0 0 0,0 0-1,0 0 1,0 1 0,0-1 0,0 0-1,0 1 1,0 0 0,1-1 0,-1 1-1,3 0 1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39.9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174 1 4545,'-9'0'1360,"6"0"-1233,0 0 0,0 0 0,0 0 0,0 0 0,0 0 0,1 1 0,-1-1 0,0 1 0,0 0 0,0 0 0,1 0 0,-1 0 0,-4 2 0,-3 6-97,0 0-1,1 1 1,0 0 0,-11 16-1,10-13-14,3-4 61,1 0 0,1 1-1,-1 0 1,1 0 0,1 0 0,0 0 0,0 1 0,1-1 0,0 1 0,1 0 0,1 0 0,-1 0 0,2 20 0,0-23-51,-1 3 14,2-1-1,1 13 1,-1-19-35,-1-1 1,1 0 0,0 1-1,1-1 1,-1 0-1,1 0 1,-1 0 0,1 0-1,0 0 1,3 4 0,-1-3-51,-1 0 0,2 0 0,-1 0 1,0-1-1,1 0 0,-1 0 0,1 0 1,0 0-1,0-1 0,0 1 1,1-1-1,-1-1 0,8 3 0,3-2-423,1 0-1,-1-1 0,19-1 1,-20 0 50,22 0-1327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45:40.6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181 48 832,'9'-33'7670,"-8"18"-4922,-1 29-2690,-1 4-20,-1 0 0,0 0 0,-1-1 0,-10 31 0,-30 69 98,25-72-101,0 0-51,-37 106 72,45-118-116,1-1 0,-6 59 0,14-77-349,2-18 407,-1 1 0,1 0 0,0-1 0,1 1 0,-1 0 0,0 0 0,1 0 0,0 0 0,0 0 0,0 0 0,4-4 0,3-4-72,17-16 1,-13 16-60,1 1 0,-1 0 1,21-10-1,47-19-201,-28 14 247,-39 18 92,0 0 49,0 1 0,17-6 1,-31 12-41,1 0 1,-1 0-1,1 0 1,-1 0-1,1 0 1,-1 0-1,1 1 1,-1-1-1,1 0 1,-1 0-1,1 1 1,-1-1-1,1 0 1,-1 0-1,1 1 1,-1-1-1,1 1 1,-1-1-1,0 0 0,1 1 1,-1-1-1,0 1 1,1-1-1,-1 1 1,0-1-1,0 1 1,1-1-1,-1 1 1,0-1-1,0 1 1,0-1-1,0 1 1,0 0-1,1 1 61,59 91 519,-51-78-1215,0 0-1,-1 1 0,0 1 1,-1 0-1,7 27 0,-4-13-4341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6.7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250 477 6145,'3'-20'818,"-2"1"0,-1-20 1,0 17-301,0 20-481,-2-17 198,2 18-236,-1 0 0,1 0 0,0 1 0,-1-1 0,1 0 0,-1 1 0,1-1 0,-1 0 0,1 1 0,-1-1 0,1 1 0,-1-1 0,0 0 0,1 1 0,-1 0 0,0-1 0,1 1 1,-1-1-1,0 1 0,0 0 0,-1-1 0,-1 0-57,-1 0 0,0 1 1,0-1-1,0 1 0,0 0 0,0 0 1,-1 0-1,1 0 0,0 1 1,0-1-1,1 1 0,-1 0 0,0 1 1,0-1-1,0 1 0,1-1 1,-6 4-1,0 1 41,1 0 0,0 1 0,0 0-1,0 0 1,-10 12 0,5-3 28,0 1-1,2 0 1,0 0 0,0 1-1,-9 24 1,15-30 24,1 0 1,0 0-1,1 0 0,0 1 1,1-1-1,0 1 0,1-1 1,1 1-1,1 21 1,-1-33-24,0 0 1,0-1-1,1 1 1,-1-1-1,0 1 1,0 0 0,0-1-1,1 1 1,-1-1-1,0 1 1,1-1 0,-1 1-1,0-1 1,1 1-1,-1-1 1,1 1-1,-1-1 1,1 0 0,-1 1-1,1-1 1,-1 0-1,1 1 1,0-1-1,14 3 246,-12-2-185,7 0 19,-1 0 1,1-1 0,-1 0-1,1-1 1,0 0 0,-1 0-1,1-1 1,-1 0 0,1-1 0,-1 0-1,0 0 1,0-1 0,-1 0-1,1 0 1,10-9 0,-2 1-100,-2-1 1,0 0 0,0-1-1,-1-1 1,18-25 0,-17 18-71,-1 0 1,-1-1 0,17-42 0,-13 17-23,-2-2 0,-3 0 0,13-95 0,-21 104 913,-1-41 0,-7 93-652,-33 70-61,-7 13 30,27-51-99,2 1 0,2 0 0,2 0 0,2 1 0,-7 92 0,14-89-181,5 54 0,-2-95 47,0 1 1,0 0-1,1-1 0,0 0 0,1 1 1,0-1-1,0 0 0,0 0 0,1 0 0,0-1 1,8 11-1,-8-12-62,1-1-1,-1 1 1,1-1-1,0 0 1,0 0-1,0-1 1,1 0 0,-1 0-1,1 0 1,0 0-1,-1-1 1,1 0 0,0 0-1,12 1 1,8 0-1145,45-3 0,-58-1 950,1 0 217,-1 0-1,1-1 0,0-1 1,-1-1-1,0 0 1,0 0-1,0-1 1,0-1-1,-1 0 0,0-1 1,19-14-1,-20 13 601,0-1 0,0-1 1,0 0-1,-1-1 0,-1 0 0,0 0 0,0-1 0,-2 0 0,1 0 0,-1-1 0,6-16 0,-8 17-193,-1-1 0,0-1 0,-1 1 0,0 0 0,-1-1 0,0-18 0,-2-14 162,0 46-429,0-1-1,0 1 1,0 0 0,0-1-1,0 1 1,0-1 0,0 1-1,-1 0 1,1-1-1,0 1 1,0 0 0,0-1-1,-1 1 1,1 0 0,0-1-1,0 1 1,-1 0-1,1-1 1,0 1 0,0 0-1,-1 0 1,1 0 0,0-1-1,-1 1 1,0 0-1,-13-3-193,-18 5-382,31-2 541,-6 2-13,0-1 1,1 1 0,-1 1-1,1-1 1,0 1 0,0 0 0,0 1-1,0-1 1,0 1 0,-6 6-1,-5 4 123,-26 31-1,33-34-64,1 0 0,0 1 0,0 1 0,-6 14 0,11-20-24,1 1 0,0-1 1,0 1-1,1 0 0,0 0 1,0 0-1,1 0 0,-1 14 1,2-20-12,0 0-9,0-1 1,0 1-1,0-1 1,0 1-1,0-1 1,0 1-1,1-1 1,-1 1 0,0-1-1,2 3 1,-1-3 27,0 0 1,0-1 0,-1 1 0,1-1-1,0 1 1,0-1 0,0 1-1,0-1 1,0 0 0,0 1 0,0-1-1,0 0 1,0 0 0,0 0 0,1 0-1,-1 0 1,1 0 0,13 1-69,1-1 0,-1-1 0,0-1 0,0 0 1,0-1-1,0 0 0,-1-1 0,1-1 0,-1 0 1,0-1-1,0-1 0,18-11 0,41-32-573,-67 45 535,-6 5 119,0 0 0,0 0 0,1 0 0,-1 0 0,0 0-1,0 0 1,0 0 0,0 0 0,0 0 0,0 0 0,0 0-1,0 0 1,0 0 0,0 0 0,0 0 0,0 0 0,0 0 0,1 0-1,-1 0 1,0 0 0,0 0 0,0 1 0,0-1 0,0 0 0,0 0-1,0 0 1,0 0 0,0 0 0,0 0 0,0 0 0,0 0-1,0 0 1,0 0 0,0 0 0,0 0 0,0 1 0,0-1 0,0 0-1,0 0 1,0 0 0,0 0 0,0 0 0,0 0 0,0 0-1,0 0 1,0 0 0,0 0 0,0 0 0,0 1 0,0-1 0,0 0-1,0 0 1,0 0 0,0 0 0,-1 0 0,1 2 69,0 168 1423,0-169-1518,0-1 0,0 1-1,0 0 1,0-1 0,0 1-1,1-1 1,-1 1 0,0 0 0,0-1-1,0 1 1,1-1 0,-1 1-1,0-1 1,0 1 0,1-1-1,-1 1 1,1-1 0,-1 1-1,0-1 1,1 1 0,-1-1-1,1 1 1,-1-1 0,1 0-1,-1 1 1,1-1 0,-1 0 0,1 0-1,0 1 1,-1-1 0,1 0-1,0 0 1,3 1-261,0-1 1,-1 0-1,1 1 1,6-2-1,2 0-661,15 1-1717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7.0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160 0 360,'0'13'5859,"-3"5"-2929,-7 14-230,-18 31-3633,10-26 1813,-7 20-568,2 1 0,-22 90 0,42-130-327,0 1-1,2 0 1,0 28 0,1-38-91,0-8 85,0-1-1,0 0 0,0 1 1,0-1-1,0 0 1,0 0-1,0 1 0,0-1 1,0 0-1,1 0 0,-1 1 1,0-1-1,0 0 1,0 0-1,0 1 0,0-1 1,1 0-1,-1 0 0,0 1 1,0-1-1,0 0 0,1 0 1,-1 0-1,0 0 1,0 1-1,1-1 0,-1 0 1,0 0-1,0 0 0,1 0 1,-1 0-1,0 0 1,11 1-394,-6-2 136,-3 1 76,0 0 0,1 0 0,-1 0 0,0 0 0,1-1 0,-1 0 0,0 1 0,1-1 0,-1 0 0,0 0 0,0 0 0,0 0 0,0 0 0,0-1 0,0 1 0,0 0 0,-1-1 0,1 0 0,0 1 0,-1-1 0,3-3 0,13-21-5009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7.3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6713,'0'0'3825,"7"0"-3817,19 0 72,13 12-24,7 2 40,6 1-96,4 3-336,-4 2-352,4 1-688,19 5-17,-12-5-847,-4-6-2433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7.7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285 116 568,'1'-11'5880,"-1"-5"-2502,0 12-3153,-1 0 0,1 0 0,-1 0 0,1 0 0,-1 0 0,-3-7 0,-1-4-62,4 12-158,0-1-1,0 1 1,0 0 0,-1-1 0,-2-2-1,4 5-18,-1-1-1,0 1 1,0 0-1,0 0 0,0 0 1,-1 1-1,1-1 0,0 0 1,0 0-1,0 0 1,-1 1-1,1-1 0,0 1 1,-1-1-1,1 1 0,-3-1 1,-4 0-208,1 1 1,-13 0 0,6 0-17,7 1 213,0-1-1,0 1 1,-1 1-1,1 0 1,0 0-1,0 0 1,1 1-1,-1 0 1,0 0-1,1 0 1,0 1-1,0 0 1,0 0-1,-10 10 1,7-5 42,0 0 0,1 0 0,1 1 0,-1 0 1,1 1-1,1-1 0,0 1 0,-5 13 0,8-14-1,0-1 0,1 1 0,1 0 0,-1 0 0,1 0 0,1 1 0,1 10 0,-1-10-8,-1-9-2,1 1 0,0-1 0,0 0-1,1 1 1,-1-1 0,0 1 0,1-1-1,-1 0 1,1 0 0,0 1 0,0-1 0,0 0-1,0 0 1,0 0 0,0 0 0,1 0-1,-1 0 1,1 0 0,-1 0 0,1-1 0,0 1-1,0 0 1,-1-1 0,1 0 0,0 1-1,0-1 1,1 0 0,-1 0 0,3 1 0,3 0 18,1 0 0,-1 0 1,1-1-1,0 0 1,0-1-1,16 0 1,-5-1-23,-14 1-7,1-1 0,-1 1 0,0-2 0,0 1 0,0-1 0,0 1 0,0-2 0,0 1-1,0-1 1,0 0 0,5-4 0,7-5-120,31-29 0,-8 5 164,-40 36 5,0-1 0,0 0 1,0 0-1,0 1 0,0-1 1,0 0-1,0 1 0,0-1 0,0 1 1,0 0-1,1-1 0,-1 1 0,0 0 1,0 0-1,0 0 0,1 0 0,-1 0 1,0 0-1,0 0 0,0 0 1,2 0-1,-1 1-8,-1 0 0,1 0 0,-1 0 0,0-1 0,1 1 0,-1 1 0,0-1 0,1 0 0,-1 0 0,0 0 0,0 1 0,0-1 1,1 3-1,2 4 86,0 0 1,0 0 0,-1 1-1,3 12 1,-6-20-105,7 29 218,-1 0 0,2 51 0,-6-19-2919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09.5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170 0 2601,'0'1'2764,"0"3"-2658,-1-1-1,0 1 0,0-1 1,0 0-1,0 1 0,-1-1 1,0 0-1,-3 5 0,2-2 97,-47 76 1042,26-46-903,-22 48-1,40-71-329,1 0-1,0 0 0,1 0 0,0 1 0,1-1 0,1 1 0,0 0 0,0 24 0,2-38-11,0 1 0,1-1 0,-1 1-1,0-1 1,1 1 0,-1-1 0,0 0 0,1 1-1,-1-1 1,0 1 0,1-1 0,-1 0 0,1 1 0,-1-1-1,0 0 1,1 1 0,-1-1 0,1 0 0,-1 0-1,1 0 1,-1 1 0,1-1 0,0 0 0,0 0 0,2 1 9,82 36 382,-46-19-198,0-2 0,78 22 1,-103-35-139,3 0 133,-1 1 0,1-2-1,24 1 1,-41-3-249,0-12-1076,0-9-662,0-5-597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0.3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1 351 3001,'0'0'4602,"2"-1"-4377,16-6-130,-1 2 0,34-7 0,10-2 54,385-96 938,9 29-667,-247 43-267,3 12 77,-95 19-212,43-5 117,45-25 332,-198 36-455,96 1 478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9.0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117 128 576,'0'-6'730,"0"3"-329,0-1 1,0 0-1,0 1 0,-1-1 1,0 0-1,0-3 1,-7-9 2646,6 12-3050,0 0 0,0 0-1,1 0 1,-3-9-1,-1-1-7,4 12 9,0 0 1,1-1-1,-1 1 1,0 0-1,1 0 1,-1-1-1,1-2 1,-2-6 224,1 10-161,0 10-280,-6 354 1008,1-164-582,-26 242 81,-4 275 103,43-328-290,11 54-56,-15-196-19,-1-11-7,5-151-24,24 111-1,14 3 3,-27-109 55,24 128 3,33 177-23,-52-288 2,9 77 72,8 201-1,1 53-47,13-3 85,-37-302-101,19 272 11,-19 1-27,-13-313-20,1 356 27,-3-119-22,33 90-5,10 73 8,-42-287 1,16 307 6,28-110-7,-16-153-8,-17-51 0,-11 91 16,11-135-33,-7-103 11,3 79 21,-9-116-38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2.1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39 2841,'4'-39'6170,"3"40"-7223,-6-1 1040,0 1 1,0 0 0,1-1-1,-1 1 1,0 0 0,0 0-1,0 0 1,0 0 0,0 0-1,0 0 1,-1 0-1,1 0 1,1 2 0,9 19 51,-8-16-55,3 9 0,0 1 0,0 0-1,-2 0 1,3 20 0,6 68 222,-10-73-156,14 347 414,-17-39 68,0-330-521,0 0 48,0 1-1,-1-1 1,-2 15 0,3-24-33,0 0 0,0 0 0,0 1 0,0-1 0,0 0 0,0 0 0,0 1 0,0-1 0,0 0 0,0 0 0,0 1 0,-1-1 0,1 0 0,0 0 0,0 1 0,0-1 0,0 0 0,0 0 0,-1 0 0,1 1 0,0-1 0,0 0 0,0 0 0,-1 0 0,1 0 0,0 0 0,0 1 0,-1-1 0,1 0 0,0 0 0,0 0 0,-1 0 0,1 0 0,0 0 0,0 0 0,-1 0 0,1 0 0,0 0 0,-1 0 0,1 0 0,0 0 0,0 0 0,-1 0 0,1 0 0,0 0 0,0 0 0,-1-1 0,1 1 0,0 0 0,0 0 0,0 0 0,-1 0 0,1 0 0,0-1 0,0 1 0,0 0 0,-1 0 0,1 0 0,0-1 0,0 1 0,0 0 0,0 0 0,0-1 0,-1 1 0,1 0 0,0 0 0,0-1 0,-2-10 17,0-1 1,1 1-1,0-19 1,1 22-55,-1-115-819,24-203 1,-16 273 794,-2 3 68,3 0 1,18-65-1,-23 109-27,0-1 1,0 1-1,0 0 1,1 0-1,0 0 0,0 0 1,1 1-1,-1-1 0,1 1 1,0 0-1,1 1 1,-1-1-1,1 1 0,0 0 1,0 1-1,10-6 0,4 1 16,-1 0-1,1 2 0,1 0 0,22-4 1,-25 8-57,-1 0 0,30 0-1,-46 2 31,1 0 0,-1 0-1,0 0 1,1 0-1,-1 0 1,1 0-1,-1 1 1,0-1 0,1 1-1,-1-1 1,0 1-1,0-1 1,1 1-1,-1 0 1,0-1-1,0 1 1,0 0 0,0 0-1,0 0 1,0 0-1,0 0 1,1 2-1,0 0 20,0 1-1,-1-1 0,1 1 0,-1 0 0,0-1 1,0 7-1,0-5 10,2 9 122,-2 1 1,0 0-1,0-1 1,-4 28-1,3-40-129,0-1 1,-1 1-1,1 0 0,-1-1 1,0 1-1,0-1 0,1 1 1,-1-1-1,0 1 0,0-1 1,0 0-1,-1 1 1,1-1-1,0 0 0,0 0 1,-1 0-1,1 0 0,0 0 1,-1 0-1,1 0 0,-3 0 1,-4 3 62,0-1 0,-16 4 0,20-6-51,-9 2-3,-1-1 1,1 0-1,0-1 0,-15 0 0,24-1-306,-1 0 0,1 1 0,0-1 0,0 1 0,-1 0 0,1 0 1,0 0-1,0 1 0,0 0 0,0-1 0,1 1 0,-6 4 0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2.5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5113,'0'0'1039,"10"1"-354,-9 0-674,-1-1-1,1 0 0,0 1 0,-1-1 0,1 1 1,-1-1-1,1 1 0,-1-1 0,0 1 0,1-1 1,-1 1-1,1 0 0,-1 0 0,5 9 209,-1 0 0,0 0 0,0 1-1,3 17 1,5 48 682,-12-76-898,16 216 669,-16-205 639,0-18-979,0-14-367,-1 7-73,1 1 0,1-1 0,0 1 0,5-21 0,0 14 63,1 1 0,2 0 1,-1 0-1,2 1 0,18-27 0,-21 36 45,0 0 0,1 0-1,0 0 1,13-10 0,-18 16-183,1 0 0,0 1-1,0-1 1,0 1 0,0 0 0,1 0-1,-1 0 1,0 1 0,1-1 0,0 1 0,-1 0-1,1 0 1,6 0 0,6 1-1721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2.9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1 157 1512,'2'5'236,"0"-1"-1,1 0 0,0 1 0,0-1 0,0 0 0,0 0 1,0-1-1,1 1 0,0-1 0,0 1 0,0-1 1,0 0-1,0-1 0,0 1 0,1-1 0,0 0 0,4 2 1,3 0 132,0 0 0,0-1 0,1 0 0,-1-1 0,21 1 0,36-2 883,-66-1-1201,1 0 0,-1-1 0,0 1 0,1-1-1,-1 1 1,0-1 0,0 0 0,1 0 0,-1-1 0,0 1 0,0 0 0,0-1 0,0 0 0,0 0 0,3-3 0,-2 1 0,-1 0-1,0 1 0,0-2 1,0 1-1,0 0 1,-1 0-1,0-1 0,0 1 1,3-11-1,-2 5 21,-1-1 0,0 0-1,-1 0 1,0 0 0,-2-18 0,1 10-41,0 16-28,0 0-1,0 0 1,0 0-1,-1 0 1,1 0-1,-1 0 1,0 0-1,0 0 1,0 0-1,0 0 0,0 1 1,-2-4-1,1 4-11,1 0 0,-1 1-1,0-1 1,1 1-1,-1-1 1,0 1-1,0 0 1,0-1 0,0 1-1,0 0 1,0 0-1,-1 1 1,1-1 0,0 0-1,0 1 1,-4-1-1,-6-1-88,1 0-1,-1 1 1,0 1 0,1 0-1,-1 1 1,0 0-1,0 0 1,1 2 0,-1-1-1,1 1 1,0 1-1,0 0 1,0 1 0,0 0-1,1 0 1,0 1-1,0 0 1,0 1 0,1 1-1,-9 8 1,16-14-58,0 0-1,0 0 1,0 0 0,1 1-1,-1-1 1,1 0 0,-1 1-1,1-1 1,-1 4 0,2-5 62,0 0 1,-1 0 0,1-1-1,0 1 1,0 0 0,0 0-1,0 0 1,0 0 0,1-1 0,-1 1-1,0 0 1,0 0 0,0 0-1,1-1 1,-1 1 0,1 0-1,-1 0 1,0-1 0,1 1-1,-1 0 1,1-1 0,-1 1-1,1 0 1,0-1 0,-1 1 0,1-1-1,0 1 1,-1-1 0,1 1-1,0-1 1,-1 0 0,1 1-1,0-1 1,0 0 0,1 1-1,27 6-2899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3.9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287 0 4417,'-1'0'3337,"-75"3"-975,65-2-2313,0 1 1,1 0 0,-1 1-1,-18 7 1,21-7-37,0 0 11,0 1-1,1 0 0,-10 6 0,15-9-44,0 0 0,1 1 0,-1-1 0,1 0 0,-1 1 0,1 0 0,0-1 0,-1 1 0,1 0 0,0-1 0,0 1 0,0 0 0,0 0 0,1 0 0,-1 0 0,0 0 0,1 0 0,-1 3 0,0 4-101,1 1 0,1 18 0,-1-25 105,0 0-1,1 0 1,0 0 0,0 1 0,0-1-1,0 0 1,0 0 0,1-1 0,-1 1-1,1 0 1,3 4 0,9 7 38,0-1 0,0-1 1,2 0-1,16 10 0,21 15 56,-48-33-43,-2-2-15,-1-1 0,1 1 0,-1 0 0,0 1 0,3 2 1,-5-5-10,1 1 0,-1 0 0,0-1 0,1 1 0,-1-1 0,0 1 0,0 0 0,1-1 0,-1 1 0,0 0 0,0-1 0,0 1 0,0 0 0,0-1 0,0 1 0,0 0 0,0-1 0,0 1 0,0 0 0,0-1 0,0 1 0,-1 0 0,1-1 0,0 1 0,0-1 0,-1 1 0,1 0 0,0-1 0,-1 1-1,0 0 2,-2 2 39,0 0 0,-1-1 0,1 0 0,0 1 0,-1-1 0,0 0 0,0 0 0,-5 1 1,-1 2 19,-96 36 179,28-10-1328,61-25-953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4.3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247 55 5129,'0'-10'1140,"0"7"-756,0 0 0,0 0-1,0 0 1,0 0-1,-2-4 1,2 6-323,0 0-1,-1 0 1,1 0 0,-1 0-1,1 0 1,-1 0 0,0 1-1,1-1 1,-1 0 0,0 0-1,0 0 1,1 1 0,-1-1-1,0 1 1,0-1-1,0 0 1,0 1 0,-1-1-1,-3-1-49,0 1-1,0-1 1,0 1-1,0 1 1,0-1-1,0 1 1,0-1-1,-10 2 1,1-1-90,8 1 25,0-1 0,0 1 0,0 0 0,0 0 0,0 1 0,0 0 0,1 0 0,-1 0 0,-8 5 0,1 1 21,1 0 0,-19 16-1,28-21 19,-1 0 0,1 1 0,0-1 0,0 0 0,0 1 0,1 0 0,-1 0 0,1-1 0,0 2 0,0-1 0,0 0 0,1 0 0,-1 0-1,1 1 1,0-1 0,0 1 0,1-1 0,-1 1 0,1-1 0,0 1 0,0-1 0,1 1 0,0 5 0,0-8 9,-1 0 1,1 0 0,-1 0-1,1-1 1,0 1 0,-1 0-1,1 0 1,0-1-1,0 1 1,0 0 0,1-1-1,-1 1 1,2 1-1,1 1-1,0-1 0,1 0 0,5 4 0,-7-6 7,20 12 95,1-1-1,45 14 1,-41-16 77,48 24 0,-74-33-135,0 0 1,0 1-1,0-1 0,-1 1 0,1-1 1,0 1-1,-1 0 0,1-1 1,-1 1-1,1 0 0,-1 0 1,0 0-1,0 0 0,1 0 0,-2 1 1,1-1-1,0 0 0,0 0 1,-1 1-1,1-1 0,-1 0 1,0 1-1,0-1 0,0 0 0,0 1 1,0-1-1,0 1 0,-1-1 1,1 0-1,-1 0 0,1 1 1,-3 3-1,1-3 9,0 0 0,-1 0 0,1 0 0,-1-1 1,0 1-1,0-1 0,-3 3 0,-26 15 143,26-17-167,-134 71-1164,133-72 140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4.6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 1 4625,'7'0'4393,"-7"6"-3817,0 11-216,0 10-40,0 5-72,-10 1-144,-3 2-48,0-8-56,6-7-232,7-5-512,16-15-2265,7-18 937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5.0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7258,'3'0'3192,"-3"14"-3168,0 16-24,0 17-1176,0-6-1225,0-5-3112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5.4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 2681,'1'1'5047,"0"1"-4919,-1 1-1,1-1 1,0 1-1,-1-1 0,0 1 1,1-1-1,-1 1 1,0-1-1,-1 6 1,1 4-33,-2 4 16,1 0-1,-2 1 1,0-1-1,-1-1 1,-10 29 0,9-30-56,2-6-31,1-1 0,0 1 0,1-1 1,0 1-1,-1 10 0,2-18-24,0 0 0,0 0 1,0 0-1,0 0 0,0 1 0,0-1 0,0 0 1,0 0-1,0 0 0,0 0 0,0 0 0,0 1 0,0-1 1,0 0-1,0 0 0,0 0 0,0 0 0,0 0 0,0 0 1,1 1-1,-1-1 0,0 0 0,0 0 0,0 0 0,0 0 1,0 0-1,0 0 0,0 0 0,0 0 0,1 0 1,-1 0-1,0 1 0,0-1 0,0 0 0,0 0 0,0 0 1,0 0-1,1 0 0,-1 0 0,0 0 0,0 0 0,0 0 1,0 0-1,0 0 0,1 0 0,5 0 12,0 0 0,0 0-1,0 0 1,0-1 0,0 0 0,0 0-1,0-1 1,0 0 0,8-3 0,9-5 5,21-14 0,-32 17-13,37-21-26,54-29-168,-98 55 179,-1 1-1,1-1 1,-1 1-1,1 0 1,0 0-1,-1 0 1,1 0 0,6 1-1,-9 0 33,1 0-1,0 1 1,0-1-1,0 1 0,-1-1 1,1 1-1,0 0 1,0 0-1,-1 0 1,1 0-1,-1 1 1,1-1-1,-1 1 1,3 2-1,13 13 40,-1 0 0,-1 1-1,-1 1 1,17 27 0,-30-44-283,-1 1 1,1-1 0,0 0-1,0 0 1,1 0-1,-1 0 1,0-1-1,0 1 1,1 0-1,-1-1 1,1 0 0,0 0-1,-1 1 1,6 0-1,9 4-2136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5.7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374 315 3633,'4'-7'291,"0"1"-1,0-1 1,-1 0 0,0 0-1,0 0 1,0-1 0,-1 1 0,0-1-1,-1 1 1,0-1 0,1-14 0,-1 1-205,-1 0 1,0 0-1,-5-21 1,4 36-111,0 0 1,0 0 0,-1 0 0,0 0 0,0 0-1,-1 1 1,1-1 0,-1 1 0,-1-1 0,1 1-1,-1 0 1,1 1 0,-2-1 0,1 1-1,-5-5 1,5 7-31,1 0 0,-1-1 1,0 2-1,0-1 0,0 0 0,0 1 0,0 0 0,0 0 0,0 0 1,0 0-1,-9 0 0,10 1 34,-1 0 0,0 0 0,0 0 0,1 1 0,-1 0 0,0-1 0,1 1 0,-1 0-1,1 1 1,-1-1 0,1 1 0,0-1 0,0 1 0,-5 3 0,2 1 35,1 0-1,-1 0 1,1 0-1,0 1 1,1 0-1,-6 10 0,3-2 22,0 1 0,-6 18-1,9-17-14,0 0 0,1 1-1,1 0 1,1-1 0,1 19-1,-1-33-20,1 0 0,1 0 0,-1 1 0,0-1 0,1 0 0,0 0 0,-1 0 0,1 1 0,1-1 0,2 5 0,-3-6 1,0 0 0,1-1 1,-1 1-1,1-1 1,-1 1-1,1-1 0,0 0 1,-1 0-1,1 0 0,0 0 1,0 0-1,0 0 1,0 0-1,0 0 0,0-1 1,0 1-1,3 0 0,8 0 57,-1 0-1,18-1 1,-9 0 13,-9-1-60,0 0 0,1-1 0,-1-1 0,0 0 0,0 0 0,0-1 0,0 0 0,-1-1 0,13-8 0,-11 7-18,33-16 19,-40 20-23,-1 0 0,1 0 0,0 1 0,0 0 1,0 0-1,8 0 0,-13 1 7,0 0 0,-1 0-1,1 0 1,0 0 0,0 0 0,-1 0-1,1 0 1,0 0 0,-1 1 0,1-1-1,0 0 1,0 0 0,-1 1 0,1-1-1,-1 0 1,1 1 0,0-1 0,0 1-1,0 1 12,0-1 0,-1 0-1,1 1 1,0-1-1,-1 0 1,1 1 0,-1-1-1,0 1 1,1 2-1,2 20 409,-2 0 1,-1 37-1,0-19-90,0-18-86,-1-1 0,0 1 0,-2-1 0,-1 0 0,-1 0 0,0 0 0,-17 39 0,10-35-85,-2 0 1,0-1-1,-2-1 1,-23 29-1,25-38-111,0 0-1,-1 0 0,-1-2 1,-1 0-1,0-1 1,-29 18-1,34-26-41,0 1 1,0-1-1,0-1 0,0 0 1,-1-1-1,1-1 0,-1 0 1,0 0-1,0-1 0,-16-1 1,24 0-2,-1 0-1,1 0 1,-1-1 0,1 1 0,0-1 0,-1-1 0,1 1-1,0-1 1,-7-3 0,9 3-5,0 0 0,0 0 0,0-1 0,0 1-1,0-1 1,1 1 0,-1-1 0,1 0 0,0 0 0,0 0 0,0-1-1,0 1 1,0 0 0,-1-4 0,0-4-73,0 0 1,0 0-1,1 0 0,0 0 1,1 0-1,0 0 0,1-15 1,0 18-7,0-1-1,1 1 1,-1 0 0,1 0 0,1-1 0,0 1 0,0 0 0,1 0 0,-1 1 0,2-1-1,-1 1 1,1-1 0,0 1 0,9-11 0,16-18-1222,2 2 0,50-45 0,-7 19-3122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21.5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210 78 328,'-65'0'5675,"62"0"-5654,1 0-1,-1 1 1,1-1 0,-1 1 0,1 0 0,-1 0 0,1 0 0,-1 0 0,1 0 0,0 1 0,0-1 0,0 1-1,-1-1 1,-1 4 0,-5 4 0,-14 17 0,12-12 9,2-4 156,1 0 0,1 1 0,0 0 0,1 0 0,0 1 0,-7 18 0,11-20-186,0 0 0,0 0-1,1 0 1,1 0 0,0 14 0,0-13-43,0-8 42,0 0-1,1 0 1,-1 0 0,1-1 0,-1 1 0,1 0 0,0 0 0,0-1 0,0 1 0,0-1 0,1 1 0,2 4 0,-1-4 35,0 1 0,1-1 1,-1 1-1,1-1 1,-1 0-1,1-1 1,6 4-1,-2-2 55,0 0 0,1 0 0,0-1 0,-1 0 0,1-1 0,1 0 0,14 1 0,2-1 129,47-3 1,-59-1-132,-1 0-1,1 0 1,-1-1 0,0-1 0,17-7 0,11-8-197,-1-2 0,-1-2 0,48-35 0,-49 31 177,70-36 0,-96 57-85,-9 4 32,1 1 0,-1-1 1,0 0-1,0 0 1,0 0-1,0-1 1,0 1-1,-1-1 0,1 1 1,-1-1-1,1 0 1,-1 0-1,0 0 0,0 0 1,0 0-1,-1-1 1,1 1-1,-1-1 1,0 1-1,2-6 0,-1-1-1,2-7 37,-1-47 251,-3 57-297,0 6 6,0 0 0,0 0 0,0 0 0,0 0 0,0 0 0,0 0 0,0 0 0,0 0 0,0 0 0,-1 0 0,0-1 1,1 1-24,-1 1 0,0-1 0,1 1 1,-1 0-1,0-1 0,0 1 0,1 0 1,-1-1-1,0 1 0,0 0 0,1 0 1,-1 0-1,0 0 0,0 0 0,0 0 1,1 0-1,-2 0 0,-77 0-472,76 0 496,0 1 1,-1-1-1,1 1 1,0 0-1,0 0 1,0 0-1,0 0 1,0 1-1,0-1 1,0 1-1,1 0 1,-1 0-1,0 0 1,1 0-1,0 0 1,-4 5-1,1-2-17,0 1 1,1-1-1,0 1 0,0 1 0,1-1 0,-5 11 0,3-1 44,0 1-1,1-1 1,1 1-1,-1 19 1,2-3-25,2 38 0,1-62 3,1-1 0,-1 1 0,1-1 1,0 1-1,1-1 0,0 0 0,1 0 0,-1 0 1,6 7-1,3 3 36,0 0-1,22 24 1,-26-34-33,-1 0-1,1-1 1,1 0-1,0-1 0,-1 1 1,2-2-1,-1 1 1,1-1-1,13 5 1,-7-5-178,0 0 1,0-2 0,1 0-1,-1 0 1,29 0 0,87-3-3423,-78 0-1119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5.3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1328,'0'0'6058,"0"6"-6266,0 26 39,4 1-967,5-7-1472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0.9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121 64 184,'-1'-4'384,"0"-1"-1,-1 1 1,0 0 0,0 0 0,0-1-1,-5-5 1,6 9-243,0-1 0,-1 0 0,1 1 0,-1-1 0,0 1 0,1-1 0,-1 1 0,0 0-1,0-1 1,0 1 0,0 0 0,0 1 0,0-1 0,0 0 0,-3 0 0,-10-2 664,10 2-376,-1 0 0,1 0 0,-11 0 0,-1 1-699,16 10-30,1 279 1122,2-251-766,12 65 0,1 13 128,-14 156 233,-1-255-378,-18 187 200,2-38-103,11 232 114,5-250-179,4 367 366,-4-296-263,4 660 135,5-529-293,14 0 0,-22-342-15,36 412 10,-19 2 84,-19-82-64,2 386-23,16-391-18,-6-175 12,-2 13 3,35 437-5,-4 30-188,-20-226 121,-12-295-35,15 359-203,-19-117 303,17 0 2,-3 192-151,-7-385 138,13-2-5,-21-147 17,13 145 1,1 1-37,-17-165 35,2 7-140,8-35-3552,-9-11 1464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25.4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561 0 928,'0'0'4896,"0"1"-4826,0-1 1,0 1-1,0-1 1,0 1-1,0-1 0,0 0 1,0 1-1,0-1 1,-1 1-1,1-1 1,0 1-1,0-1 0,0 0 1,-1 1-1,1-1 1,0 0-1,-1 1 1,1-1-1,0 0 0,-1 1 1,-26 12 246,-44 28-1,-132 109-276,132-95-125,-73 68 134,133-113 3,-9 10 243,19-19-287,0 1 1,0-1 0,1 1 0,-1-1 0,0 1-1,0-1 1,1 1 0,-1 0 0,1-1 0,-1 1-1,1-1 1,0 1 0,-1 2 0,1 24-90,1 32 18,-1-57 65,1 0 0,0-1 1,0 1-1,0 0 0,0-1 1,0 1-1,0-1 0,1 1 1,-1-1-1,1 0 0,0 1 1,2 1-1,4 5 95,16 12-1,-6-5 94,7 6-53,0-1 0,2 0 0,29 16 0,-51-34-365,-1 0 0,1-1-1,-1 1 1,1-1 0,0 0 0,0-1-1,0 1 1,0-1 0,0 0-1,7 1 1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28.4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0 318 56,'11'0'7650,"79"1"-7633,117-2 62,-135-5-41,131-27 0,-130 19 18,405-57 284,-175 20-39,-6-24 87,-135 36-196,-126 33-192,1 1 0,54-1 0,156-3 127,-164 6-694,-83 3 567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7.7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475 1 1840,'1'0'8218,"-10"1"-8171,0 0 0,0 1 1,0 1-1,0-1 0,0 1 0,0 1 0,-16 8 1,-3 1-15,-142 64-44,9 13-429,158-88 440,0-1-1,1 1 1,-1 0-1,1 0 1,-1 0 0,1 1-1,-2 2 1,3-3-14,0-1 1,0 1 0,0 0-1,1 0 1,-1 0-1,1 0 1,-1 0 0,1 0-1,0 0 1,0 0-1,0 3 1,-1-2 18,1 0-1,0 0 1,0 0-1,1 0 1,-1 0-1,1 0 1,-1 0-1,1 0 1,0 0-1,0 0 1,0 0-1,0-1 1,1 1-1,-1 0 1,1-1-1,-1 1 1,1-1-1,0 0 1,0 0-1,0 1 1,1-1-1,-1 0 1,3 2-1,25 17 284,48 29-1,-13-10-59,62 47-199,-125-85-266,0-1 0,0 0 0,0 0 0,0 0-1,1 0 1,-1 0 0,0 0 0,1-1 0,-1 1-1,1-1 1,-1 0 0,0 0 0,5 0 0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8.7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1 219 3369,'0'0'5222,"1"1"-5259,19 4 225,-1-1 0,0-1 0,27 1 1,61-3 647,-59-1-542,45-5 69,120-20-1,-69 5-202,318-30 16,-422 45-174,478-46 102,-261 18-5,-241 30-89,3 1-17,32 0 0,11 0 15,83-18 16,-109 17-55,62 2 1,-54 2 81,149-10 87,-136 6-145,-55 3 6,-2-1-2,1 1 0,-1 0 1,0-1-1,1 1 0,-1 0 1,0 0-1,1-1 0,-1 1 1,1 0-1,-1 0 0,1 0 1,-1 0-1,1 0 0,-1 0 1,0-1-1,1 1 1,-1 0-1,1 0 0,-1 0 1,1 1-1,0-1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0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3409,'0'0'971,"0"7"-2,1 2-476,0 1-1,0-1 1,1 0-1,4 14 1,-2-10-3,3 20-1,-3 10 6,-3 63 0,-2-54-325,1-28-128,-2 0-1,0 0 0,-2 0 1,-7 27-1,12-59 112,-1-1 1,-1-10-1,0-3-174,2 10-38,-1 0 1,1-1-1,1 1 1,0 1-1,1-1 0,0 0 1,8-17-1,-8 21 31,2 0 0,-1 0 0,1 0 0,0 1 0,1-1 0,0 1 0,0 1 0,0-1 0,1 1 0,13-10-1,-12 11 18,1 0 0,0 1 0,0 0-1,0 0 1,1 0 0,-1 2-1,1-1 1,10-1 0,0 2 16,-1 0-1,1 1 1,19 2 0,-36-1-1,0 1 1,0 0 0,-1-1-1,1 1 1,0 0 0,-1 0-1,1 0 1,-1 0-1,1 1 1,-1-1 0,1 1-1,-1-1 1,0 1 0,0 0-1,0 0 1,0 0 0,0 0-1,0 0 1,-1 1-1,1-1 1,-1 0 0,2 4-1,3 6 48,-1 1 0,0 0-1,4 18 1,-3-9 19,-3-10-344,1-1 0,0-1 1,1 1-1,0 0 0,0-1 0,1 0 1,14 17-1,-4-11-2241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0.5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69 245 2697,'18'0'1912,"52"-1"1572,-60 0-3246,0-1 1,0 1-1,0-2 0,16-5 1,-16 4-110,1 0 1,-1-1 0,0-1-1,0 0 1,11-10 0,-17 13-105,0 0 0,-1 0 0,0 0 0,1-1 0,-2 0 0,1 1 0,0-1 0,-1 0 0,1-1 0,-1 1 0,0 0 0,-1-1 0,1 1 0,-1-1 1,2-7-1,-2-32 242,-1 30-189,0 12-77,0 0-1,0-1 1,-1 1-1,1 0 1,0 0-1,-1 0 1,0 0 0,1 0-1,-1 0 1,0 0-1,0 0 1,0 0-1,0 0 1,0 0 0,-1 0-1,1 1 1,-1-1-1,1 0 1,-1 1-1,1-1 1,-1 1 0,0 0-1,0 0 1,0-1-1,0 1 1,0 0-1,-3-1 1,-3 0-99,0 0 0,1 0 0,-2 1-1,1 0 1,0 0 0,-11 1 0,11 0-27,-3-1 28,0 1 0,1 1 0,-1 0 0,0 0 0,1 1 0,-12 3 0,9 2 40,0-1 0,0 2-1,0 0 1,1 0 0,1 1 0,0 0 0,-19 21 0,27-27-18,1 0 1,-1-1 0,1 1 0,0 1 0,0-1-1,0 0 1,1 1 0,-1-1 0,1 1-1,0-1 1,0 1 0,0-1 0,-1 7 0,2-9 14,0 1 0,0-1 0,0 0 0,0 1 0,0-1 0,1 0 0,-1 0 0,0 1 0,1-1 0,-1 0 0,1 0 0,-1 1 0,1-1 0,-1 0 0,1 0 0,0 0 0,0 0 0,-1 0 0,1 0 0,0 0 0,0 0 0,0 0 0,0 0 0,0-1 1,0 1-1,1 0 0,1 0 0,2 1-161,0 0-1,1 0 1,-1-1 0,11 2 0,-14-3 140,38 4-1682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0.9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2561,'0'0'2353,"0"14"-1887,6 257 2764,-3-132-2731,-3-122-366,0-16-29,0-14 63,1 5-180,1-1 0,-1 1 1,1-1-1,1 1 0,0 0 1,0 0-1,0 0 0,6-9 1,0-3 16,-2 6-78,6-15 118,1 0 0,19-27 1,-27 48-203,-1 1 1,1-1-1,0 1 1,1 0-1,0 1 1,0-1 0,0 1-1,1 1 1,0-1-1,0 2 1,15-8-1,6 3-1529,36-8 0,-19 7-2391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1.4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128 0 4545,'0'1'772,"-3"7"-369,-21 35 554,3-9-300,-25 62 0,45-95-648,-21 64 600,19-55-534,0 0 0,2 1 0,-1 0-1,0 14 1,2-25-87,3-3-202,44-50-613,59-52 0,-96 96 664,-1 1 68,0-1 2,20-15 0,-26 22 102,0 0-1,0 0 0,0 1 0,1-1 1,-1 1-1,0 0 0,0 0 1,1 0-1,-1 0 0,1 0 0,6 0 1,-8 1 26,1 0-1,0 0 1,0 1 0,0-1-1,0 0 1,0 1 0,4 1 0,-6-1-12,0-1 0,0 1 1,0 0-1,1 0 1,-1 0-1,0 0 1,0 0-1,-1 0 0,1 0 1,0 0-1,0 0 1,0 0-1,-1 1 1,1-1-1,-1 0 0,2 3 1,8 30 535,-7-21-181,10 22 0,-12-34-376,0 0 0,-1 0 0,1 0 0,0 0 0,-1 0 0,1 0 0,0 0 0,0-1 0,0 1 0,0 0 0,0 0 1,0-1-1,0 1 0,0-1 0,0 1 0,0-1 0,0 1 0,0-1 0,0 0 0,1 1 0,-1-1 0,0 0 0,0 0 0,0 0 0,0 0 0,1 0 0,-1 0 0,0 0 0,0-1 1,0 1-1,0 0 0,1-1 0,-1 1 0,1-1 0,3-1-37,0 0 1,0 0 0,-1-1 0,1 1-1,-1-1 1,7-5 0,83-79-1597,-27 24 1307,-62 59 351,-5 3 5,1 0 0,0 0 0,0 0 0,0 0 0,0 0 0,1 0 0,-1 0 0,0 1 0,0-1 0,0 0 0,1 1 0,-1-1 0,0 1 0,0 0 0,3-1 0,-3 2 42,0 0 0,-1 0 0,1 0 0,-1 0 0,1 1 0,-1-1 1,1 0-1,-1 0 0,0 1 0,0-1 0,1 0 0,-1 2 0,1 4 131,3 10 72,2 0-1,0 0 1,1-1 0,17 29 0,-18-35-787,0 0 1,1-1-1,1 0 1,0 0-1,0-1 0,0 0 1,1-1-1,14 10 1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1.8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213 11 3593,'-5'-7'3468,"4"6"-3335,-15-1 439,11 2-634,1 0-1,0 0 1,-1 1-1,1-1 0,0 1 1,-4 2-1,0 0 54,1 1 0,0 0 0,0 1 0,0 0 0,-6 5 1,-31 32 120,35-32-60,0 0 1,1 0-1,-10 16 1,15-21-21,1 0 1,-1 0-1,1 1 1,0-1-1,0 1 1,0-1-1,1 1 0,0 0 1,0 0-1,1 7 1,0-11-25,-1-1 3,1 0 0,0 1 0,0-1 0,0 0 0,0 0 0,1 1 0,-1-1 0,0 0 0,1 0 0,0 2 0,-1-2-7,1-1 1,0 1 0,-1-1-1,1 1 1,0-1 0,-1 1-1,1-1 1,0 0 0,0 1-1,-1-1 1,1 0 0,0 0-1,0 0 1,0 1-1,-1-1 1,1 0 0,0 0-1,1 0 1,12 1-20,25-2 0,-34 1-2,0 0 1,-1-1-1,1 0 0,-1 0 0,1-1 1,-1 1-1,0-1 0,0 0 0,6-3 1,13-11-412,29-29 1,-51 45 417,-1 0 1,0 0-1,1-1 1,-1 1-1,0 0 1,1 0 0,-1 0-1,0 0 1,1 0-1,-1 0 1,0 0-1,1 0 1,-1 0-1,1 0 1,-1 0-1,0 0 1,1 0-1,-1 0 1,0 0-1,1 1 1,-1-1-1,0 0 1,1 0 0,-1 0-1,0 0 1,0 1-1,1-1 1,-1 0-1,0 0 1,1 1-1,8 8 62,-8-8-65,1 2 30,0 1 1,1-1-1,-1 1 0,-1 0 1,1 0-1,0 0 0,-1 0 0,1 5 1,-1-5-29,0 0 0,0 0 0,0-1 0,1 1 0,0 0 0,-1-1 0,1 1 0,1-1 0,-1 1 0,0-1 0,4 3 0,-3-3-378,1 0 1,-1 0-1,1 0 0,0-1 0,6 3 1,6-1-1904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2.3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0 5841,'3'4'3733,"-3"5"-4330,0-3 806,-3 42 57,-2 0 0,-18 78-1,-1 4 89,16-40 27,2 95 1,6-179-373,0 18 56,5 42-1,-4-59-83,0 0 0,1-1 0,0 1 0,0-1 0,0 0 0,1 1 0,0-1 0,0 0 0,1-1 0,-1 1 0,6 5 0,-3-5-326,1 0 0,0-1-1,-1 0 1,2 0-1,-1-1 1,1 0 0,-1 0-1,17 5 1,10-1-3484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6.1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42 496,'0'0'5656,"4"0"-5701,33 13 119,-29-10-64,0 0 0,0 0 0,0-1 0,14 2 0,43-3-198,-35-2 184,-15 0 78,0 0 0,0-1 1,25-8-1,-23 6-38,1 0-5,1 2 0,29-2 0,-29 3-15,67-7 81,9-2-79,376 6-46,-297 5 39,-148 0-2,1 2 1,0 1-1,38 11 0,42 6 16,85-16-49,-38-4 2,-75 5-7,156 4 16,-136-9 20,192-6 2,-88-14-3,97-5 11,203 2-16,-83 6 15,-331 15-17,250 11-14,-33 9 24,57 7 6,-292-18 13,280 25 135,188-31 363,-287-10-281,6-2-197,507 9-74,-408 2 51,125 17 45,423 21-52,-452-39 27,414 7 47,744 5-42,-1298-12-45,196 17 11,433 23-58,200-39 88,-626-2-25,36 15-23,-307-6-4,-29-3 2,166 6-5,0 22 5,-258-17 2,199 24 60,-266-34-54,121 7-27,-170-13 27,11 0 6,-1 0 0,36-6 1,-10-2 32,85-4 0,48 12 95,-84 1-106,-92-1-46,-12-2-2160,9 1 1983,0 1 0,0-1 0,-3-2 1,5 3 140,-17-9-2022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3.4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1 416,'-6'14'4055,"6"-11"-3718,-1 20 894,1-21-1023,-6 119 2160,-1-1-1536,7 14-614,0-122-197,1 1 1,0-1 0,0 0 0,1 1-1,1-1 1,0 0 0,1-1 0,0 1-1,1 0 1,0-1 0,0 0 0,10 13-1,-5-9 4,1-1-1,20 21 0,-25-29 19,1 0 0,0 0-1,0-1 1,0 0 0,0 0 0,1-1-1,9 5 1,-13-8-34,-1 1 0,1-1-1,0 0 1,-1 0 0,1 0-1,0-1 1,0 1 0,0-1-1,0 0 1,-1 0 0,1 0-1,0-1 1,0 1 0,0-1-1,0 0 1,-1 0 0,1 0-1,0-1 1,-1 1 0,1-1-1,-1 0 1,0 0 0,1 0-1,-1 0 1,4-4 0,6-9 27,0 0 0,-1-1 0,18-30 0,23-57-34,-44 84-30,109-263-553,-116 276 608,-1 4 25,0 0 1,-1 0-1,1 0 0,-1 0 0,1 0 1,-1 0-1,1-4 406,-1 14-308,-2 11-156,0-1 0,-1 0-1,-5 18 1,-3 19-3,3 23 83,2 115 1,6-192-75,0 3-10,0 5 26,0 0 0,1 0 1,0 0-1,3 16 0,-3-24-34,-1 1 0,1 0 1,0 0-1,-1 0 0,1 0 0,0 0 0,0-1 1,0 1-1,1 0 0,-1-1 0,0 1 0,0-1 1,1 0-1,-1 1 0,1-1 0,0 0 0,-1 0 1,1 0-1,0 0 0,-1 0 0,1 0 0,0 0 0,0 0 1,0-1-1,0 1 0,0-1 0,0 0 0,2 1 1,1-1-310,0 0 0,0 0 0,0 0 0,0-1 0,0 0 1,-1 0-1,1 0 0,0 0 0,-1-1 0,1 0 0,5-2 0,22-18-5738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4.2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42 824,'0'-41'8254,"4"41"-7882,15 1-281,23 4-1,-23-2-314,24 0-1,-63 2-2714,11-5 2711,-10 1 0,18-1 232,1 0 1,-1 0-1,1 1 1,-1-1-1,1 0 1,-1 0-1,1 1 1,-1-1-1,1 0 1,0 1-1,-1-1 1,1 1-1,0-1 1,-1 1-1,1-1 1,0 1-1,-1-1 1,1 1 0,0-1-1,0 1 1,-1-1-1,1 1 1,0 0-1,-5 15 356,5-15-330,-7 45 1189,-4 80 0,10-91-1003,-5 130 350,-5 82-260,11-245-295,0-1 0,-1 1-1,1-1 1,0 1 0,-1-1-1,1 1 1,-1-1 0,1 0-1,-1 1 1,0-1 0,1 0-1,-1 0 1,0 1 0,0-1-1,0 0 1,0 0 0,0 0-1,0 0 1,0 0 0,0 0-1,0 0 1,-1 0 0,1-1-1,0 1 1,-2 0 0,2 0-21,1-1 1,0 0-1,-1 1 1,1-1 0,0 1-1,-1-1 1,1 1-1,0-1 1,-1 1-1,1-1 1,0 1-1,0 0 1,0-1 0,0 1-1,-1-1 1,1 1-1,0-1 1,0 1-1,0 0 1,0-1-1,0 1 1,0-1 0,1 1-1,-1-1 1,0 1-1,0 0 1,0-1-1,0 1 1,1-1 0,-1 1-1,0-1 1,1 1-1,-1-1 1,0 1-1,1-1 1,-1 0-1,0 1 1,1-1 0,-1 1-1,1-1 1,-1 0-1,1 1 1,-1-1-1,1 0 1,-1 0-1,1 1 1,-1-1 0,2 0-1,14 3 33,1 0 0,0-2-1,0 0 1,27-2 0,-25 0-738,0 1 0,0 1 0,31 5 0,-39-3-1020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1.7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69 0 2633,'0'31'4418,"1"46"-2637,0-69-1819,1 1 0,-1 0 1,1-1-1,1 1 1,-1-1-1,7 12 0,-5-10 26,2 0-1,-1-1 1,1 0-1,1 0 1,10 12-1,-14-18 16,1 0-1,-1-1 1,0 1-1,1 0 1,0-1 0,-1 0-1,1 0 1,0 0-1,0 0 1,0-1-1,1 0 1,-1 1-1,0-2 1,0 1-1,1 0 1,5-1-1,1 1 99,-7-1-77,0 0 1,-1 0-1,1 0 1,-1 0-1,1 0 1,0-1 0,-1 1-1,1-1 1,-1 0-1,1 0 1,-1 0 0,1-1-1,-1 1 1,0-1-1,4-2 1,-2 0-1,-1 0-1,0-1 1,0 1 0,0-1 0,-1 0 0,1 0-1,-1 0 1,0 0 0,-1-1 0,4-7 0,-4 4 24,1 0 1,-1 0 0,0 0 0,-1-1 0,0-17 0,-1 19-37,0 1-5,0 1-1,0-1 1,-2-8-1,1 13-9,1-1 0,-1 1 0,0 0 0,0 0 0,0 0 0,0-1 0,0 1 0,0 0 0,-1 1 1,1-1-1,-1 0 0,-2-3 0,1 3-23,0-1 1,-1 1-1,1 0 1,0 0-1,-1 0 1,1 0-1,-1 1 0,0-1 1,1 1-1,-1 0 1,0 0-1,0 0 1,0 0-1,0 1 1,0 0-1,0 0 1,0 0-1,0 0 1,1 1-1,-1-1 1,-6 2-1,3 0 28,0 1-1,1 0 1,-1 0-1,0 0 0,1 1 1,0-1-1,0 2 1,0-1-1,1 1 1,-9 8-1,-3 6 51,1 0 0,1 2-1,1 0 1,1 0 0,1 1-1,1 1 1,1 0-1,0 1 1,2 0 0,-5 25-1,9-26 16,2 1-1,0 38 0,2-53-61,0 0 0,1 0 0,2 13 1,-2-17-5,1 0-1,0-1 1,-1 1 0,2 0 0,-1-1 0,0 1 0,7 7 0,-2-4 8,0 0 0,1-1 0,0 0 0,0 0 0,1 0 0,-1-1 0,1-1 0,1 1 0,-1-1 0,1-1-1,0 0 1,0 0 0,0-1 0,13 2 0,11 1 6,0-2 1,0-1-1,39-2 0,-73-1-15,83-2-221,-67 0 75,0 0 0,0-1 1,22-7-1,-8-2-530,0-1 1,-1-2-1,43-28 1,-16 4-1903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2.2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15 3873,'0'-1'4279,"2"9"-3891,49 113-245,57 235 897,-105-346-1108,0 9 251,-3-22 94,-5-60-182,0-8-638,5 61 465,0-4-10,0-1 0,1 1-1,0-1 1,1 1 0,5-18-1,-1 16 37,1 1-1,0 0 1,1 0-1,11-16 1,44-52-214,11 4 31,-67 72 21,-6 6 113,0-1-1,0 1 1,0 0 0,0 0-1,0 0 1,0 0-1,1 0 1,-1 0-1,0 0 1,0 1-1,1-1 1,-1 0-1,1 1 1,-1-1-1,1 1 1,-1-1 0,1 1-1,1-1 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2.7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3329,'0'1'1989,"0"449"2867,0-454-4390,-1-31-158,2-45-475,0 67 79,0 1 0,1-1 0,1 0 0,4-13 0,-1 10 70,1 0 1,0 1 0,1 0-1,0 0 1,1 1-1,1 0 1,1 0-1,0 1 1,0 1-1,1 0 1,1 0 0,27-18-1,-34 27-344,1 0 1,-1 0-1,1 1 0,0 0 0,0 0 0,0 0 0,0 1 1,0 0-1,0 1 0,0 0 0,0 0 0,9 1 0,-12-1 16,0 1 0,0-1 0,1 1 0,4 1-1,18 11-1676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3.1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2 122 512,'-1'15'2727,"1"-12"-2546,-1 1-1,1 0 1,0 0-1,0 0 1,0 0 0,1 0-1,0 0 1,-1 0-1,1 0 1,3 7-1,0-6-92,-1 0 0,1-1 0,0 0 0,1 0 0,-1 0 0,1 0 0,0 0 0,6 3 0,44 22 362,-41-23-228,1 0 1,0-1-1,0 0 1,0-1 0,0-1-1,1 0 1,-1-1-1,21 0 1,-35-2-183,0 0 0,0-1 1,0 1-1,0 0 0,0 0 0,-1 0 1,1-1-1,0 1 0,0 0 1,0-1-1,0 1 0,-1-1 0,1 1 1,0-1-1,-1 1 0,1-1 0,0 1 1,-1-1-1,1 0 0,1-1 1,-1 0 11,0-1 1,0 1 0,1 0-1,-1-1 1,-1 0 0,1 1-1,0-4 1,1-5 38,-1 0-1,0-18 1,-1 27-77,0-1-8,0-16-27,0 0 0,-4-22 0,2 35-59,1 0 1,-1 0-1,0 0 0,0 0 1,-1 0-1,1 0 0,-1 1 1,-1-1-1,1 1 1,-6-6-1,5 6 18,0 0 0,-1 1-1,1-1 1,-1 1 0,0 0 0,0 1 0,-1-1-1,1 1 1,-1 0 0,1 0 0,-1 1 0,0 0-1,0 0 1,0 0 0,0 1 0,0 0 0,-1 0 0,-6 0-1,5 1-11,-10-1-180,17 1 226,0 1-1,0-1 0,0 0 0,0 0 1,0 0-1,0 1 0,1-1 1,-1 0-1,0 1 0,0-1 0,0 1 1,1-1-1,-1 1 0,0-1 1,0 1-1,0 0 0,-2 6-309,0 0-1,1 0 1,-1 0 0,1 0-1,1 0 1,0 0-1,-1 8 1,1 15-3183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3.5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97 1408,'19'0'4963,"-5"4"-3799,-12-3-1162,0 0 1,0 0-1,-1 0 1,1 1 0,-1-1-1,1 1 1,-1-1-1,1 1 1,-1-1 0,0 1-1,1 0 1,-1 0-1,1 2 1,4 8 70,-1 0 0,0 1 1,0-1-1,-2 1 0,5 25 0,2 67 141,-9-83-123,-1 30 1008,0-52-1080,-1 0-1,0 0 1,1 0 0,-1 0 0,1 0-1,-1 0 1,0 0 0,1 0 0,-1 0-1,1 0 1,-1-1 0,0 1 0,1 0-1,-1 0 1,1-1 0,-1 1 0,1 0-1,-1-1 1,1 1 0,-1 0 0,1-1-1,0 1 1,-1-1 0,1 1-1,-1-1 1,0 0 0,1-1-23,0 0 0,-1 0-1,1 0 1,0 0 0,0 0 0,0 0 0,0-2 0,0-2-16,0-12-147,-1 8 26,1 0 0,0 0 1,1 0-1,4-17 1,1 10-8,1 0 1,1 1 0,20-31 0,-17 28 85,14-22 169,1 2 0,37-42 0,-63 80-119,1 1 1,0-1-1,-1 0 0,1 1 0,0-1 0,-1 0 0,1 1 1,0-1-1,0 1 0,-1-1 0,1 1 0,0-1 1,0 1-1,0-1 0,0 1 0,0 0 0,0 0 0,0 0 1,0-1-1,0 1 0,0 0 0,0 0 0,-1 0 1,1 0-1,0 0 0,0 1 0,2-1 0,0 2-253,-1-1-1,1 0 0,-1 1 1,0 0-1,1 0 0,-1 0 1,3 2-1,3 4-840,16 8-3463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5.4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27 4721,'1'-3'4849,"8"1"-3744,12 1-2033,-19 0 1363,79-8-64,-27 2-375,-44 7-263,-9 0 170,0 0 0,0 0 0,0 0 0,-1 0-1,1 0 1,0 0 0,0 0 0,0 0 0,0-1-1,0 1 1,-1 0 0,1 0 0,0-1 0,0 1-1,0-1 1,-35 0-3452,33 1 3575,0 1-1,1-1 0,-1 0 0,1 0 0,-1 0 0,1 0 0,-1 1 1,1-1-1,-1 0 0,1 1 0,-1-1 0,1 0 0,-1 1 0,1-1 0,-1 0 1,1 1-1,0-1 0,-1 1 0,1-1 0,0 1 0,-1-1 0,1 1 1,0-1-1,-1 1 0,1-1 0,0 1 0,0-1 0,0 1 0,0 0 0,0 0 1,-2 21 379,2-20-379,0 677 2711,-13-679-2769,0-1 1,0 0-1,-20-5 0,27 5 24,1 1-1,-1-1 1,-9 2-1,2-1 251,13 0-242,0 0 0,0 1 0,0-1 0,0 0 1,0 0-1,0 0 0,0 0 0,-1 0 0,1 0 0,0 0 0,0 0 0,0 0 0,0 0 0,0 0 0,0 0 0,0 0 0,0 0 0,0 1 0,0-1 0,0 0 0,0 0 0,0 0 0,0 0 0,0 0 0,0 0 0,0 0 0,0 0 1,0 0-1,0 1 0,0-1 0,0 0 0,0 0 0,0 0 0,0 0 0,0 0 0,0 0 0,0 0 0,0 0 0,0 0 0,0 0 0,0 1 0,0-1 0,0 0 0,0 0 0,0 0 0,0 0 0,0 0 0,1 0 0,-1 0 0,0 0 1,0 0-1,0 0 0,0 0 0,0 0 0,5 5-15,5-1 127,1 0 0,0-1-1,-1 0 1,21 1-1,1 2 154,-13-3-365,-1-1-1,1-1 0,21-1 1,-18 0-1378,-5 0-1203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57.0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86 56,'1'-16'5299,"1"-3"-3183,-2 10-1707,0 8-242,0 2-35,0 14-76,-6 158 388,5-10 40,1-87-282,1-59-91,6 31 1,-1-8 5,-5-31-92,1 0 1,0 0-1,0-1 1,1 1-1,0-1 1,1 0-1,5 10 1,-7-15-15,0-1-1,0 1 1,0 0 0,1-1 0,-1 1-1,1-1 1,0 0 0,-1 1 0,1-1-1,0-1 1,0 1 0,1 0 0,3 1-1,7 2 176,27 6-1,-13-4-9,50 16 47,-66-21-258,-1 0-1,1-1 1,22 0-1,-27-1 150,-4 0-99,0-1 1,0 0-1,0 1 0,0-1 0,0 0 1,0 0-1,0-1 0,0 1 1,-1-1-1,1 1 0,0-1 1,-1 0-1,0 0 0,1 0 0,-1 0 1,0-1-1,0 1 0,0 0 1,2-4-1,2-3 36,0-1 0,-1 1-1,0-1 1,4-12 0,-1-2 43,-2 0 1,5-35-1,-7 35-87,0 0-1,12-33 1,-9 36 0,-1-1 1,0 0-1,-2 1 0,2-24 1,-2-90 102,-4-29-156,0 163 0,0 74-1594,-10 67 1706,3-64 61,-3 18-95,6-69-32,-2 11 57,-3 68 0,9-81-52,1 28 5,-1-46-9,1 1 1,0-1-1,0 1 1,1-1-1,-1 1 1,5 8 0,2 1 5,-3-4 9,1 0 0,0 0 0,0-1-1,16 18 1,-12-16 26,10 11 134,-18-22-166,-1 0-1,0 1 1,0-1-1,1 0 0,-1-1 1,1 1-1,-1 0 1,1 0-1,-1-1 1,1 1-1,0-1 1,-1 1-1,1-1 1,2 1-1,-3-1-1,0 0 0,0 0 0,0 0 0,0 0 0,0 0 0,0 1 0,-1-1 0,1 0 0,0 0 0,0 1 0,0-1 0,1 2 0,2-1 2,3 0-66,0 0 1,1-1-1,-1 0 0,9 0 1,4-1-66,-1 0-666,0-1 0,30-7 0,-19 3-2333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6.7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250 477 6145,'3'-20'818,"-2"1"0,-1-20 1,0 17-301,0 20-481,-2-17 198,2 18-236,-1 0 0,1 0 0,0 1 0,-1-1 0,1 0 0,-1 1 0,1-1 0,-1 0 0,1 1 0,-1-1 0,1 1 0,-1-1 0,0 0 0,1 1 0,-1 0 0,0-1 0,1 1 1,-1-1-1,0 1 0,0 0 0,-1-1 0,-1 0-57,-1 0 0,0 1 1,0-1-1,0 1 0,0 0 0,0 0 1,-1 0-1,1 0 0,0 1 1,0-1-1,1 1 0,-1 0 0,0 1 1,0-1-1,0 1 0,1-1 1,-6 4-1,0 1 41,1 0 0,0 1 0,0 0-1,0 0 1,-10 12 0,5-3 28,0 1-1,2 0 1,0 0 0,0 1-1,-9 24 1,15-30 24,1 0 1,0 0-1,1 0 0,0 1 1,1-1-1,0 1 0,1-1 1,1 1-1,1 21 1,-1-33-24,0 0 1,0-1-1,1 1 1,-1-1-1,0 1 1,0 0 0,0-1-1,1 1 1,-1-1-1,0 1 1,1-1 0,-1 1-1,0-1 1,1 1-1,-1-1 1,1 1-1,-1-1 1,1 0 0,-1 1-1,1-1 1,-1 0-1,1 1 1,0-1-1,14 3 246,-12-2-185,7 0 19,-1 0 1,1-1 0,-1 0-1,1-1 1,0 0 0,-1 0-1,1-1 1,-1 0 0,1-1 0,-1 0-1,0 0 1,0-1 0,-1 0-1,1 0 1,10-9 0,-2 1-100,-2-1 1,0 0 0,0-1-1,-1-1 1,18-25 0,-17 18-71,-1 0 1,-1-1 0,17-42 0,-13 17-23,-2-2 0,-3 0 0,13-95 0,-21 104 913,-1-41 0,-7 93-652,-33 70-61,-7 13 30,27-51-99,2 1 0,2 0 0,2 0 0,2 1 0,-7 92 0,14-89-181,5 54 0,-2-95 47,0 1 1,0 0-1,1-1 0,0 0 0,1 1 1,0-1-1,0 0 0,0 0 0,1 0 0,0-1 1,8 11-1,-8-12-62,1-1-1,-1 1 1,1-1-1,0 0 1,0 0-1,0-1 1,1 0 0,-1 0-1,1 0 1,0 0-1,-1-1 1,1 0 0,0 0-1,12 1 1,8 0-1145,45-3 0,-58-1 950,1 0 217,-1 0-1,1-1 0,0-1 1,-1-1-1,0 0 1,0 0-1,0-1 1,0-1-1,-1 0 0,0-1 1,19-14-1,-20 13 601,0-1 0,0-1 1,0 0-1,-1-1 0,-1 0 0,0 0 0,0-1 0,-2 0 0,1 0 0,-1-1 0,6-16 0,-8 17-193,-1-1 0,0-1 0,-1 1 0,0 0 0,-1-1 0,0-18 0,-2-14 162,0 46-429,0-1-1,0 1 1,0 0 0,0-1-1,0 1 1,0-1 0,0 1-1,-1 0 1,1-1-1,0 1 1,0 0 0,0-1-1,-1 1 1,1 0 0,0-1-1,0 1 1,-1 0-1,1-1 1,0 1 0,0 0-1,-1 0 1,1 0 0,0-1-1,-1 1 1,0 0-1,-13-3-193,-18 5-382,31-2 541,-6 2-13,0-1 1,1 1 0,-1 1-1,1-1 1,0 1 0,0 0 0,0 1-1,0-1 1,0 1 0,-6 6-1,-5 4 123,-26 31-1,33-34-64,1 0 0,0 1 0,0 1 0,-6 14 0,11-20-24,1 1 0,0-1 1,0 1-1,1 0 0,0 0 1,0 0-1,1 0 0,-1 14 1,2-20-12,0 0-9,0-1 1,0 1-1,0-1 1,0 1-1,0-1 1,0 1-1,1-1 1,-1 1 0,0-1-1,2 3 1,-1-3 27,0 0 1,0-1 0,-1 1 0,1-1-1,0 1 1,0-1 0,0 1-1,0-1 1,0 0 0,0 1 0,0-1-1,0 0 1,0 0 0,0 0 0,1 0-1,-1 0 1,1 0 0,13 1-69,1-1 0,-1-1 0,0-1 0,0 0 1,0-1-1,0 0 0,-1-1 0,1-1 0,-1 0 1,0-1-1,0-1 0,18-11 0,41-32-573,-67 45 535,-6 5 119,0 0 0,0 0 0,1 0 0,-1 0 0,0 0-1,0 0 1,0 0 0,0 0 0,0 0 0,0 0 0,0 0-1,0 0 1,0 0 0,0 0 0,0 0 0,0 0 0,0 0 0,1 0-1,-1 0 1,0 0 0,0 0 0,0 1 0,0-1 0,0 0 0,0 0-1,0 0 1,0 0 0,0 0 0,0 0 0,0 0 0,0 0-1,0 0 1,0 0 0,0 0 0,0 0 0,0 1 0,0-1 0,0 0-1,0 0 1,0 0 0,0 0 0,0 0 0,0 0 0,0 0-1,0 0 1,0 0 0,0 0 0,0 0 0,0 1 0,0-1 0,0 0-1,0 0 1,0 0 0,0 0 0,-1 0 0,1 2 69,0 168 1423,0-169-1518,0-1 0,0 1-1,0 0 1,0-1 0,0 1-1,1-1 1,-1 1 0,0 0 0,0-1-1,0 1 1,1-1 0,-1 1-1,0-1 1,0 1 0,1-1-1,-1 1 1,1-1 0,-1 1-1,0-1 1,1 1 0,-1-1-1,1 1 1,-1-1 0,1 0-1,-1 1 1,1-1 0,-1 0 0,1 0-1,0 1 1,-1-1 0,1 0-1,0 0 1,3 1-261,0-1 1,-1 0-1,1 1 1,6-2-1,2 0-661,15 1-1717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8.5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10 254 440,'0'0'3961,"-9"0"-2269,24 0-1392,21 0-348,1852 0 811,-1266-30-350,-1-42-262,20 22-112,88 49-51,-146 1 65,60-15-51,-130 2-10,-459 12 7,513-14 24,-308 1-20,279-14 6,-2 14-3,-147 13-13,85 26 14,-399-19-6,668 24 22,-194-21-27,5 26 0,-253-4 4,319 29 0,-101-28-5,-222-16 7,239 34-5,-152-12 4,2-18 12,-207-18-25,904 2 84,-769-21-133,-143 6 62,394-8-340,-553 19 326,89 0-223,132-16 1,-63 0 249,-141 12-12,29-7-1,-18 4 0,3-1 34,122-19 124,97-13 33,-18 1 173,-174 36-399,6-1 32,-72 4 3,83-15 104,-59 9-379,1 2 0,0 0 0,47 2 1,-80 1-607,-16-1-818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7.0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160 0 360,'0'13'5859,"-3"5"-2929,-7 14-230,-18 31-3633,10-26 1813,-7 20-568,2 1 0,-22 90 0,42-130-327,0 1-1,2 0 1,0 28 0,1-38-91,0-8 85,0-1-1,0 0 0,0 1 1,0-1-1,0 0 1,0 0-1,0 1 0,0-1 1,0 0-1,1 0 0,-1 1 1,0-1-1,0 0 1,0 0-1,0 1 0,0-1 1,1 0-1,-1 0 0,0 1 1,0-1-1,0 0 0,1 0 1,-1 0-1,0 0 1,0 1-1,1-1 0,-1 0 1,0 0-1,0 0 0,1 0 1,-1 0-1,0 0 1,11 1-394,-6-2 136,-3 1 76,0 0 0,1 0 0,-1 0 0,0 0 0,1-1 0,-1 0 0,0 1 0,1-1 0,-1 0 0,0 0 0,0 0 0,0 0 0,0 0 0,0-1 0,0 1 0,0 0 0,-1-1 0,1 0 0,0 1 0,-1-1 0,3-3 0,13-21-5009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7.3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6713,'0'0'3825,"7"0"-3817,19 0 72,13 12-24,7 2 40,6 1-96,4 3-336,-4 2-352,4 1-688,19 5-17,-12-5-847,-4-6-2433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7.7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285 116 568,'1'-11'5880,"-1"-5"-2502,0 12-3153,-1 0 0,1 0 0,-1 0 0,1 0 0,-1 0 0,-3-7 0,-1-4-62,4 12-158,0-1-1,0 1 1,0 0 0,-1-1 0,-2-2-1,4 5-18,-1-1-1,0 1 1,0 0-1,0 0 0,0 0 1,-1 1-1,1-1 0,0 0 1,0 0-1,0 0 1,-1 1-1,1-1 0,0 1 1,-1-1-1,1 1 0,-3-1 1,-4 0-208,1 1 1,-13 0 0,6 0-17,7 1 213,0-1-1,0 1 1,-1 1-1,1 0 1,0 0-1,0 0 1,1 1-1,-1 0 1,0 0-1,1 0 1,0 1-1,0 0 1,0 0-1,-10 10 1,7-5 42,0 0 0,1 0 0,1 1 0,-1 0 1,1 1-1,1-1 0,0 1 0,-5 13 0,8-14-1,0-1 0,1 1 0,1 0 0,-1 0 0,1 0 0,1 1 0,1 10 0,-1-10-8,-1-9-2,1 1 0,0-1 0,0 0-1,1 1 1,-1-1 0,0 1 0,1-1-1,-1 0 1,1 0 0,0 1 0,0-1 0,0 0-1,0 0 1,0 0 0,0 0 0,1 0-1,-1 0 1,1 0 0,-1 0 0,1-1 0,0 1-1,0 0 1,-1-1 0,1 0 0,0 1-1,0-1 1,1 0 0,-1 0 0,3 1 0,3 0 18,1 0 0,-1 0 1,1-1-1,0 0 1,0-1-1,16 0 1,-5-1-23,-14 1-7,1-1 0,-1 1 0,0-2 0,0 1 0,0-1 0,0 1 0,0-2 0,0 1-1,0-1 1,0 0 0,5-4 0,7-5-120,31-29 0,-8 5 164,-40 36 5,0-1 0,0 0 1,0 0-1,0 1 0,0-1 1,0 0-1,0 1 0,0-1 0,0 1 1,0 0-1,1-1 0,-1 1 0,0 0 1,0 0-1,0 0 0,1 0 0,-1 0 1,0 0-1,0 0 0,0 0 1,2 0-1,-1 1-8,-1 0 0,1 0 0,-1 0 0,0-1 0,1 1 0,-1 1 0,0-1 0,1 0 0,-1 0 0,0 0 0,0 1 0,0-1 1,1 3-1,2 4 86,0 0 1,0 0 0,-1 1-1,3 12 1,-6-20-105,7 29 218,-1 0 0,2 51 0,-6-19-2919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09.5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170 0 2601,'0'1'2764,"0"3"-2658,-1-1-1,0 1 0,0-1 1,0 0-1,0 1 0,-1-1 1,0 0-1,-3 5 0,2-2 97,-47 76 1042,26-46-903,-22 48-1,40-71-329,1 0-1,0 0 0,1 0 0,0 1 0,1-1 0,1 1 0,0 0 0,0 24 0,2-38-11,0 1 0,1-1 0,-1 1-1,0-1 1,1 1 0,-1-1 0,0 0 0,1 1-1,-1-1 1,0 1 0,1-1 0,-1 0 0,1 1 0,-1-1-1,0 0 1,1 1 0,-1-1 0,1 0 0,-1 0-1,1 0 1,-1 1 0,1-1 0,0 0 0,0 0 0,2 1 9,82 36 382,-46-19-198,0-2 0,78 22 1,-103-35-139,3 0 133,-1 1 0,1-2-1,24 1 1,-41-3-249,0-12-1076,0-9-662,0-5-597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0.3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1 351 3001,'0'0'4602,"2"-1"-4377,16-6-130,-1 2 0,34-7 0,10-2 54,385-96 938,9 29-667,-247 43-267,3 12 77,-95 19-212,43-5 117,45-25 332,-198 36-455,96 1 478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2.1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39 2841,'4'-39'6170,"3"40"-7223,-6-1 1040,0 1 1,0 0 0,1-1-1,-1 1 1,0 0 0,0 0-1,0 0 1,0 0 0,0 0-1,0 0 1,-1 0-1,1 0 1,1 2 0,9 19 51,-8-16-55,3 9 0,0 1 0,0 0-1,-2 0 1,3 20 0,6 68 222,-10-73-156,14 347 414,-17-39 68,0-330-521,0 0 48,0 1-1,-1-1 1,-2 15 0,3-24-33,0 0 0,0 0 0,0 1 0,0-1 0,0 0 0,0 0 0,0 1 0,0-1 0,0 0 0,0 0 0,0 1 0,-1-1 0,1 0 0,0 0 0,0 1 0,0-1 0,0 0 0,0 0 0,-1 0 0,1 1 0,0-1 0,0 0 0,0 0 0,-1 0 0,1 0 0,0 0 0,0 1 0,-1-1 0,1 0 0,0 0 0,0 0 0,-1 0 0,1 0 0,0 0 0,0 0 0,-1 0 0,1 0 0,0 0 0,-1 0 0,1 0 0,0 0 0,0 0 0,-1 0 0,1 0 0,0 0 0,0 0 0,-1-1 0,1 1 0,0 0 0,0 0 0,0 0 0,-1 0 0,1 0 0,0-1 0,0 1 0,0 0 0,-1 0 0,1 0 0,0-1 0,0 1 0,0 0 0,0 0 0,0-1 0,-1 1 0,1 0 0,0 0 0,0-1 0,-2-10 17,0-1 1,1 1-1,0-19 1,1 22-55,-1-115-819,24-203 1,-16 273 794,-2 3 68,3 0 1,18-65-1,-23 109-27,0-1 1,0 1-1,0 0 1,1 0-1,0 0 0,0 0 1,1 1-1,-1-1 0,1 1 1,0 0-1,1 1 1,-1-1-1,1 1 0,0 0 1,0 1-1,10-6 0,4 1 16,-1 0-1,1 2 0,1 0 0,22-4 1,-25 8-57,-1 0 0,30 0-1,-46 2 31,1 0 0,-1 0-1,0 0 1,1 0-1,-1 0 1,1 0-1,-1 1 1,0-1 0,1 1-1,-1-1 1,0 1-1,0-1 1,1 1-1,-1 0 1,0-1-1,0 1 1,0 0 0,0 0-1,0 0 1,0 0-1,0 0 1,1 2-1,0 0 20,0 1-1,-1-1 0,1 1 0,-1 0 0,0-1 1,0 7-1,0-5 10,2 9 122,-2 1 1,0 0-1,0-1 1,-4 28-1,3-40-129,0-1 1,-1 1-1,1 0 0,-1-1 1,0 1-1,0-1 0,1 1 1,-1-1-1,0 1 0,0-1 1,0 0-1,-1 1 1,1-1-1,0 0 0,0 0 1,-1 0-1,1 0 0,0 0 1,-1 0-1,1 0 0,-3 0 1,-4 3 62,0-1 0,-16 4 0,20-6-51,-9 2-3,-1-1 1,1 0-1,0-1 0,-15 0 0,24-1-306,-1 0 0,1 1 0,0-1 0,0 1 0,-1 0 0,1 0 1,0 0-1,0 1 0,0 0 0,0-1 0,1 1 0,-6 4 0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2.5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5113,'0'0'1039,"10"1"-354,-9 0-674,-1-1-1,1 0 0,0 1 0,-1-1 0,1 1 1,-1-1-1,1 1 0,-1-1 0,0 1 0,1-1 1,-1 1-1,1 0 0,-1 0 0,5 9 209,-1 0 0,0 0 0,0 1-1,3 17 1,5 48 682,-12-76-898,16 216 669,-16-205 639,0-18-979,0-14-367,-1 7-73,1 1 0,1-1 0,0 1 0,5-21 0,0 14 63,1 1 0,2 0 1,-1 0-1,2 1 0,18-27 0,-21 36 45,0 0 0,1 0-1,0 0 1,13-10 0,-18 16-183,1 0 0,0 1-1,0-1 1,0 1 0,0 0 0,1 0-1,-1 0 1,0 1 0,1-1 0,0 1 0,-1 0-1,1 0 1,6 0 0,6 1-1721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2.9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1 157 1512,'2'5'236,"0"-1"-1,1 0 0,0 1 0,0-1 0,0 0 0,0 0 1,0-1-1,1 1 0,0-1 0,0 1 0,0-1 1,0 0-1,0-1 0,0 1 0,1-1 0,0 0 0,4 2 1,3 0 132,0 0 0,0-1 0,1 0 0,-1-1 0,21 1 0,36-2 883,-66-1-1201,1 0 0,-1-1 0,0 1 0,1-1-1,-1 1 1,0-1 0,0 0 0,1 0 0,-1-1 0,0 1 0,0 0 0,0-1 0,0 0 0,0 0 0,3-3 0,-2 1 0,-1 0-1,0 1 0,0-2 1,0 1-1,0 0 1,-1 0-1,0-1 0,0 1 1,3-11-1,-2 5 21,-1-1 0,0 0-1,-1 0 1,0 0 0,-2-18 0,1 10-41,0 16-28,0 0-1,0 0 1,0 0-1,-1 0 1,1 0-1,-1 0 1,0 0-1,0 0 1,0 0-1,0 0 0,0 1 1,-2-4-1,1 4-11,1 0 0,-1 1-1,0-1 1,1 1-1,-1-1 1,0 1-1,0 0 1,0-1 0,0 1-1,0 0 1,0 0-1,-1 1 1,1-1 0,0 0-1,0 1 1,-4-1-1,-6-1-88,1 0-1,-1 1 1,0 1 0,1 0-1,-1 1 1,0 0-1,0 0 1,1 2 0,-1-1-1,1 1 1,0 1-1,0 0 1,0 1 0,0 0-1,1 0 1,0 1-1,0 0 1,0 1 0,1 1-1,-9 8 1,16-14-58,0 0-1,0 0 1,0 0 0,1 1-1,-1-1 1,1 0 0,-1 1-1,1-1 1,-1 4 0,2-5 62,0 0 1,-1 0 0,1-1-1,0 1 1,0 0 0,0 0-1,0 0 1,0 0 0,1-1 0,-1 1-1,0 0 1,0 0 0,0 0-1,1-1 1,-1 1 0,1 0-1,-1 0 1,0-1 0,1 1-1,-1 0 1,1-1 0,-1 1-1,1 0 1,0-1 0,-1 1 0,1-1-1,0 1 1,-1-1 0,1 1-1,0-1 1,-1 0 0,1 1-1,0-1 1,0 0 0,1 1-1,27 6-2899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3.9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287 0 4417,'-1'0'3337,"-75"3"-975,65-2-2313,0 1 1,1 0 0,-1 1-1,-18 7 1,21-7-37,0 0 11,0 1-1,1 0 0,-10 6 0,15-9-44,0 0 0,1 1 0,-1-1 0,1 0 0,-1 1 0,1 0 0,0-1 0,-1 1 0,1 0 0,0-1 0,0 1 0,0 0 0,0 0 0,1 0 0,-1 0 0,0 0 0,1 0 0,-1 3 0,0 4-101,1 1 0,1 18 0,-1-25 105,0 0-1,1 0 1,0 0 0,0 1 0,0-1-1,0 0 1,0 0 0,1-1 0,-1 1-1,1 0 1,3 4 0,9 7 38,0-1 0,0-1 1,2 0-1,16 10 0,21 15 56,-48-33-43,-2-2-15,-1-1 0,1 1 0,-1 0 0,0 1 0,3 2 1,-5-5-10,1 1 0,-1 0 0,0-1 0,1 1 0,-1-1 0,0 1 0,0 0 0,1-1 0,-1 1 0,0 0 0,0-1 0,0 1 0,0 0 0,0-1 0,0 1 0,0 0 0,0-1 0,0 1 0,0 0 0,0-1 0,0 1 0,-1 0 0,1-1 0,0 1 0,0-1 0,-1 1 0,1 0 0,0-1 0,-1 1-1,0 0 2,-2 2 39,0 0 0,-1-1 0,1 0 0,0 1 0,-1-1 0,0 0 0,0 0 0,-5 1 1,-1 2 19,-96 36 179,28-10-1328,61-25-953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4.3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247 55 5129,'0'-10'1140,"0"7"-756,0 0 0,0 0-1,0 0 1,0 0-1,-2-4 1,2 6-323,0 0-1,-1 0 1,1 0 0,-1 0-1,1 0 1,-1 0 0,0 1-1,1-1 1,-1 0 0,0 0-1,0 0 1,1 1 0,-1-1-1,0 1 1,0-1-1,0 0 1,0 1 0,-1-1-1,-3-1-49,0 1-1,0-1 1,0 1-1,0 1 1,0-1-1,0 1 1,0-1-1,-10 2 1,1-1-90,8 1 25,0-1 0,0 1 0,0 0 0,0 0 0,0 1 0,0 0 0,1 0 0,-1 0 0,-8 5 0,1 1 21,1 0 0,-19 16-1,28-21 19,-1 0 0,1 1 0,0-1 0,0 0 0,0 1 0,1 0 0,-1 0 0,1-1 0,0 2 0,0-1 0,0 0 0,1 0 0,-1 0-1,1 1 1,0-1 0,0 1 0,1-1 0,-1 1 0,1-1 0,0 1 0,0-1 0,1 1 0,0 5 0,0-8 9,-1 0 1,1 0 0,-1 0-1,1-1 1,0 1 0,-1 0-1,1 0 1,0-1-1,0 1 1,0 0 0,1-1-1,-1 1 1,2 1-1,1 1-1,0-1 0,1 0 0,5 4 0,-7-6 7,20 12 95,1-1-1,45 14 1,-41-16 77,48 24 0,-74-33-135,0 0 1,0 1-1,0-1 0,-1 1 0,1-1 1,0 1-1,-1 0 0,1-1 1,-1 1-1,1 0 0,-1 0 1,0 0-1,0 0 0,1 0 0,-2 1 1,1-1-1,0 0 0,0 0 1,-1 1-1,1-1 0,-1 0 1,0 1-1,0-1 0,0 0 0,0 1 1,0-1-1,0 1 0,-1-1 1,1 0-1,-1 0 0,1 1 1,-3 3-1,1-3 9,0 0 0,-1 0 0,1 0 0,-1-1 1,0 1-1,0-1 0,-3 3 0,-26 15 143,26-17-167,-134 71-1164,133-72 140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1.0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0 100 520,'4'0'5059,"10"-1"-4559,0 1 1,22-6-1,-12 3-525,1 0-1,26 2 1,-10-1 24,158 1 50,-106 2-71,58 10 8,-16 0 32,442-10 82,-302-2-26,-19 1-57,302 1 53,-200 11-58,-32 0-20,-147-9 9,38-2 11,295-13 64,-171-16 8,13-1-34,216 9-42,6 16 8,-30 1-8,1006-9 54,-957 37-71,24-6 36,-586-19-27,814-16 6,498-15 68,-598 19-90,-1 1 0,-596 10 25,260 8 22,-60 40-87,-258-32 56,750 94 13,-151-25-1,-444-45 5,0-19 30,388-16-774,-474-4 757,112-21 25,-35 1 264,-188 19-375,174-9 161,-163 5 9,101-24-1,-1-4 62,-116 26-77,74 0-1,-72 7-85,-47 0-140,-4 0-643,-42 0-1179,19 0 6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4.6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 1 4625,'7'0'4393,"-7"6"-3817,0 11-216,0 10-40,0 5-72,-10 1-144,-3 2-48,0-8-56,6-7-232,7-5-512,16-15-2265,7-18 937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5.0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7258,'3'0'3192,"-3"14"-3168,0 16-24,0 17-1176,0-6-1225,0-5-3112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5.4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 2681,'1'1'5047,"0"1"-4919,-1 1-1,1-1 1,0 1-1,-1-1 0,0 1 1,1-1-1,-1 1 1,0-1-1,-1 6 1,1 4-33,-2 4 16,1 0-1,-2 1 1,0-1-1,-1-1 1,-10 29 0,9-30-56,2-6-31,1-1 0,0 1 0,1-1 1,0 1-1,-1 10 0,2-18-24,0 0 0,0 0 1,0 0-1,0 0 0,0 1 0,0-1 0,0 0 1,0 0-1,0 0 0,0 0 0,0 0 0,0 1 0,0-1 1,0 0-1,0 0 0,0 0 0,0 0 0,0 0 0,0 0 1,1 1-1,-1-1 0,0 0 0,0 0 0,0 0 0,0 0 1,0 0-1,0 0 0,0 0 0,0 0 0,1 0 1,-1 0-1,0 1 0,0-1 0,0 0 0,0 0 0,0 0 1,0 0-1,1 0 0,-1 0 0,0 0 0,0 0 0,0 0 1,0 0-1,0 0 0,1 0 0,5 0 12,0 0 0,0 0-1,0 0 1,0-1 0,0 0 0,0 0-1,0-1 1,0 0 0,8-3 0,9-5 5,21-14 0,-32 17-13,37-21-26,54-29-168,-98 55 179,-1 1-1,1-1 1,-1 1-1,1 0 1,0 0-1,-1 0 1,1 0 0,6 1-1,-9 0 33,1 0-1,0 1 1,0-1-1,0 1 0,-1-1 1,1 1-1,0 0 1,0 0-1,-1 0 1,1 0-1,-1 1 1,1-1-1,-1 1 1,3 2-1,13 13 40,-1 0 0,-1 1-1,-1 1 1,17 27 0,-30-44-283,-1 1 1,1-1 0,0 0-1,0 0 1,1 0-1,-1 0 1,0-1-1,0 1 1,1 0-1,-1-1 1,1 0 0,0 0-1,-1 1 1,6 0-1,9 4-2136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15.7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374 315 3633,'4'-7'291,"0"1"-1,0-1 1,-1 0 0,0 0-1,0 0 1,0-1 0,-1 1 0,0-1-1,-1 1 1,0-1 0,1-14 0,-1 1-205,-1 0 1,0 0-1,-5-21 1,4 36-111,0 0 1,0 0 0,-1 0 0,0 0 0,0 0-1,-1 1 1,1-1 0,-1 1 0,-1-1 0,1 1-1,-1 0 1,1 1 0,-2-1 0,1 1-1,-5-5 1,5 7-31,1 0 0,-1-1 1,0 2-1,0-1 0,0 0 0,0 1 0,0 0 0,0 0 0,0 0 1,0 0-1,-9 0 0,10 1 34,-1 0 0,0 0 0,0 0 0,1 1 0,-1 0 0,0-1 0,1 1 0,-1 0-1,1 1 1,-1-1 0,1 1 0,0-1 0,0 1 0,-5 3 0,2 1 35,1 0-1,-1 0 1,1 0-1,0 1 1,1 0-1,-6 10 0,3-2 22,0 1 0,-6 18-1,9-17-14,0 0 0,1 1-1,1 0 1,1-1 0,1 19-1,-1-33-20,1 0 0,1 0 0,-1 1 0,0-1 0,1 0 0,0 0 0,-1 0 0,1 1 0,1-1 0,2 5 0,-3-6 1,0 0 0,1-1 1,-1 1-1,1-1 1,-1 1-1,1-1 0,0 0 1,-1 0-1,1 0 0,0 0 1,0 0-1,0 0 1,0 0-1,0 0 0,0-1 1,0 1-1,3 0 0,8 0 57,-1 0-1,18-1 1,-9 0 13,-9-1-60,0 0 0,1-1 0,-1-1 0,0 0 0,0 0 0,0-1 0,0 0 0,-1-1 0,13-8 0,-11 7-18,33-16 19,-40 20-23,-1 0 0,1 0 0,0 1 0,0 0 1,0 0-1,8 0 0,-13 1 7,0 0 0,-1 0-1,1 0 1,0 0 0,0 0 0,-1 0-1,1 0 1,0 0 0,-1 1 0,1-1-1,0 0 1,0 0 0,-1 1 0,1-1-1,-1 0 1,1 1 0,0-1 0,0 1-1,0 1 12,0-1 0,-1 0-1,1 1 1,0-1-1,-1 0 1,1 1 0,-1-1-1,0 1 1,1 2-1,2 20 409,-2 0 1,-1 37-1,0-19-90,0-18-86,-1-1 0,0 1 0,-2-1 0,-1 0 0,-1 0 0,0 0 0,-17 39 0,10-35-85,-2 0 1,0-1-1,-2-1 1,-23 29-1,25-38-111,0 0-1,-1 0 0,-1-2 1,-1 0-1,0-1 1,-29 18-1,34-26-41,0 1 1,0-1-1,0-1 0,0 0 1,-1-1-1,1-1 0,-1 0 1,0 0-1,0-1 0,-16-1 1,24 0-2,-1 0-1,1 0 1,-1-1 0,1 1 0,0-1 0,-1-1 0,1 1-1,0-1 1,-7-3 0,9 3-5,0 0 0,0 0 0,0-1 0,0 1-1,0-1 1,1 1 0,-1-1 0,1 0 0,0 0 0,0 0 0,0-1-1,0 1 1,0 0 0,-1-4 0,0-4-73,0 0 1,0 0-1,1 0 0,0 0 1,1 0-1,0 0 0,1-15 1,0 18-7,0-1-1,1 1 1,-1 0 0,1 0 0,1-1 0,0 1 0,0 0 0,1 0 0,-1 1 0,2-1-1,-1 1 1,1-1 0,0 1 0,9-11 0,16-18-1222,2 2 0,50-45 0,-7 19-3122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21.5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210 78 328,'-65'0'5675,"62"0"-5654,1 0-1,-1 1 1,1-1 0,-1 1 0,1 0 0,-1 0 0,1 0 0,-1 0 0,1 0 0,0 1 0,0-1 0,0 1-1,-1-1 1,-1 4 0,-5 4 0,-14 17 0,12-12 9,2-4 156,1 0 0,1 1 0,0 0 0,1 0 0,0 1 0,-7 18 0,11-20-186,0 0 0,0 0-1,1 0 1,1 0 0,0 14 0,0-13-43,0-8 42,0 0-1,1 0 1,-1 0 0,1-1 0,-1 1 0,1 0 0,0 0 0,0-1 0,0 1 0,0-1 0,1 1 0,2 4 0,-1-4 35,0 1 0,1-1 1,-1 1-1,1-1 1,-1 0-1,1-1 1,6 4-1,-2-2 55,0 0 0,1 0 0,0-1 0,-1 0 0,1-1 0,1 0 0,14 1 0,2-1 129,47-3 1,-59-1-132,-1 0-1,1 0 1,-1-1 0,0-1 0,17-7 0,11-8-197,-1-2 0,-1-2 0,48-35 0,-49 31 177,70-36 0,-96 57-85,-9 4 32,1 1 0,-1-1 1,0 0-1,0 0 1,0 0-1,0-1 1,0 1-1,-1-1 0,1 1 1,-1-1-1,1 0 1,-1 0-1,0 0 0,0 0 1,0 0-1,-1-1 1,1 1-1,-1-1 1,0 1-1,2-6 0,-1-1-1,2-7 37,-1-47 251,-3 57-297,0 6 6,0 0 0,0 0 0,0 0 0,0 0 0,0 0 0,0 0 0,0 0 0,0 0 0,0 0 0,-1 0 0,0-1 1,1 1-24,-1 1 0,0-1 0,1 1 1,-1 0-1,0-1 0,0 1 0,1 0 1,-1-1-1,0 1 0,0 0 0,1 0 1,-1 0-1,0 0 0,0 0 0,0 0 1,1 0-1,-2 0 0,-77 0-472,76 0 496,0 1 1,-1-1-1,1 1 1,0 0-1,0 0 1,0 0-1,0 0 1,0 1-1,0-1 1,0 1-1,1 0 1,-1 0-1,0 0 1,1 0-1,0 0 1,-4 5-1,1-2-17,0 1 1,1-1-1,0 1 0,0 1 0,1-1 0,-5 11 0,3-1 44,0 1-1,1-1 1,1 1-1,-1 19 1,2-3-25,2 38 0,1-62 3,1-1 0,-1 1 0,1-1 1,0 1-1,1-1 0,0 0 0,1 0 0,-1 0 1,6 7-1,3 3 36,0 0-1,22 24 1,-26-34-33,-1 0-1,1-1 1,1 0-1,0-1 0,-1 1 1,2-2-1,-1 1 1,1-1-1,13 5 1,-7-5-178,0 0 1,0-2 0,1 0-1,-1 0 1,29 0 0,87-3-3423,-78 0-1119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25.4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561 0 928,'0'0'4896,"0"1"-4826,0-1 1,0 1-1,0-1 1,0 1-1,0-1 0,0 0 1,0 1-1,0-1 1,-1 1-1,1-1 1,0 1-1,0-1 0,0 0 1,-1 1-1,1-1 1,0 0-1,-1 1 1,1-1-1,0 0 0,-1 1 1,-26 12 246,-44 28-1,-132 109-276,132-95-125,-73 68 134,133-113 3,-9 10 243,19-19-287,0 1 1,0-1 0,1 1 0,-1-1 0,0 1-1,0-1 1,1 1 0,-1 0 0,1-1 0,-1 1-1,1-1 1,0 1 0,-1 2 0,1 24-90,1 32 18,-1-57 65,1 0 0,0-1 1,0 1-1,0 0 0,0-1 1,0 1-1,0-1 0,1 1 1,-1-1-1,1 0 0,0 1 1,2 1-1,4 5 95,16 12-1,-6-5 94,7 6-53,0-1 0,2 0 0,29 16 0,-51-34-365,-1 0 0,1-1-1,-1 1 1,1-1 0,0 0 0,0-1-1,0 1 1,0-1 0,0 0-1,7 1 1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28.4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0 318 56,'11'0'7650,"79"1"-7633,117-2 62,-135-5-41,131-27 0,-130 19 18,405-57 284,-175 20-39,-6-24 87,-135 36-196,-126 33-192,1 1 0,54-1 0,156-3 127,-164 6-694,-83 3 567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7.7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475 1 1840,'1'0'8218,"-10"1"-8171,0 0 0,0 1 1,0 1-1,0-1 0,0 1 0,0 1 0,-16 8 1,-3 1-15,-142 64-44,9 13-429,158-88 440,0-1-1,1 1 1,-1 0-1,1 0 1,-1 0 0,1 1-1,-2 2 1,3-3-14,0-1 1,0 1 0,0 0-1,1 0 1,-1 0-1,1 0 1,-1 0 0,1 0-1,0 0 1,0 0-1,0 3 1,-1-2 18,1 0-1,0 0 1,0 0-1,1 0 1,-1 0-1,1 0 1,-1 0-1,1 0 1,0 0-1,0 0 1,0 0-1,0-1 1,1 1-1,-1 0 1,1-1-1,-1 1 1,1-1-1,0 0 1,0 0-1,0 1 1,1-1-1,-1 0 1,3 2-1,25 17 284,48 29-1,-13-10-59,62 47-199,-125-85-266,0-1 0,0 0 0,0 0 0,0 0-1,1 0 1,-1 0 0,0 0 0,1-1 0,-1 1-1,1-1 1,-1 0 0,0 0 0,5 0 0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8.7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1 219 3369,'0'0'5222,"1"1"-5259,19 4 225,-1-1 0,0-1 0,27 1 1,61-3 647,-59-1-542,45-5 69,120-20-1,-69 5-202,318-30 16,-422 45-174,478-46 102,-261 18-5,-241 30-89,3 1-17,32 0 0,11 0 15,83-18 16,-109 17-55,62 2 1,-54 2 81,149-10 87,-136 6-145,-55 3 6,-2-1-2,1 1 0,-1 0 1,0-1-1,1 1 0,-1 0 1,0 0-1,1-1 0,-1 1 1,1 0-1,-1 0 0,1 0 1,-1 0-1,1 0 0,-1 0 1,0-1-1,1 1 1,-1 0-1,1 0 0,-1 0 1,1 1-1,0-1 0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0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3409,'0'0'971,"0"7"-2,1 2-476,0 1-1,0-1 1,1 0-1,4 14 1,-2-10-3,3 20-1,-3 10 6,-3 63 0,-2-54-325,1-28-128,-2 0-1,0 0 0,-2 0 1,-7 27-1,12-59 112,-1-1 1,-1-10-1,0-3-174,2 10-38,-1 0 1,1-1-1,1 1 1,0 1-1,1-1 0,0 0 1,8-17-1,-8 21 31,2 0 0,-1 0 0,1 0 0,0 1 0,1-1 0,0 1 0,0 1 0,0-1 0,1 1 0,13-10-1,-12 11 18,1 0 0,0 1 0,0 0-1,0 0 1,1 0 0,-1 2-1,1-1 1,10-1 0,0 2 16,-1 0-1,1 1 1,19 2 0,-36-1-1,0 1 1,0 0 0,-1-1-1,1 1 1,0 0 0,-1 0-1,1 0 1,-1 0-1,1 1 1,-1-1 0,1 1-1,-1-1 1,0 1 0,0 0-1,0 0 1,0 0 0,0 0-1,0 0 1,-1 1-1,1-1 1,-1 0 0,2 4-1,3 6 48,-1 1 0,0 0-1,4 18 1,-3-9 19,-3-10-344,1-1 0,0-1 1,1 1-1,0 0 0,0-1 0,1 0 1,14 17-1,-4-11-2241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4.3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40 324 888,'0'0'484,"-7"-1"-217,-1-4-279,7 4 69,-1-1 0,0 1 0,1 0 0,-1 0 0,1 0 0,0-1 0,-2-2 296,-9-11 3051,12 13-3311,0 2-70,0 0-1,0 0 1,1 0 0,-1-1-1,0 1 1,0 0 0,0 0-1,0 0 1,0 0-1,1-1 1,-1 1 0,0 0-1,0 0 1,0 0-1,1 0 1,-1 0 0,0 0-1,0 0 1,0 0-1,1-1 1,-1 1 0,0 0-1,0 0 1,1 0 0,-1 0-1,23 1-267,-14-1 470,0 0-144,5 0 9,0 0-1,0 1 0,23 5 1,25 7-35,88 7 0,64-12 50,66 11-115,-30-1 6,72-16 197,-176-3-98,619-2 88,-367 4-170,446-3 110,-397-35 236,-239 15-305,581-13-27,185 16 58,-163 7-63,-49 1 4,-637 7-24,245-11-1,132 1 22,3 13-12,351-6 15,-220-20 9,-253 19-29,-105 5-11,265-19 18,182-25 12,-2 0-15,-409 35-3,-144 6-6,627-11-3,6 16 3,-542 1 8,129 28-9,157 10-17,-490-38-16,158 3 32,-101-3-14,12 1-7,-43 11 14,179 1 514,-232-14-403,-17 0-100,1 1 0,-1 0 0,1 1 0,16 4 0,19 4 124,51 4 0,-8-1 47,-85-11-161,-5-1-12,0 0 0,1 1-1,-1-1 1,0 1 0,0-1-1,0 1 1,0 0-1,3 1 1,-62 1-4098,23-3 1064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0.5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69 245 2697,'18'0'1912,"52"-1"1572,-60 0-3246,0-1 1,0 1-1,0-2 0,16-5 1,-16 4-110,1 0 1,-1-1 0,0-1-1,0 0 1,11-10 0,-17 13-105,0 0 0,-1 0 0,0 0 0,1-1 0,-2 0 0,1 1 0,0-1 0,-1 0 0,1-1 0,-1 1 0,0 0 0,-1-1 0,1 1 0,-1-1 1,2-7-1,-2-32 242,-1 30-189,0 12-77,0 0-1,0-1 1,-1 1-1,1 0 1,0 0-1,-1 0 1,0 0 0,1 0-1,-1 0 1,0 0-1,0 0 1,0 0-1,0 0 1,0 0 0,-1 0-1,1 1 1,-1-1-1,1 0 1,-1 1-1,1-1 1,-1 1 0,0 0-1,0 0 1,0-1-1,0 1 1,0 0-1,-3-1 1,-3 0-99,0 0 0,1 0 0,-2 1-1,1 0 1,0 0 0,-11 1 0,11 0-27,-3-1 28,0 1 0,1 1 0,-1 0 0,0 0 0,1 1 0,-12 3 0,9 2 40,0-1 0,0 2-1,0 0 1,1 0 0,1 1 0,0 0 0,-19 21 0,27-27-18,1 0 1,-1-1 0,1 1 0,0 1 0,0-1-1,0 0 1,1 1 0,-1-1 0,1 1-1,0-1 1,0 1 0,0-1 0,-1 7 0,2-9 14,0 1 0,0-1 0,0 0 0,0 1 0,0-1 0,1 0 0,-1 0 0,0 1 0,1-1 0,-1 0 0,1 0 0,-1 1 0,1-1 0,-1 0 0,1 0 0,0 0 0,0 0 0,-1 0 0,1 0 0,0 0 0,0 0 0,0 0 0,0 0 0,0-1 1,0 1-1,1 0 0,1 0 0,2 1-161,0 0-1,1 0 1,-1-1 0,11 2 0,-14-3 140,38 4-1682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0.9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2561,'0'0'2353,"0"14"-1887,6 257 2764,-3-132-2731,-3-122-366,0-16-29,0-14 63,1 5-180,1-1 0,-1 1 1,1-1-1,1 1 0,0 0 1,0 0-1,0 0 0,6-9 1,0-3 16,-2 6-78,6-15 118,1 0 0,19-27 1,-27 48-203,-1 1 1,1-1-1,0 1 1,1 0-1,0 1 1,0-1 0,0 1-1,1 1 1,0-1-1,0 2 1,15-8-1,6 3-1529,36-8 0,-19 7-2391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1.4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128 0 4545,'0'1'772,"-3"7"-369,-21 35 554,3-9-300,-25 62 0,45-95-648,-21 64 600,19-55-534,0 0 0,2 1 0,-1 0-1,0 14 1,2-25-87,3-3-202,44-50-613,59-52 0,-96 96 664,-1 1 68,0-1 2,20-15 0,-26 22 102,0 0-1,0 0 0,0 1 0,1-1 1,-1 1-1,0 0 0,0 0 1,1 0-1,-1 0 0,1 0 0,6 0 1,-8 1 26,1 0-1,0 0 1,0 1 0,0-1-1,0 0 1,0 1 0,4 1 0,-6-1-12,0-1 0,0 1 1,0 0-1,1 0 1,-1 0-1,0 0 1,0 0-1,-1 0 0,1 0 1,0 0-1,0 0 1,0 0-1,-1 1 1,1-1-1,-1 0 0,2 3 1,8 30 535,-7-21-181,10 22 0,-12-34-376,0 0 0,-1 0 0,1 0 0,0 0 0,-1 0 0,1 0 0,0 0 0,0-1 0,0 1 0,0 0 0,0 0 1,0-1-1,0 1 0,0-1 0,0 1 0,0-1 0,0 1 0,0-1 0,0 0 0,1 1 0,-1-1 0,0 0 0,0 0 0,0 0 0,0 0 0,1 0 0,-1 0 0,0 0 0,0-1 1,0 1-1,0 0 0,1-1 0,-1 1 0,1-1 0,3-1-37,0 0 1,0 0 0,-1-1 0,1 1-1,-1-1 1,7-5 0,83-79-1597,-27 24 1307,-62 59 351,-5 3 5,1 0 0,0 0 0,0 0 0,0 0 0,0 0 0,1 0 0,-1 0 0,0 1 0,0-1 0,0 0 0,1 1 0,-1-1 0,0 1 0,0 0 0,3-1 0,-3 2 42,0 0 0,-1 0 0,1 0 0,-1 0 0,1 1 0,-1-1 1,1 0-1,-1 0 0,0 1 0,0-1 0,1 0 0,-1 2 0,1 4 131,3 10 72,2 0-1,0 0 1,1-1 0,17 29 0,-18-35-787,0 0 1,1-1-1,1 0 1,0 0-1,0-1 0,0 0 1,1-1-1,14 10 1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1.8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213 11 3593,'-5'-7'3468,"4"6"-3335,-15-1 439,11 2-634,1 0-1,0 0 1,-1 1-1,1-1 0,0 1 1,-4 2-1,0 0 54,1 1 0,0 0 0,0 1 0,0 0 0,-6 5 1,-31 32 120,35-32-60,0 0 1,1 0-1,-10 16 1,15-21-21,1 0 1,-1 0-1,1 1 1,0-1-1,0 1 1,0-1-1,1 1 0,0 0 1,0 0-1,1 7 1,0-11-25,-1-1 3,1 0 0,0 1 0,0-1 0,0 0 0,0 0 0,1 1 0,-1-1 0,0 0 0,1 0 0,0 2 0,-1-2-7,1-1 1,0 1 0,-1-1-1,1 1 1,0-1 0,-1 1-1,1-1 1,0 0 0,0 1-1,-1-1 1,1 0 0,0 0-1,0 0 1,0 1-1,-1-1 1,1 0 0,0 0-1,1 0 1,12 1-20,25-2 0,-34 1-2,0 0 1,-1-1-1,1 0 0,-1 0 0,1-1 1,-1 1-1,0-1 0,0 0 0,6-3 1,13-11-412,29-29 1,-51 45 417,-1 0 1,0 0-1,1-1 1,-1 1-1,0 0 1,1 0 0,-1 0-1,0 0 1,1 0-1,-1 0 1,0 0-1,1 0 1,-1 0-1,1 0 1,-1 0-1,0 0 1,1 0-1,-1 0 1,0 0-1,1 1 1,-1-1-1,0 0 1,1 0 0,-1 0-1,0 0 1,0 1-1,1-1 1,-1 0-1,0 0 1,1 1-1,8 8 62,-8-8-65,1 2 30,0 1 1,1-1-1,-1 1 0,-1 0 1,1 0-1,0 0 0,-1 0 0,1 5 1,-1-5-29,0 0 0,0 0 0,0-1 0,1 1 0,0 0 0,-1-1 0,1 1 0,1-1 0,-1 1 0,0-1 0,4 3 0,-3-3-378,1 0 1,-1 0-1,1 0 0,0-1 0,6 3 1,6-1-1904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2.3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0 5841,'3'4'3733,"-3"5"-4330,0-3 806,-3 42 57,-2 0 0,-18 78-1,-1 4 89,16-40 27,2 95 1,6-179-373,0 18 56,5 42-1,-4-59-83,0 0 0,1-1 0,0 1 0,0-1 0,0 0 0,1 1 0,0-1 0,0 0 0,1-1 0,-1 1 0,6 5 0,-3-5-326,1 0 0,0-1-1,-1 0 1,2 0-1,-1-1 1,1 0 0,-1 0-1,17 5 1,10-1-3484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3.4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1 416,'-6'14'4055,"6"-11"-3718,-1 20 894,1-21-1023,-6 119 2160,-1-1-1536,7 14-614,0-122-197,1 1 1,0-1 0,0 0 0,1 1-1,1-1 1,0 0 0,1-1 0,0 1-1,1 0 1,0-1 0,0 0 0,10 13-1,-5-9 4,1-1-1,20 21 0,-25-29 19,1 0 0,0 0-1,0-1 1,0 0 0,0 0 0,1-1-1,9 5 1,-13-8-34,-1 1 0,1-1-1,0 0 1,-1 0 0,1 0-1,0-1 1,0 1 0,0-1-1,0 0 1,-1 0 0,1 0-1,0-1 1,0 1 0,0-1-1,0 0 1,-1 0 0,1 0-1,0-1 1,-1 1 0,1-1-1,-1 0 1,0 0 0,1 0-1,-1 0 1,4-4 0,6-9 27,0 0 0,-1-1 0,18-30 0,23-57-34,-44 84-30,109-263-553,-116 276 608,-1 4 25,0 0 1,-1 0-1,1 0 0,-1 0 0,1 0 1,-1 0-1,1-4 406,-1 14-308,-2 11-156,0-1 0,-1 0-1,-5 18 1,-3 19-3,3 23 83,2 115 1,6-192-75,0 3-10,0 5 26,0 0 0,1 0 1,0 0-1,3 16 0,-3-24-34,-1 1 0,1 0 1,0 0-1,-1 0 0,1 0 0,0 0 0,0-1 1,0 1-1,1 0 0,-1-1 0,0 1 0,0-1 1,1 0-1,-1 1 0,1-1 0,0 0 0,-1 0 1,1 0-1,0 0 0,-1 0 0,1 0 0,0 0 0,0 0 1,0-1-1,0 1 0,0-1 0,0 0 0,2 1 1,1-1-310,0 0 0,0 0 0,0 0 0,0-1 0,0 0 1,-1 0-1,1 0 0,0 0 0,-1-1 0,1 0 0,5-2 0,22-18-5738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44.2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42 824,'0'-41'8254,"4"41"-7882,15 1-281,23 4-1,-23-2-314,24 0-1,-63 2-2714,11-5 2711,-10 1 0,18-1 232,1 0 1,-1 0-1,1 1 1,-1-1-1,1 0 1,-1 0-1,1 1 1,-1-1-1,1 0 1,0 1-1,-1-1 1,1 1-1,0-1 1,-1 1-1,1-1 1,0 1-1,-1-1 1,1 1 0,0-1-1,0 1 1,-1-1-1,1 1 1,0 0-1,-5 15 356,5-15-330,-7 45 1189,-4 80 0,10-91-1003,-5 130 350,-5 82-260,11-245-295,0-1 0,-1 1-1,1-1 1,0 1 0,-1-1-1,1 1 1,-1-1 0,1 0-1,-1 1 1,0-1 0,1 0-1,-1 0 1,0 1 0,0-1-1,0 0 1,0 0 0,0 0-1,0 0 1,0 0 0,0 0-1,0 0 1,-1 0 0,1-1-1,0 1 1,-2 0 0,2 0-21,1-1 1,0 0-1,-1 1 1,1-1 0,0 1-1,-1-1 1,1 1-1,0-1 1,-1 1-1,1-1 1,0 1-1,0 0 1,0-1 0,0 1-1,-1-1 1,1 1-1,0-1 1,0 1-1,0 0 1,0-1-1,0 1 1,0-1 0,1 1-1,-1-1 1,0 1-1,0 0 1,0-1-1,0 1 1,1-1 0,-1 1-1,0-1 1,1 1-1,-1-1 1,0 1-1,1-1 1,-1 0-1,0 1 1,1-1 0,-1 1-1,1-1 1,-1 0-1,1 1 1,-1-1-1,1 0 1,-1 0-1,1 1 1,-1-1 0,2 0-1,14 3 33,1 0 0,0-2-1,0 0 1,27-2 0,-25 0-738,0 1 0,0 1 0,31 5 0,-39-3-1020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1.7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69 0 2633,'0'31'4418,"1"46"-2637,0-69-1819,1 1 0,-1 0 1,1-1-1,1 1 1,-1-1-1,7 12 0,-5-10 26,2 0-1,-1-1 1,1 0-1,1 0 1,10 12-1,-14-18 16,1 0-1,-1-1 1,0 1-1,1 0 1,0-1 0,-1 0-1,1 0 1,0 0-1,0 0 1,0-1-1,1 0 1,-1 1-1,0-2 1,0 1-1,1 0 1,5-1-1,1 1 99,-7-1-77,0 0 1,-1 0-1,1 0 1,-1 0-1,1 0 1,0-1 0,-1 1-1,1-1 1,-1 0-1,1 0 1,-1 0 0,1-1-1,-1 1 1,0-1-1,4-2 1,-2 0-1,-1 0-1,0-1 1,0 1 0,0-1 0,-1 0 0,1 0-1,-1 0 1,0 0 0,-1-1 0,4-7 0,-4 4 24,1 0 1,-1 0 0,0 0 0,-1-1 0,0-17 0,-1 19-37,0 1-5,0 1-1,0-1 1,-2-8-1,1 13-9,1-1 0,-1 1 0,0 0 0,0 0 0,0 0 0,0-1 0,0 1 0,0 0 0,-1 1 1,1-1-1,-1 0 0,-2-3 0,1 3-23,0-1 1,-1 1-1,1 0 1,0 0-1,-1 0 1,1 0-1,-1 1 0,0-1 1,1 1-1,-1 0 1,0 0-1,0 0 1,0 0-1,0 1 1,0 0-1,0 0 1,0 0-1,0 0 1,1 1-1,-1-1 1,-6 2-1,3 0 28,0 1-1,1 0 1,-1 0-1,0 0 0,1 1 1,0-1-1,0 2 1,0-1-1,1 1 1,-9 8-1,-3 6 51,1 0 0,1 2-1,1 0 1,1 0 0,1 1-1,1 1 1,1 0-1,0 1 1,2 0 0,-5 25-1,9-26 16,2 1-1,0 38 0,2-53-61,0 0 0,1 0 0,2 13 1,-2-17-5,1 0-1,0-1 1,-1 1 0,2 0 0,-1-1 0,0 1 0,7 7 0,-2-4 8,0 0 0,1-1 0,0 0 0,0 0 0,1 0 0,-1-1 0,1-1 0,1 1 0,-1-1 0,1-1-1,0 0 1,0 0 0,0-1 0,13 2 0,11 1 6,0-2 1,0-1-1,39-2 0,-73-1-15,83-2-221,-67 0 75,0 0 0,0-1 1,22-7-1,-8-2-530,0-1 1,-1-2-1,43-28 1,-16 4-1903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2.2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15 3873,'0'-1'4279,"2"9"-3891,49 113-245,57 235 897,-105-346-1108,0 9 251,-3-22 94,-5-60-182,0-8-638,5 61 465,0-4-10,0-1 0,1 1-1,0-1 1,1 1 0,5-18-1,-1 16 37,1 1-1,0 0 1,1 0-1,11-16 1,44-52-214,11 4 31,-67 72 21,-6 6 113,0-1-1,0 1 1,0 0 0,0 0-1,0 0 1,0 0-1,1 0 1,-1 0-1,0 0 1,0 1-1,1-1 1,-1 0-1,1 1 1,-1-1-1,1 1 1,-1-1 0,1 1-1,1-1 1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2.7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3329,'0'1'1989,"0"449"2867,0-454-4390,-1-31-158,2-45-475,0 67 79,0 1 0,1-1 0,1 0 0,4-13 0,-1 10 70,1 0 1,0 1 0,1 0-1,0 0 1,1 1-1,1 0 1,1 0-1,0 1 1,0 1-1,1 0 1,1 0 0,27-18-1,-34 27-344,1 0 1,-1 0-1,1 1 0,0 0 0,0 0 0,0 0 0,0 1 1,0 0-1,0 1 0,0 0 0,0 0 0,9 1 0,-12-1 16,0 1 0,0-1 0,1 1 0,4 1-1,18 11-1676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6.5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1 126 56,'13'0'3511,"-12"0"-3420,14 0 981,-11 0-994,0 1-1,1 0 1,-1 1-1,0-1 1,0 1-1,0-1 1,0 1-1,5 4 1,2-1-34,-3-1-33,1 0 0,0-1 1,1 0-1,-1-1 0,0 0 0,11 0 0,58 1 428,-72-3-383,410 0 942,-366 3-993,0 2 1,65 14-1,-15-1 10,178 6 6,3-23 19,36 3-13,166 26 11,-281-16-28,-110-8-10,395 25 17,1-18-1,2019-13 16,-1816-19-21,-4-24 0,-570 35-10,52-3-1,254-16 0,674-40 78,-1092 67-78,519-45-19,0 15-16,-213 23 35,193-9 8,331-12 24,269 16-40,-477 7 24,-393 6-16,-1 0 1,471-8 207,-81-7-159,-1 14 38,-257 1-56,236-1 122,-319 11-123,-2 0 65,-246-11-91,232 10-22,-253-8 14,17 4 0,-2 1-3,-27-7-13,-1 0-1,0 0 0,1 0 1,-1 0-1,0 0 1,1 0-1,-1 0 1,0 0-1,0 0 1,1 0-1,-1 1 1,0-1-1,1 0 0,-1 0 1,0 0-1,0 0 1,1 1-1,-1-1 1,0 0-1,0 0 1,1 0-1,-1 1 1,0-1-1,0 0 1,0 1-1,1-1 0,-1 1-14,0-1 1,-1 0-1,1 1 0,0-1 0,0 0 0,0 1 0,-1-1 0,1 0 0,0 1 0,0-1 0,-1 0 0,1 0 0,0 1 0,0-1 0,-1 0 0,1 0 0,0 1 0,-1-1 0,-21 11-1078,18-9 958,-14 7-1109,0-2-523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3.1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2 122 512,'-1'15'2727,"1"-12"-2546,-1 1-1,1 0 1,0 0-1,0 0 1,0 0 0,1 0-1,0 0 1,-1 0-1,1 0 1,3 7-1,0-6-92,-1 0 0,1-1 0,0 0 0,1 0 0,-1 0 0,1 0 0,0 0 0,6 3 0,44 22 362,-41-23-228,1 0 1,0-1-1,0 0 1,0-1 0,0-1-1,1 0 1,-1-1-1,21 0 1,-35-2-183,0 0 0,0-1 1,0 1-1,0 0 0,0 0 0,-1 0 1,1-1-1,0 1 0,0 0 1,0-1-1,0 1 0,-1-1 0,1 1 1,0-1-1,-1 1 0,1-1 0,0 1 1,-1-1-1,1 0 0,1-1 1,-1 0 11,0-1 1,0 1 0,1 0-1,-1-1 1,-1 0 0,1 1-1,0-4 1,1-5 38,-1 0-1,0-18 1,-1 27-77,0-1-8,0-16-27,0 0 0,-4-22 0,2 35-59,1 0 1,-1 0-1,0 0 0,0 0 1,-1 0-1,1 0 0,-1 1 1,-1-1-1,1 1 1,-6-6-1,5 6 18,0 0 0,-1 1-1,1-1 1,-1 1 0,0 0 0,0 1 0,-1-1-1,1 1 1,-1 0 0,1 0 0,-1 1 0,0 0-1,0 0 1,0 0 0,0 1 0,0 0 0,-1 0 0,-6 0-1,5 1-11,-10-1-180,17 1 226,0 1-1,0-1 0,0 0 0,0 0 1,0 0-1,0 1 0,1-1 1,-1 0-1,0 1 0,0-1 0,0 1 1,1-1-1,-1 1 0,0-1 1,0 1-1,0 0 0,-2 6-309,0 0-1,1 0 1,-1 0 0,1 0-1,1 0 1,0 0-1,-1 8 1,1 15-3183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3.5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97 1408,'19'0'4963,"-5"4"-3799,-12-3-1162,0 0 1,0 0-1,-1 0 1,1 1 0,-1-1-1,1 1 1,-1-1-1,1 1 1,-1-1 0,0 1-1,1 0 1,-1 0-1,1 2 1,4 8 70,-1 0 0,0 1 1,0-1-1,-2 1 0,5 25 0,2 67 141,-9-83-123,-1 30 1008,0-52-1080,-1 0-1,0 0 1,1 0 0,-1 0 0,1 0-1,-1 0 1,0 0 0,1 0 0,-1 0-1,1 0 1,-1-1 0,0 1 0,1 0-1,-1 0 1,1-1 0,-1 1 0,1 0-1,-1-1 1,1 1 0,-1 0 0,1-1-1,0 1 1,-1-1 0,1 1-1,-1-1 1,0 0 0,1-1-23,0 0 0,-1 0-1,1 0 1,0 0 0,0 0 0,0 0 0,0-2 0,0-2-16,0-12-147,-1 8 26,1 0 0,0 0 1,1 0-1,4-17 1,1 10-8,1 0 1,1 1 0,20-31 0,-17 28 85,14-22 169,1 2 0,37-42 0,-63 80-119,1 1 1,0-1-1,-1 0 0,1 1 0,0-1 0,-1 0 0,1 1 1,0-1-1,0 1 0,-1-1 0,1 1 0,0-1 1,0 1-1,0-1 0,0 1 0,0 0 0,0 0 0,0 0 1,0-1-1,0 1 0,0 0 0,0 0 0,-1 0 1,1 0-1,0 0 0,0 1 0,2-1 0,0 2-253,-1-1-1,1 0 0,-1 1 1,0 0-1,1 0 0,-1 0 1,3 2-1,3 4-840,16 8-3463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35.4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27 4721,'1'-3'4849,"8"1"-3744,12 1-2033,-19 0 1363,79-8-64,-27 2-375,-44 7-263,-9 0 170,0 0 0,0 0 0,0 0 0,-1 0-1,1 0 1,0 0 0,0 0 0,0 0 0,0-1-1,0 1 1,-1 0 0,1 0 0,0-1 0,0 1-1,0-1 1,-35 0-3452,33 1 3575,0 1-1,1-1 0,-1 0 0,1 0 0,-1 0 0,1 0 0,-1 1 1,1-1-1,-1 0 0,1 1 0,-1-1 0,1 0 0,-1 1 0,1-1 0,-1 0 1,1 1-1,0-1 0,-1 1 0,1-1 0,0 1 0,-1-1 0,1 1 1,0-1-1,-1 1 0,1-1 0,0 1 0,0-1 0,0 1 0,0 0 0,0 0 1,-2 21 379,2-20-379,0 677 2711,-13-679-2769,0-1 1,0 0-1,-20-5 0,27 5 24,1 1-1,-1-1 1,-9 2-1,2-1 251,13 0-242,0 0 0,0 1 0,0-1 0,0 0 1,0 0-1,0 0 0,0 0 0,-1 0 0,1 0 0,0 0 0,0 0 0,0 0 0,0 0 0,0 0 0,0 0 0,0 0 0,0 0 0,0 1 0,0-1 0,0 0 0,0 0 0,0 0 0,0 0 0,0 0 0,0 0 0,0 0 0,0 0 1,0 0-1,0 1 0,0-1 0,0 0 0,0 0 0,0 0 0,0 0 0,0 0 0,0 0 0,0 0 0,0 0 0,0 0 0,0 0 0,0 1 0,0-1 0,0 0 0,0 0 0,0 0 0,0 0 0,0 0 0,1 0 0,-1 0 0,0 0 1,0 0-1,0 0 0,0 0 0,0 0 0,5 5-15,5-1 127,1 0 0,0-1-1,-1 0 1,21 1-1,1 2 154,-13-3-365,-1-1-1,1-1 0,21-1 1,-18 0-1378,-5 0-1203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1:53:57.0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86 56,'1'-16'5299,"1"-3"-3183,-2 10-1707,0 8-242,0 2-35,0 14-76,-6 158 388,5-10 40,1-87-282,1-59-91,6 31 1,-1-8 5,-5-31-92,1 0 1,0 0-1,0-1 1,1 1-1,0-1 1,1 0-1,5 10 1,-7-15-15,0-1-1,0 1 1,0 0 0,1-1 0,-1 1-1,1-1 1,0 0 0,-1 1 0,1-1-1,0-1 1,0 1 0,1 0 0,3 1-1,7 2 176,27 6-1,-13-4-9,50 16 47,-66-21-258,-1 0-1,1-1 1,22 0-1,-27-1 150,-4 0-99,0-1 1,0 0-1,0 1 0,0-1 0,0 0 1,0 0-1,0-1 0,0 1 1,-1-1-1,1 1 0,0-1 1,-1 0-1,0 0 0,1 0 0,-1 0 1,0-1-1,0 1 0,0 0 1,2-4-1,2-3 36,0-1 0,-1 1-1,0-1 1,4-12 0,-1-2 43,-2 0 1,5-35-1,-7 35-87,0 0-1,12-33 1,-9 36 0,-1-1 1,0 0-1,-2 1 0,2-24 1,-2-90 102,-4-29-156,0 163 0,0 74-1594,-10 67 1706,3-64 61,-3 18-95,6-69-32,-2 11 57,-3 68 0,9-81-52,1 28 5,-1-46-9,1 1 1,0-1-1,0 1 1,1-1-1,-1 1 1,5 8 0,2 1 5,-3-4 9,1 0 0,0 0 0,0-1-1,16 18 1,-12-16 26,10 11 134,-18-22-166,-1 0-1,0 1 1,0-1-1,1 0 0,-1-1 1,1 1-1,-1 0 1,1 0-1,-1-1 1,1 1-1,0-1 1,-1 1-1,1-1 1,2 1-1,-3-1-1,0 0 0,0 0 0,0 0 0,0 0 0,0 0 0,0 1 0,-1-1 0,1 0 0,0 0 0,0 1 0,0-1 0,1 2 0,2-1 2,3 0-66,0 0 1,1-1-1,-1 0 0,9 0 1,4-1-66,-1 0-666,0-1 0,30-7 0,-19 3-2333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 60 800,'-1'-1'170,"1"-1"-1,-1 1 1,0 0 0,0 0-1,0-1 1,0 1-1,0 0 1,0 0-1,0 0 1,0 0 0,0 0-1,0 1 1,0-1-1,-1 0 1,1 0 0,-3 0-1,-5-5-58,-18-29 5582,27 36-5837,7 248 515,-3-182-322,8 72 25,-10-114-23,-1-18-42,-1 0 1,1 0-1,1 0 1,-1 0-1,1 0 1,0 0-1,4 8 0,-5-14-10,-1-1-1,1 1 0,-1-1 0,1 1 0,0 0 1,-1-1-1,1 1 0,0-1 0,-1 0 0,1 1 0,0-1 1,0 0-1,0 1 0,-1-1 0,1 0 0,0 0 1,0 0-1,0 0 0,0 1 0,-1-1 0,1 0 0,0-1 1,0 1-1,0 0 0,0 0 0,1-1 0,3 1-9,538 0 1262,-536-1-1758,0 1 1,0-2-1,0 1 0,12-5 0,-1 1-1546,5-1-1985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1 992,'0'0'5117,"0"4"-4958,-1 125 743,6 206-434,12-167-431,-2-23 75,-4 326 65,-12-344-163,11 356 70,26 290-4,-12-257-12,12 61 0,8 189-6,-36-417 4,18 446-46,-11-567-10,18 438 18,-32-198 37,-1-271-26,-11 214 39,-1-34-30,11 125 1,-1 144 218,0 125-162,3-406-34,0-272-62,-8 482 38,0-319-3054,7-285 543,-3-13-1307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1632,'3'4'3131,"-3"-4"-3070,23 120 901,-13-55-704,0-17 3,2-1 0,35 87 1,56 81 680,-40-92-864,-62-122-84,-1-1 1,1 1-1,-1-1 0,1 0 0,-1 1 0,1-1 0,-1 0 1,1 1-1,-1-1 0,1 0 0,0 0 0,-1 1 0,1-1 1,-1 0-1,1 0 0,0 0 0,-1 0 0,1 0 0,-1 0 0,1 0 1,0 0-1,-1 0 0,1 0 0,-1-1 0,1 1 0,0 0 1,-1 0-1,1 0 0,-1-1 0,1 1 0,-1 0 0,1-1 0,0 0 1,2-2 0,0-1 0,0 0 0,0 0 0,-1 0 0,1 0 0,1-6 0,6-8 33,40-75-46,40-105-1,23-105-919,-106 278 238,-7 76-1603,0-27-306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29 102 1328,'0'85'3050,"0"-83"-3010,0 1-1,1-1 1,-1 0-1,0 1 1,1-1-1,-1 0 1,1 1-1,0-1 1,0 0-1,0 0 1,0 0-1,0 0 1,0 0-1,1 0 1,-1 0-1,1 0 1,-1 0 0,1-1-1,0 1 1,-1 0-1,1-1 1,0 0-1,0 1 1,0-1-1,0 0 1,1 0-1,-1 0 1,0 0-1,0 0 1,0-1-1,1 1 1,-1-1-1,0 0 1,3 1-1,-1-1 27,0 1 0,1-1 0,-1 0 0,0 0 0,0 0 0,0-1 0,0 0 0,0 1 0,0-1 0,0-1 0,0 1 0,-1 0-1,1-1 1,0 0 0,-1 0 0,1 0 0,3-3 0,2-3 23,0 0 1,-1-1-1,0 0 0,0 0 0,-1-1 0,7-13 1,-10 15-131,0 1 1,-1-1 0,1 0-1,-2-1 1,1 1 0,-1 0-1,-1-1 1,0 1 0,1-15 0,-2 15-80,1-12-96,-2 19 212,1 0-1,0 0 1,0 0 0,0 0-1,0 1 1,-1-1 0,1 0-1,0 0 1,-1 1 0,1-1-1,-1 0 1,1 1 0,-1-1-1,1 0 1,-1 1 0,1-1-1,-1 1 1,0-1 0,1 1-1,-1-1 1,-1 0 0,-5-1-5,-1 0 1,0 1 0,0 0 0,1 0-1,-1 1 1,0-1 0,-8 2-1,-3 0 12,4-1 3,-1 0 1,1 1 0,0 1-1,0 1 1,0 0 0,0 1-1,-16 6 1,22-5-476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 1 0,'-5'13'1219,"2"1"-1,-1 0 1,-1 22 0,0 44-1054,4-57 243,-7 142 496,-3 311 982,11-471-1889,0-1-1,0 0 1,1 0 0,-1 0 0,1 0 0,0 0 0,0 0-1,0 0 1,1 0 0,0 0 0,-1 0 0,1-1-1,4 5 1,-4-5-11,1-1 0,-1 0 0,1 0 0,0 0-1,0 0 1,0 0 0,0 0 0,0-1 0,0 0 0,0 1-1,0-1 1,1 0 0,-1-1 0,0 1 0,1-1 0,4 1-1,1 0-55,1 0-1,-1-1 0,1 0 0,-1 0 0,1-1 1,-1-1-1,0 1 0,0-1 0,0-1 0,16-6 1,-8 0-215,-1-1 0,22-18 0,33-34-1700,-19 9-949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105 0 3121,'-1'0'94,"0"0"0,0 1 0,0-1 0,0 0 0,0 1 0,0-1 0,0 1 0,0-1 0,0 1 1,0-1-1,0 1 0,0 0 0,0-1 0,1 1 0,-1 0 0,0 0 0,0 0 0,1 0 0,-1 0 0,1 0 0,-2 1 1,-1 2 195,-9 13 390,1 0 0,1 1 0,-14 32-1,19-37-545,1-1 0,0 1 0,0 0-1,2 0 1,-1 0 0,0 23 0,3-26-121,0-6-21,0 1 1,0-1-1,0 0 0,1 0 0,1 4 1,-2-6 3,0-1-1,1 0 1,0 0 0,-1 1 0,1-1 0,0 0 0,-1 0 0,1 0 0,0 0 0,0 0 0,0 0 0,0 0-1,0 0 1,0 0 0,0-1 0,1 1 0,-1 0 0,2 0 0,4 1-31,0 0 0,0 0 0,0-1 0,1 0 1,-1 0-1,0-1 0,0 0 0,9-1 0,5 1-22,-14-1 48,0 1 0,0-1 0,0 0 0,-1 0 0,1 0 0,0-1 0,-1 0 0,1-1 0,-1 0 0,7-4 0,-5 3-43,0-2 1,-1 1-1,0-1 1,0 0 0,-1 0-1,11-14 1,-3-1-205,-1 1 0,-1-2 1,-1 0-1,14-41 0,-9 20 1820,-15 47-1352,0 8-369,5 111 629,-4-108-443,0 0 0,1-1 0,1 1 0,1-1 0,0 1 0,7 13 0,-10-25-66,0 0-1,0 0 1,0 0-1,0 0 1,0 0-1,0 0 1,1-1-1,-1 0 1,1 1-1,0-1 1,0 0-1,0 0 1,0 0-1,0-1 1,0 1-1,0-1 1,5 2-1,3-1-435,-1 0 0,0-1 0,1 0 0,14-1 0,-23 0 370,35 0-2700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8.4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16 1008,'0'0'5143,"-7"-9"-4654,-2 3-1249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2985,'1'0'1059,"1"6"-513,0 23 711,-3 36-1,0-21-719,1 206 680,0-254-1220,0-5-91,0 0 0,1 0 0,0 0 0,0 0 0,5-16 0,0 8-9,0 1 0,2-1 0,0 1 0,1 1 0,14-20 0,-22 34 94,1-1-1,-1 1 0,0-1 1,1 1-1,0 0 1,-1-1-1,1 1 0,0 0 1,-1 0-1,1 0 0,0 1 1,3-2-1,-1 1-86,0 0 0,1 1-1,-1-1 1,6 1 0,-9 0 93,0 0 1,-1 1 0,1-1 0,-1 0 0,1 0 0,-1 1 0,1-1 0,-1 0 0,1 1 0,-1-1-1,1 1 1,-1-1 0,1 0 0,-1 1 0,0-1 0,1 1 0,-1-1 0,0 1 0,1-1 0,-1 1-1,0 0 1,0-1 0,1 1 0,-1-1 0,0 1 0,0 0 0,0 0 0,3 17 103,-3-16-90,1 84 950,-1-47-883,0-38-102,1-1-43,1 0 24,0 0 0,-1 0 0,1 0 0,0-1 0,-1 1 0,1-1 0,-1 1 0,1-1 1,-1 0-1,1 0 0,-1 1 0,1-1 0,-1 0 0,1 0 0,-1 0 0,2-2 0,2-3-51,-1 1 0,7-12 1,-2 3-139,5-6-153,0 1-201,0-1-1,1 2 1,20-20-1,-33 35 556,1 1 0,0 0 1,0 0-1,6-3 0,-8 4 40,-1 1 0,1 0 0,0-1 0,0 1 0,0 0 0,0-1 0,0 1 0,0 0 0,0 0 0,0 0 0,0 0 0,0 0 0,0 0 0,0 0 0,-1 0 0,1 0 0,0 0 0,0 1-1,0-1 1,0 0 0,0 1 0,0-1 0,1 1 0,1 3 122,0-1 0,0 1 0,0 0 0,-1 0 0,0 0 0,1 0 0,2 8 0,3 6 347,47 67 749,-51-80-1464,0 1-1,0-1 1,-1 1 0,0 0 0,0 0 0,2 7-1,-4-1-1983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43 175 1528,'4'0'800,"-3"-1"-544,1 1 0,0 0-1,0 0 1,0 0 0,-1 0 0,1 1-1,0-1 1,0 0 0,0 1 0,-1-1-1,1 1 1,0 0 0,-1-1-1,1 1 1,0 0 0,-1 0 0,1 0-1,-1 0 1,3 3 0,-1-1-184,1-1 0,-1 1-1,1-1 1,0 0 0,0 0 0,0 0-1,0 0 1,0-1 0,0 1 0,0-1 0,6 1-1,4-1-60,0 0 0,16-1 0,-13 0 79,-11 0-70,1 0 1,-1-1-1,0 1 0,1-1 1,-1-1-1,0 1 0,10-5 1,-13 5-21,-1 0 0,0 0 1,0 0-1,0-1 0,0 1 0,0-1 1,0 1-1,0-1 0,-1 0 1,1 0-1,-1 0 0,1 0 0,-1 0 1,0 0-1,0 0 0,1 0 1,-2 0-1,1-1 0,0 1 0,0 0 1,-1-1-1,1 1 0,-1-4 1,1-1-2,0 1-29,0 1 0,-1 0 0,0 0 0,0-1 0,0 1 1,-1 0-1,0-1 0,-2-9 0,-3 7 2,0 0 0,0 0 0,-1 1-1,0 0 1,0 0 0,-13-9 0,15 13-22,0 0 0,0 0 0,0 0 0,0 0 0,0 1 0,0 0 1,-1 0-1,1 0 0,-1 1 0,0 0 0,1 0 0,-1 0 0,0 1 0,-8 0 1,10 0 33,0 1 0,0 0 0,1-1 0,-1 1 0,0 1 0,1-1 0,-1 1 0,1-1 0,-1 1 0,1 0 0,0 0 0,0 1 0,0-1 0,0 0-1,0 1 1,0 0 0,-3 5 0,-3 3 56,1 1 0,0 0 0,-10 21-1,10-15 70,0 1-1,1 0 1,1 1 0,1-1-1,1 1 1,0 0 0,2 0-1,0 0 1,1 1 0,3 34-1,-1-52-104,-1 0-1,1 1 0,-1-1 1,1 0-1,0 0 1,1 0-1,-1 0 0,0 0 1,1 0-1,-1 0 1,1-1-1,0 1 1,0 0-1,0-1 0,1 0 1,-1 1-1,0-1 1,1 0-1,0 0 0,4 3 1,1-2-28,0 1-1,0-1 1,1 0 0,-1-1-1,1 0 1,0-1 0,13 2-1,34 0-781,0-3-1,60-6 0,-8-12-1461,-107 18 2257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1 208,'0'0'8461,"0"4"-8296,4 302 195,20-97-196,-5-72 201,-12-75-107,4 57-91,-4 213 154,-2-222-241,0-1 45,-1 161 325,-4-260-450,2 143 59,1-106-10,11 58 0,-1-24 22,4 140-1,16 106-94,-5-89 58,-20 69 122,-9-237-142,1 663 25,-7-547-10,1-59-18,-10 85-9,3-72-4,0 205-10,12 2-17,2-186 15,5 143-582,-4-295 152,-1-9 424,-1 0 1,0 0-1,0 1 1,0-1-1,0 0 1,1 0-1,-1 0 1,0 0-1,0 0 1,0 0-1,0 0 1,1 0 0,-1 0-1,0 0 1,0 0-1,0 0 1,1 0-1,-1 0 1,0 0-1,0 0 1,0 0-1,0 0 1,1 0 0,-1 0-1,0 0 1,0 0-1,0 0 1,1-1-1,0 0-96,0 0 0,1 0 0,-1 0 0,0 0 0,0-1 0,1 1 0,-1 0 0,0-1 0,0-1 0,3-4-601,0-1 1,4-13 0,5-30-1747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40 197 312,'-9'-12'1733,"7"11"-1584,1-1 0,0 0 1,-1 1-1,1-1 0,0 0 1,0 0-1,0 0 0,0 1 1,0-1-1,0-4 0,0 0 83,0-1 0,1 1-1,1-22 3494,-7 25-3126,3 3-597,3 0 4,0 0 0,-1 0 0,1 1 1,0-1-1,0 0 0,0 0 0,-1 0 1,1 0-1,0 0 0,0 0 1,-1 0-1,1 0 0,0 0 0,0 0 1,0 0-1,-1 0 0,1 0 0,0 0 1,0-1-1,0 1 0,-1 0 0,1 0 1,0 0-1,0 0 0,0 0 0,-1 0 1,1-1-1,0 1 0,0 0 0,0 0 1,0 0-1,-1 0 0,1-1 0,0 1 1,0 0-1,0 0 0,8-3-402,-2 2 396,0 1 1,1-1 0,10 2-1,8-1 31,116-14 137,68-1 130,27 15-210,-208-1-79,1-1 0,42-9-1,53-20 35,-51 12-32,-62 16-130,1 1 0,0 1-1,0 0 1,12 1 0,16-6-1237,28 6-2464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0 824,'-2'7'4876,"-7"-2"-3153,9-5-1710,-1 1-1,1-1 1,-1 0-1,1 0 0,-1 0 1,1 0-1,0 1 1,-1-1-1,1 0 0,-1 0 1,1 1-1,0-1 1,-1 0-1,1 0 0,0 1 1,0-1-1,-1 0 1,1 1-1,0-1 0,0 1 1,-1-1-1,1 0 0,0 1 1,0-1-1,0 2 126,-4 7 521,1 48-659,3 1353 231,-3-648-182,7-652-49,21 111 0,-6-59 0,5 210 18,-14-181-12,48 444 9,8 158 73,-31-307-103,-16-240 39,-17 0-22,-2-175 3,-4 30 258,1-4-3270,3-132-219,0 8 1027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48 145 2609,'-2'0'305,"-1"1"1,1 0 0,0 0 0,0 0 0,-1 0-1,1 1 1,0-1 0,0 1 0,0-1 0,0 1-1,1 0 1,-1-1 0,-2 4 0,-4 3 260,7-8-537,1 1 1,-1-1-1,1 1 0,-1-1 0,1 0 0,-1 1 0,1-1 1,-1 1-1,1-1 0,0 1 0,-1 0 0,1-1 0,0 1 1,-1-1-1,1 1 0,0-1 0,0 1 0,-1 0 1,1-1-1,0 1 0,0 0 0,0-1 0,0 1 0,0 0 1,0 0-1,1 0-16,-1 0 1,1-1 0,-1 1-1,1 0 1,-1-1 0,1 1-1,0-1 1,-1 0 0,1 1-1,0-1 1,-1 1 0,1-1-1,0 0 1,0 1 0,-1-1-1,1 0 1,1 0 0,7 2 52,0-1 0,17 0 0,-25-1-32,107 1 593,124-3-237,-215 1-348,0-1 0,0-1 0,-1-1 0,1 0 0,16-7 0,77-38 263,-7 3-101,-86 40-202,0 0 0,1 1 1,0 1-1,19-2 0,-7 4 47,-9 0 15,0 0-1,36-9 1,-40 6 10,0 1-1,1 1 1,26-1-1,54 4 43,-43 1 13,-48-1-97,0 1 0,0 0 0,-1 0-1,1 0 1,0 1 0,10 4 0,-13-39-7027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 39 120,'-1'-1'181,"0"1"-1,-1-1 1,1 0 0,0 0-1,0 0 1,0 0-1,1 0 1,-1-1 0,0 1-1,0 0 1,0 0 0,1 0-1,-1-1 1,1 1-1,-1 0 1,1-1 0,0 1-1,-1-2 1,0-12 1603,3 17-1774,0 0 0,0 0 0,0-1 0,1 1 1,-1 0-1,0-1 0,1 0 0,-1 1 0,1-1 1,0 0-1,5 1 0,3 2-86,38 14 2094,-49-8-2027,-11 125 603,0-28-399,6 112 108,4-118-207,-1 345 81,3-234-79,28 436-14,-18-470-76,23 205 11,15-1 4,-28-218-25,15 174-68,-3-29 20,-13-167 51,9 91-1,-17 88 7,-10-234-7,20 193-50,-19-255 28,1 37 7,-4 70 1,-1-110-10,-22 218-12,18-194 12,-1 40 22,1-5 85,0-41 38,-3 31 47,4 112 595,5-116-209,-1-66-644,1-89-2463,-2 40 967,1-13-912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0 233 328,'0'-23'4880,"1"22"-4827,2-2-124,0 0-1,0 0 1,0 0-1,1 0 0,-1 1 1,1 0-1,0-1 1,5-1-1,0-1-417,8-5-280,1 1 1,-1 1-1,39-10 5669,-43 17-3011,35 1-1660,-20 1 277,42 0-91,89-3 146,-140 0-525,0 0-1,36-11 0,35-18 252,-22 7-113,-39 15-170,0 2 0,1 1 1,0 1-1,0 2 0,31 0 0,-10 2 59,0-3-1,57-11 0,-100 13-79,1 1 0,17 1 0,-23 0 48,14-3-122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1 680,'0'0'5339,"0"3"-5227,-1 84 519,15 319 927,38 105-1172,-28-171-346,-17 0 31,-2-41 42,27 101-65,1 108-38,-31 2-3,-3-260-15,-6 361-36,9-574 34,2 0 0,1 0 0,13 43 1,4 34-4,-4 108 16,-5-36 1,10 142-67,-23-262 58,-3 206-23,2-40 202,2-128-4589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95 760,'0'12'3668,"0"35"1001,1-46-4666,-1 0 1,1-1 0,0 1 0,-1 0 0,1-1 0,0 1-1,0-1 1,-1 1 0,1-1 0,0 0 0,0 1-1,0-1 1,0 0 0,0 0 0,-1 1 0,1-1-1,0 0 1,1 0 0,0 0 6,17 3 129,0-1-1,0-2 0,23-1 1,-4 1 49,167-8 351,-139 1-437,222-36 382,-220 29-336,2 3 0,-1 3-1,100 1 1,-172 2-825,-24-21-1718,15 15 840,-15-14-3151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2.0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48 616,'0'0'6879,"0"2"-6982,0 58 670,3 151 115,-1 2-596,-3-112-14,1 144 10,0-243-81,1 3 2,4 4 9,-4-8-17,-1 0 1,1 1 0,-1-1-1,0 1 1,0-1 0,1 1 0,-1-1-1,0 1 1,0-1 0,-1 4 0,1-4 4,0 0 0,0 1 0,0-1 0,0 1 0,0-1 0,0 1 0,0-1 0,0 1 0,1-1 0,0 3 0,-1-4-8,1 1 1,-1-1-1,1 1 0,0-1 0,-1 0 1,1 1-1,0-1 0,-1 0 1,1 1-1,0-1 0,0 0 1,-1 0-1,1 0 0,0 1 1,0-1-1,-1 0 0,1 0 1,1 0-1,19-1-52,-13 1 75,14 0 47,1 1 22,0-2 0,0 0 0,37-8 0,-28 3-34,1 0 0,47-1 0,67 6-53,-72 2 33,310 2 58,-278-10-33,0-1 23,-74 7-70,-18 0-11,-1 1 0,0 0 1,1 1-1,-1 0 0,0 1 0,15 5 0,-8 0 6,1-1-1,0-1 0,0-1 0,0-1 0,43 1 1,615-4 289,-680-1-285,1 1 0,-1 0 0,1 0-1,-1 0 1,0 0 0,1-1 0,-1 1 0,1 0 0,-1-1 0,0 1 0,0 0 0,1 0 0,-1-1 0,0 1 0,1-1 0,-1 1 0,0 0-1,0-1 1,0 1 0,1 0 0,-1-1 0,0 1 0,0-1 0,0 1 0,0-1 0,0 1 0,0 0 0,0-1 0,0 1 0,0-1 0,0 0-1,0-19 244,0 13-169,0 0-53,0-6-12,0-1 0,-1 0 0,-6-27 0,-1 6-129,2-1 0,-4-62 0,9-75-392,2 93 446,-1-169-28,0 247 105,-1 1-1,1 0 1,0-1-1,-1 1 0,1 0 1,-1-1-1,1 1 1,-1 0-1,1 0 1,-1 0-1,0 0 1,0-1-1,0 1 0,1 0 1,-1 0-1,0 1 1,0-1-1,-1 0 1,1 0-1,0 0 0,-2 0 1,2 0 5,-1-1 0,0 1 0,1 0 0,-1 0 0,1-1 0,0 1 0,-3-4 0,-1-5-44,0 0 0,0-1-1,1 0 1,-5-16 0,9 26 18,0 0 0,0 1 0,0-1 0,0 1 0,0-1 0,-1 0 0,1 1 1,0-1-1,-1 1 0,1-1 0,0 0 0,-1 1 0,1-1 0,-1 1 0,1-1 0,0 1 0,-1 0 1,1-1-1,-1 1 0,0-1 0,1 1 0,-1-1 0,-15 0-255,8 2 215,-168-1-293,120 4 354,0 1 32,-315-5 160,345-1-143,-47-9-1,48 5 8,-49-1 1,-489 6 70,316 3-89,240-3-61,-2 0-3,1 0 1,-1 0 0,0 1 0,1 0 0,-1 0-1,-14 6 1,17-6 8,-1 1 1,1-1-1,-13 0 0,-9 3 1,1 2 28,1-2 0,-1-1 1,-31 0-1,-5-3-493,63 0 351,-1 1 0,0-1 0,1 1 0,-1-1-1,1 1 1,-1-1 0,1 1 0,-1-1 0,1 1-1,0 0 1,-1-1 0,1 1 0,-1 0 0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118 196 984,'-1'-14'8286,"-3"10"-8277,1 0 1,-1 1-1,-7-6 1,-2-1 21,10 8-26,3 2-5,0 0 1,-1 0-1,1 0 0,0 0 1,0-1-1,0 1 1,-1 0-1,1 0 0,0 0 1,0 0-1,0 0 0,0 0 1,0-1-1,-1 1 1,1 0-1,0 0 0,0 0 1,0 0-1,0 0 1,0-1-1,0 1 0,0 0 1,0 0-1,0 0 0,0-1 1,-1 1-1,1 0 1,0 0-1,0-1 0,0 1 4,0 0-1,0 0 1,0 0-1,0 0 1,0-1-1,0 1 1,0 0-1,0 0 1,0 0-1,0 0 1,-1 0-1,1-1 1,0 1-1,0 0 1,0 0-1,0 0 1,0 0-1,-1 0 1,1 0-1,0 0 1,0 0-1,0 0 1,0 0-1,0 0 1,-1-1-1,1 1 1,0 0-1,0 0 1,0 0-1,-1 0 1,1 0-1,0 0 1,0 0-1,0 0 1,0 1-1,-1-1 1,1 0-1,0 0 1,0 0-1,0 0 1,0 0-1,0 0 1,-1 0-1,1 0 1,0 0 0,0 0-1,0 1 1,0-1-1,0 0 1,0 0-1,-1 0 1,1 0-1,0 0 1,0 1-1,0-1 1,0 0-1,0 0 1,0 0-1,-4 10-19,1 1 1,0-1-1,0 0 0,-1 13 1,-2 47 79,4-49-73,-5 300 160,7-256-120,0-58-24,0-3 1,0-1 0,0 0 0,0 1 0,0-1 0,1 0 0,-1 1 0,1-1 1,0 0-1,2 6 0,-2-46-624,-11-215-383,-2 147 571,-8-86 49,19 128 664,1 62-280,0 0 1,1 0-1,-1 1 0,0-1 0,0 0 0,1 0 0,-1 0 0,0 0 0,1 1 1,-1-1-1,1 0 0,-1 0 0,1 1 0,-1-1 0,1 0 0,-1 1 0,1-1 1,0 1-1,0-1 0,-1 1 0,1-1 0,0 1 0,0-1 0,0 0 0,6-3 41,2-3-25,1 0 1,-1 1 0,1 0 0,1 0-1,-1 1 1,1 1 0,0 0 0,0 0-1,1 1 1,-1 0 0,1 1 0,11-1-1,127 2 103,-80 1-86,-65 1-36,0-1 0,0 1 0,0 0 0,0 0 0,-1 0-1,1 1 1,0-1 0,-1 1 0,8 4 0,3 4 19,20 15-1,-23-15-2,27 15 0,-35-23 6,-1 0-1,0 0 1,0 0 0,4 4-1,-7-5-12,1 0 0,-1 0 0,0 1 0,0-1 0,0 0 0,0 0-1,1 0 1,-2 0 0,1 0 0,0 1 0,0 0 0,-1 2 3,1 2 2,0-1 0,0 0 1,-1 0-1,0 0 1,0 0-1,0 0 0,-1 0 1,0 0-1,0 0 1,0 0-1,-1 0 1,1-1-1,-1 0 0,0 1 1,-4 3-1,-6 8-53,-1-1-1,-1-1 0,0 0 1,-1-1-1,0-1 0,-1 0 1,0-1-1,-36 16 1,27-15-44,0-1 0,0-1 0,-45 10 1,43-19 385,30-1-342,13 1 100,0 0 1,0 1-1,0 1 1,0 0-1,0 1 1,20 9-1,-5 0 23,-1 1 0,29 18 1,35 29 54,22 12 65,-87-57-136,1 0 0,34 11 0,-50-23-120,0 0 0,0 0 0,24 2 0,-34-5-148,-3-1 141,1-1-58,-1 1 58,0 0 0,1 0 0,-1 0 0,0 0 0,1 0-1,-1 0 1,0 0 0,0 0 0,1 1 0,-1-1 0,0 0 0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83 72,'0'0'6689,"6"0"-6445,38 0 645,25 1 376,117-14 0,97-29-531,2 19-679,-89 20-2,-149 0-27,-47 3-106,-9 0-1746,-12 0-201,-4 0-1659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1 174 960,'-1'0'7832,"11"0"-7870,57-2 568,1-3 0,103-21 0,129-49 531,-159 41-878,-106 29-146,1 0 0,39 1 0,-39 5-16,-22 0 2,0-1-1,0 0 0,0-1 1,0 0-1,18-5 1,-24 5-432,0-1 0,1 1 0,-1 1 0,1-1 0,12 3 0,2-2-269,44-5 1304,-40 2-373,-1 3-501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 56 1560,'0'-38'3149,"0"38"-3121,0-1 1,0 1-1,-1 0 0,1-1 1,0 1-1,-1 0 1,1 0-1,0-1 0,-1 1 1,1 0-1,-1 0 0,1 0 1,0 0-1,-1-1 1,1 1-1,-1 0 0,1 0 1,0 0-1,-1 0 0,1 0 1,-1 0-1,1 0 0,0 0 1,-1 0-1,1 0 1,-1 0-1,1 0 0,-1 1 1,1-1-1,0 0 0,-1 0 1,0 1-1,1-1 1,-1 0 0,0 0 0,1 0 0,-1 0 0,0 0-1,1 1 1,-1-1 0,1 0 0,-1 1 0,1-1 0,-1 0 0,0 1 0,1-1-1,-1 1 1,1-1 0,0 1 0,-1-1 0,1 1 0,-1-1 0,1 1 0,0-1 0,-1 1-1,1-1 1,0 1 0,-1 1 121,1-2-153,0 0 0,0 1 0,0-1 0,0 0 0,0 1-1,0-1 1,0 0 0,0 1 0,0-1 0,0 0 0,0 0 0,1 1-1,-1-1 1,0 0 0,0 1 0,0-1 0,0 0 0,0 0 0,1 1-1,-1-1 1,0 0 0,4 2 115,0 0 1,0 0-1,0 0 0,0-1 1,0 0-1,0 0 0,0 0 0,5 1 1,39 1 787,-38-3-755,46 2 558,1-3-1,60-9 1,-5-5-411,162-2 1,-239 17-244,253-6 374,-145 3-439,-132 3 7,-10 0-13,0 0 0,0 0 0,0 0 0,-1 0-1,1 0 1,0 0 0,0 0 0,0 1 0,0-1 0,0 0 0,-1 0 0,1 1 0,0-1 0,0 0 0,0 1 0,-1-1 0,1 1 0,0-1-1,0 2 1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17 127 56,'0'1'201,"-1"1"-1,1-1 1,0 0-1,0 1 1,0-1 0,-1 1-1,1-1 1,-1 0-1,1 0 1,-1 1 0,0-1-1,1 0 1,-1 0-1,-2 2 1,-4 11 380,7-14-545,0 0 0,0 0 0,0 1 0,0-1 0,0 0 0,0 0 0,0 1 0,0-1 1,0 0-1,0 0 0,0 1 0,0-1 0,0 0 0,0 0 0,0 0 0,0 1 0,0-1 0,0 0 0,1 0 0,-1 0 0,0 1 0,0-1 0,0 0 0,0 0 0,1 0 0,-1 0 0,0 1 0,0-1 1,0 0-1,0 0 0,1 0 0,-1 0 0,0 0 0,0 0 0,1 0 0,-1 0 0,0 1 0,0-1 0,1 0 0,-1 0 0,0 0 0,0 0 0,0 0 0,1 0 0,-1-1 0,16 1 295,-12 0-111,321 0 3179,-264-2-2990,74-11 1,61-21 169,-83 13-362,102-12 161,1 18-167,-45 15-76,-171 0-174,1-1 0,-1 1 0,0-1 0,0 1-1,0 0 1,0-1 0,0 1 0,0-1 0,0 1 0,0-1 0,0 1-1,0-1 1,0 1 0,0-1 0,0 1 0,0-2 0,-1 2 6,1 0 1,0-1-1,0 1 1,-1-1-1,1 1 1,0-1-1,-1 1 1,1 0-1,0-1 1,-1 1-1,1 0 1,0-1-1,-1 1 1,1 0-1,-1 0 1,1 0-1,-1-1 1,1 1-1,-1 0 1,1 0-1,-2 0 1,-73-23-3409,33 11-546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222 42 1488,'0'-41'9596,"-10"41"-9847,8 0 235,1 0-1,0 0 1,0 1 0,0-1 0,0 0-1,0 1 1,0-1 0,0 1 0,0-1-1,0 1 1,0 0 0,0-1 0,0 1-1,0 0 1,0 0 0,0 0 0,0-1-1,1 1 1,-1 0 0,0 0 0,0 2-1,-4 3 2,-13 18 43,1 0 0,1 1 0,-21 43 1,14-18 25,-16 56 1,31-82-52,2 1-1,0 1 1,1-1-1,2 0 1,-1 35-1,3-32-1,0-19-4,1 0 0,0 0 1,0 1-1,1-1 1,2 11-1,-2-18 3,0 1-1,0-1 1,0 1-1,1-1 1,-1 0-1,1 1 1,-1-1-1,1 0 1,0 0-1,0 0 1,0 0-1,0 0 0,0-1 1,1 1-1,-1-1 1,0 1-1,1-1 1,-1 0-1,1 0 1,-1 0-1,1 0 1,5 0-1,3 2 37,1-1 0,1-1 0,20 0 0,-27-1-25,0 0 0,0-1-1,1 1 1,-1-1 0,0-1-1,0 1 1,7-3 0,-8 2-23,-1-1 0,0 1 1,1-1-1,-1 0 1,0 0-1,-1 0 0,1-1 1,0 1-1,4-7 1,-4 5-10,-1 0 1,1 0 0,-1-1 0,0 0 0,-1 1-1,1-1 1,-1 0 0,0 0 0,-1-1 0,2-7-1,-1-5-83,-1 0 0,-1-20 0,0 15-63,0 16 147,0-1-1,-1 1 1,1 0 0,-2 0-1,1-1 1,-4-7 0,4 13 17,0 0 0,-1-1 0,0 1 0,1 1 1,-1-1-1,0 0 0,0 0 0,-1 1 0,1-1 0,0 1 0,-1-1 1,0 1-1,1 0 0,-1 0 0,0 0 0,-6-2 0,0 1-129,0 1-1,1 0 0,-1 0 0,0 1 0,0 0 1,0 1-1,0 0 0,-9 1 0,-3-1-548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58 2577,'0'0'958,"0"5"59,0 15-692,0 0 78,4 37-1,-3-51-295,0 1-1,1 0 1,0 0-1,0-1 1,1 1 0,0-1-1,0 1 1,0-1 0,6 7-1,-6-10-47,-1 1 1,1 0-1,0-1 0,0 0 0,1 0 0,-1 0 1,1 0-1,-1 0 0,1-1 0,0 0 0,0 1 1,0-1-1,0-1 0,0 1 0,1-1 1,-1 1-1,1-1 0,-1 0 0,8 0 0,3-1 54,-5 0-15,-1 0 1,14-2-1,-20 2-79,0-1 0,0 0-1,0 0 1,0 0-1,0 0 1,0 0-1,-1 0 1,1-1-1,0 0 1,-1 1 0,4-4-1,-3 2 2,1-1-1,-1 0 0,0 0 1,0 0-1,0 0 0,0 0 1,-1-1-1,0 1 0,0-1 1,0 1-1,0-1 0,1-9 1,-1-2 14,0 0 1,-1-27 0,-1 36-40,0 1-7,-1 0-1,1 0 1,-1-1-1,0 1 1,-1 0 0,0 0-1,0 0 1,-4-8-1,5 11 1,-1-1-1,0 1 1,-1-1-1,1 1 1,-1 0-1,1 0 1,-1 0-1,0 0 1,0 0-1,0 0 1,-1 1-1,1 0 1,-7-4-1,5 5-176,1 0-1,-1-1 1,0 2 0,0-1-1,1 1 1,-1-1 0,0 1-1,0 1 1,0-1-1,-6 2 1,-12 3-2186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0 1824,'-17'35'1193,"2"0"0,-20 71 0,30-87-968,-6 21 103,2 0 0,3 1 0,0 0 0,2 76 0,3-115-319,1 1 0,1 0 0,-1 0 0,0 0-1,1-1 1,-1 1 0,1 0 0,0 0 0,0-1 0,0 1-1,0-1 1,1 1 0,-1-1 0,0 1 0,1-1 0,0 0 0,0 0-1,0 0 1,0 0 0,0 0 0,0 0 0,0 0 0,0-1-1,1 1 1,-1-1 0,5 3 0,0-2 45,1 1 0,-1-1 0,1-1 0,0 1-1,-1-1 1,14 0 0,45-4 276,-61 3-316,-1-1 1,1 1 0,-1-1 0,1-1-1,-1 1 1,1 0 0,-1-1-1,0 0 1,0 0 0,0-1 0,0 1-1,0-1 1,0 1 0,-1-1-1,1-1 1,-1 1 0,0 0 0,0-1-1,0 1 1,0-1 0,-1 0-1,0 0 1,1 0 0,-1 0 0,-1-1-1,1 1 1,-1 0 0,2-9 0,-1-3-72,-2-24 1,-1 17-174,2 20 199,-1 0-1,0 0 1,0 0 0,-1 0 0,1 0 0,0-1 0,-1 1 0,0 0 0,0 0-1,0 0 1,0 0 0,0 1 0,-1-1 0,1 0 0,-1 0 0,0 1-1,0-1 1,0 1 0,-3-4 0,2 4 17,1-1-1,-1 1 1,0 0-1,0 0 1,0 0 0,0 0-1,0 1 1,0-1 0,0 1-1,-1 0 1,1 0-1,-1 0 1,1 0 0,-1 1-1,1-1 1,-1 1 0,-5 0-1,4 0-5,0 0 1,-1 0-1,1 1 0,0 0 0,0 0 0,0 0 0,0 0 0,-5 3 1,8-3-21,0 0 0,1 0 1,-1 0-1,0 0 0,1 0 1,-1 1-1,1-1 0,-1 0 1,1 1-1,0 0 0,-1-1 0,1 1 1,0 0-1,0-1 0,0 1 1,1 0-1,-1 0 0,0 0 1,1 0-1,-1 0 0,1 0 1,0 0-1,-1 3 0,1 12-981,0-5-738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3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86 1408,'7'7'929,"-1"0"0,0 1 0,5 7 0,-1-2-357,5 8 51,-1-1 55,25 27-1,-36-45-654,0 1 1,0-1 0,-1-1 0,1 1 0,0 0 0,0-1 0,0 0-1,1 1 1,-1-1 0,0 0 0,0-1 0,1 1 0,-1-1-1,1 1 1,5-1 0,-3 0 42,-1-1 1,1 1-1,0-1 0,-1 0 0,1 0 0,0-1 1,-1 0-1,9-3 0,-4-2-25,0 1 0,0-2-1,0 1 1,-1-1 0,0-1 0,-1 0-1,0 0 1,8-11 0,-12 14-40,-1 0 1,0 0-1,0 0 0,-1 0 1,0 0-1,0 0 0,0-1 1,0 1-1,-1-1 0,0 1 1,-1-1-1,0 1 0,0-1 1,0 0-1,-1-6 0,0 12-4,1-1-1,0 1 1,-1-1 0,1 1-1,-1 0 1,0-1 0,1 1-1,-1 0 1,0 0-1,0-1 1,0 1 0,0 0-1,0 0 1,0 0-1,0 0 1,-2-1 0,1 0-20,-1 0-1,0 1 1,0-1 0,0 1 0,0 0 0,-7-2 0,-1 1-55,0 0 1,-1 1-1,-13 1 1,-72 0-25,94 0 29,1 0-1,-1 0 0,0 0 1,1 1-1,-1-1 0,1 1 1,-1 0-1,1 0 0,-1 0 1,1 0-1,-1 0 0,-3 3 1,2 0-637,-1 0 1,0 0 0,-7 10-1,12-14 695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0:44.4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1 280,'0'0'4057,"0"4"-4040,0 891 1349,3-766-1283,1-11 319,-1-74-247,-3 0 663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2.7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424 23 1736,'-1'0'195,"0"0"-1,0-1 0,0 1 1,0 0-1,0-1 0,0 1 0,0 0 1,0-1-1,0 1 0,1-1 1,-2 0-1,-6-4 582,2 3-465,0 0 1,-1 0-1,1 0 0,0 1 1,-1-1-1,0 2 1,-9-1-1,-114 1-302,121 0-12,0 1 0,0 0 0,1 0 0,-1 1 0,0 0 0,1 1 0,0 0 0,-1 0 0,1 0 0,0 1 0,1 1 0,-1-1 0,1 1 0,0 1 0,0-1 0,-9 10 0,9-7 4,1-1 0,-1 1 0,2 1 0,-1-1 0,1 1 0,0 0 0,1 0 0,0 0 0,0 1 0,1-1 0,0 1 0,1 0 0,0 0 0,0 11 0,2-17 16,-1 11 73,1 28 0,0-39-80,1 0 1,0 1-1,0-1 1,0 0-1,0 0 0,0 0 1,1 0-1,0 0 0,0 0 1,0 0-1,3 3 1,5 6 45,1-1 1,0 0-1,0-1 1,1 0 0,1-1-1,24 16 1,-29-22-97,-1 0 0,1-1 0,0 0 0,0 0 1,1 0-1,-1-1 0,0-1 0,1 1 0,-1-1 0,1-1 0,-1 1 1,1-1-1,-1-1 0,1 0 0,8-2 0,-2-1-302,-1-1-1,0 0 0,0-1 0,-1 0 1,0-2-1,18-12 0,17-17-2558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1:11.9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1 107 264,'0'0'6704,"9"0"-6677,266 0 610,-94 3-137,274-3-62,-190-3-257,95 0 38,-168-3-187,-110 6-24,227-9 95,56-1-97,-250 11 77,-82-1-112,10 0 27,58 6 0,-63-2 47,68-4 0,-50-1-30,422-2 16,-199-10-12,-47 0 10,737 9 169,-586 5-168,903-1 222,-1157-8-264,1 1 24,-67 7 1,126-2 15,-53-13 5,-66 4 59,140-2-1,82 13-752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1:30.8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89 171 496,'0'0'8937,"0"1"-9080,-3 50 261,-15 87 0,6-63 65,4-19 19,0 68 1,9-76-147,0-15-38,-4 39 0,2-66 31,0-1 1,-1 1-1,0-1 0,0 0 0,0 1 0,-5 7 1,3-7 80,1 1 0,-5 14 0,5-15-51,3-5-54,-1 1 1,1-1-1,-1 1 0,1-1 1,-1 1-1,1 0 0,0-1 0,-1 4 1,1-5 27,0 7-14,0 45-490,17-52 390,323 3 469,-87 0-388,-229-4-5,0 0 0,35-8 0,47-17 60,-2 1-7,-81 21-58,1 0 0,35 1 0,114 3 189,-171-1-198,0 1 0,0 0 1,1-1-1,-1 1 0,0-1 0,0 0 0,0 0 0,1 0 0,-1 0 0,0 0 1,0 0-1,2-2 0,-1 1 18,0 0 0,-1 0 0,1 0 0,7-2 0,-10 4 27,1 0 1,-1-1 0,0 1 0,1 0 0,-1-1 0,0 1-1,1 0 1,-1-1 0,0 1 0,0-1 0,0 1 0,1-1-1,-1 1 1,0-1 0,0 1 0,0-1 0,0 1 0,0-1 0,0 1-1,0-1 1,0 1 0,0-1 0,0-16 414,0 12-451,0-601-576,-1 589 525,-1 0 0,-3-17-1,0 4 37,5 25 9,1 5-3,-1-1 0,0 0 1,0 0-1,0 1 0,0-1 0,0 0 0,0 0 1,0 1-1,0-1 0,0 0 0,0 0 0,-1 1 1,1-1-1,0 0 0,0 0 0,-1 1 1,1-1-1,-1 0 0,1 1 0,-1-2 0,0 2 16,1 0-1,-1-1 1,0 1-1,1 0 1,-1 0-1,0 0 0,0-1 1,1 1-1,-1 0 1,0 0-1,1 0 1,-2 0-1,-9-1 68,7-1-128,-1 0 0,1 0 0,-1 0 1,-7 0-1,-4-3 39,-26-8-160,-2 2 0,1 2 1,-90-7-1,-17 14 59,-52-3 180,132-1-172,-106 4 0,135 6 129,-20 0 175,-56-4-275,113 0 37,3 0 28,0 0 1,0 0 0,-1 0 0,1 0 0,0 0 0,0 0 0,0 0 0,-1 1 0,1-1 0,0 0 0,0 1-1,0-1 1,0 1 0,0-1 0,0 1 0,0 0 0,-2 1 0,38 29-7648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1:31.4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47 3145,'0'0'5860,"0"12"-5963,-1 5 152,2 0 0,0 1 0,6 27 0,1-15 116,21 50 0,-22-63-144,2-1-1,0 0 0,0 0 1,16 18-1,-24-34 6,-1 1 1,1 0-1,0-1 1,-1 1-1,1-1 0,0 1 1,-1-1-1,1 1 0,0-1 1,0 1-1,0-1 1,-1 0-1,1 1 0,0-1 1,0 0-1,0 0 0,0 0 1,0 0-1,0 0 1,0 0-1,-1 0 0,1 0 1,0 0-1,0 0 0,0 0 1,0 0-1,0-1 1,-1 1-1,1 0 0,0-1 1,1 0-1,2-1 53,0 0 0,-1-1 1,1 1-1,5-6 0,-9 7-77,273-263 571,-201 196-570,-52 49-409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1:32.3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108 4 880,'-3'-4'6583,"-4"14"-6236,-12 45-150,-12 59 1,26-94-143,-10 46 237,4 0-1,3 1 1,-1 119-1,9-170-243,4 28 1,-3-38-36,0 1 0,1-1 0,0 0 0,0 0 0,1 0 0,6 12 0,-3-9-8,0 1-1,1-1 1,0 0-1,1 0 1,0-1-1,11 9 1,-13-13 10,-1 0 1,1 0 0,0 0-1,0-1 1,1 0-1,-1-1 1,1 1-1,-1-1 1,1 0 0,0-1-1,11 2 1,133-3 154,-142-1-289,1 0 0,0-1 0,0 0-1,-1 0 1,0-1 0,1-1 0,-1 1-1,0-2 1,-1 1 0,1-1 0,12-9 0,-19 12-52,1 0 0,-1 0 0,0 0 0,0 0 0,0-1 0,0 1 0,0 0 0,-1-1 0,1 1 0,-1-1 0,0 1 0,1-1 0,-1 0 1,0 0-1,-1 0 0,1 1 0,0-7 0,0-6-2692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1:35.9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1 992,'-1'29'6460,"0"-7"-5799,-7 35 1,7-47-599,-1 1 0,1 21 0,2-26-422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1:36.3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4385,'0'0'4633,"3"6"-5257,11 33 112,-5-1-953,4-3-959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1:36.6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138 13 3929,'0'-1'85,"0"1"0,0-1 0,0 1 0,0-1 0,-1 1 0,1-1 0,0 1 0,0-1 0,-1 1 0,1-1 0,-2 0 341,2 0-341,0 1 0,-1 0 0,1-1 0,-1 1 0,1 0 0,-1-1 0,1 1 0,-1 0 0,1 0 0,-1 0 0,1 0 0,-1 0 0,1-1 0,-1 1 0,-19-1 1269,18 1-1199,1 0-90,-1 0 1,0 0 0,0 0-1,0 0 1,0 0 0,0 1-1,0-1 1,0 1-1,1-1 1,-1 1 0,-2 1-1,2-1-50,0 1-1,1-1 1,-1 1-1,1 0 1,-1 0-1,1-1 1,0 1-1,0 0 0,-1 3 1,-9 17 49,1 1-1,2 0 1,0 0-1,2 1 1,0 0 0,-3 38-1,2 130-8,9-194-312,25-24-245,-2-2 0,27-39 0,21-23-222,-69 87 695,-1-1-1,1 1 1,0 0 0,-1 0 0,2 0-1,-1 0 1,0 1 0,8-4 0,-10 5 24,0 1 0,0-1 1,0 1-1,0-1 1,0 1-1,0 0 1,0 0-1,0 0 0,1 0 1,-1 0-1,0 0 1,0 0-1,0 1 0,0-1 1,0 1-1,0 0 1,-1-1-1,1 1 0,0 0 1,0 0-1,0 0 1,-1 0-1,4 3 0,1 2 165,-1 0-1,0 0 0,0 1 1,-1-1-1,0 1 1,0 0-1,4 10 0,-1 1 323,10 36-1,-9-16-327,-5-22-761,0 0-1,1-1 1,7 17 0,-4-19-1832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1:36.9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1 3609,'0'0'3650,"0"0"-3626,1 0 1,-1 0-1,0 0 0,1 0 1,-1 0-1,0 0 0,0 0 1,1-1-1,-1 1 0,0 0 1,0 0-1,1 0 0,-1 0 1,0 0-1,1 0 1,-1 0-1,0 1 0,0-1 1,1 0-1,-1 0 0,0 0 1,1 0-1,-1 0 0,0 0 1,0 0-1,1 1 0,-1-1 1,0 0-1,0 0 1,0 0-1,1 1 0,-1-1 1,0 0-1,0 0 0,0 0 1,0 1-1,1-1 0,-1 0 1,0 0-1,0 1 0,0-1 1,2 9 37,-1 0 1,-1 0-1,0 15 1,0-11 50,1 40 340,-4 92 452,-14-33-576,-2 17-47,15 73-135,4-146-138,8 44 11,0 3-2363,-8-24-738,-3-50 1156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1:40.8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387 6 104,'-1'5'7527,"0"-5"-7369,-6 1 268,0-1 0,0-1-1,0 1 1,1-1 0,-10-3 0,8 2-388,-1 1 1,1 0-1,0 0 1,-1 0-1,1 1 1,-12 2-1,-6-1-41,18-2-1,0 1 0,0 1 0,1-1 0,-1 1 0,0 1 0,0-1 0,-14 6 0,18-5 3,-26 11-26,-45 28-1,55-30 35,14-8 0,0 0 0,0 1-1,-8 5 1,14-7-2,0-1-2,0 6-411,0-5 407,0 1 0,1-1 0,-1 1 0,1 0 0,0-1 0,0 0 0,0 1 0,0-1 0,0 1 0,0-1 0,3 3 0,20 25 56,-12-17 24,87 111 224,-75-94-244,2-1-1,1-1 1,1-1 0,43 32-1,-62-54-140,-1 0 1,1 0-1,0-1 0,0 0 0,11 3 0,47 8-3858,-53-12 1138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1:58.0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 12 1664,'0'-11'8525,"0"11"-8506,-1 0-17,1 0 1,0 0-1,-1 0 1,1 1-1,0-1 1,-1 0 0,1 0-1,0 0 1,-1 1-1,1-1 1,0 0-1,0 1 1,-1-1 0,1 0-1,0 1 1,0-1-1,0 0 1,-1 1-1,1-1 1,0 0 0,0 1-1,0-1 1,0 1-1,0-1 1,0 0 0,0 1-1,-1 1 3,-17 63 166,14-52-158,2-1-6,0 1-1,1 0 1,1 0 0,1 19-1,0-3 3,-1 564 277,1-589-291,-1-3 5,1 0 0,-1 0 1,0 0-1,1 0 0,-1 0 1,0 0-1,0 1 0,0-1 0,1 0 1,-1 0-1,-1 0 0,1 0 1,0 3-1,1 1-308,11-46-5619,-9 7 1385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8.9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 13 696,'0'0'6157,"0"-9"-6066,0 5-1,0 10-58,-1 31 81,-2 0 0,-1 0 1,-9 37-1,8-45-28,2 1 1,0 0 0,3 38-1,0-38-64,1-26-23,-1 0-1,1 0 1,-1 0 0,1 0 0,0 0 0,1 0 0,-1 0 0,1 0 0,-1-1 0,1 1-1,4 5 1,3 3-10,20 20 0,-25-27 12,-1-2-11,-1-1 0,1 1-1,0-1 1,0 1-1,0-1 1,0 0 0,0 0-1,1-1 1,-1 1 0,1-1-1,-1 1 1,1-1-1,-1 0 1,1-1 0,0 1-1,7 0 1,0-1-185,-6 1-51,0-1-1,0 0 1,0 0-1,0 0 0,0-1 1,0 0-1,6-2 1,-6 1-318,-1-1 0,1 1 0,-1-1 1,6-5-1,-10 8 511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2:00.5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1 464,'10'1'2719,"-8"0"-2471,-1-1-156,-1 1 0,1-1 0,-1 1 0,0-1 0,1 1 0,-1 0 1,0-1-1,1 1 0,-1 0 0,0-1 0,0 1 0,0 0 0,0-1 0,0 1 1,0 0-1,0-1 0,0 1 0,0 1 0,7 21 720,6 29-227,-10-42-568,-3-10-22,0 1 1,1-1-1,-1 1 1,1-1-1,-1 1 1,0-1-1,1 1 1,-1-1-1,1 0 1,0 1-1,-1-1 1,1 0-1,-1 1 1,1-1-1,-1 0 1,1 0-1,0 1 1,-1-1-1,1 0 1,0 0-1,-1 0 1,1 0-1,0 0 1,-1 0-1,1 0 1,0 0-1,-1 0 1,1 0-1,-1 0 1,1-1-1,0 1 1,1 0 9,0 0-7,24 0 64,42 5-1,-13 0 228,99-3-1,-87-3-4,16 1-186,93-13 0,-113 7-72,100 4 1,-87 3 24,-22 0-12,68-3 3,-68-8-27,-39 7-16,0 0 1,28-1-1,-25 4 1210,-18 5-1088,0 39-94,-11 78-1,3-54-7,0 123 0,9-175-3,0-1 0,1 0 0,5 19 0,15 44 27,-9-36-16,-7-20 3,0 0 0,-2 0 0,-1 1 0,1 37 0,-4 224 539,0-281-523,0-1 1,-1 0-1,1 1 0,-1-1 1,0 0-1,0 1 0,0-1 0,0 0 1,-2 4-1,-9-3 304,8-2-239,-30 11 204,18-7-314,0 0 0,0 1 0,-29 17 0,21-10 19,17-11 13,1 0-1,-1 0 1,0-1-1,0 0 1,0 0 0,0 0-1,0-1 1,-13-1-1,2 1 69,-711 0 59,679 2-164,-56 10 1,40-4 19,39-6-9,-32-2 0,24-1-5,-15 7 21,50-6-7,-16 0 128,10 0-146,5 0-15,1-129-662,0 124 686,-1 0-1,0 1 0,0-1 1,0 0-1,-1 0 1,1 1-1,-4-7 1,3 7-12,0 0 0,1-1 0,-1 1 1,1-1-1,0 1 0,0-1 0,0-6 0,1-53-136,0 63 128,1-7-581,2 8 578,-3 0-19,1 0 0,-1 0 0,0 0 0,0 0 0,1 0-1,-1 0 1,0 0 0,1 0 0,-1 0 0,0 0 0,1 0 0,-1 0-1,0 0 1,1 0 0,-1 0 0,0-1 0,0 1 0,1 0 0,-1 0-1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2:02.5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170 0 4081,'0'2'198,"0"-1"-1,0 1 1,-1-1 0,1 1 0,0-1 0,-1 0-1,1 1 1,-1-1 0,0 0 0,0 2 0,-4 6 256,-36 101 642,5 2 1,-26 134 0,54-205-1201,2 1 1,-1 60-1,17-114-1844,-3 2 1634,0-1 1,-1-1-1,8-20 1,14-56-622,-25 77 890,85-375-294,-88 385 314,5-12 2019,-3 17-1684,53 165 1120,2 4-717,-56-169-712,1 2 1,0 1 0,1 0-1,0-1 1,0 0-1,8 11 1,-10-16-7,0 0 1,1 0-1,-1-1 1,0 1-1,0-1 1,0 1-1,1-1 0,-1 1 1,0-1-1,1 0 1,-1 1-1,0-1 1,1 0-1,-1 0 0,0 0 1,1 0-1,1-1 1,-1 1-5,1 0 1,-1-1-1,0 1 1,1-1 0,-1 1-1,0-1 1,0 0-1,0 0 1,3-2-1,1-3 20,1-1 0,-2 0 0,1 0-1,-1 0 1,8-15 0,-10 16-4,47-87-82,8-13-117,-48 89 175,2 0-1,0 0 1,27-26-1,32-31 26,-61 58 56,-10 16-61,0 0-1,0 0 1,0 0 0,0 0 0,0 0-1,0 0 1,0 0 0,0 0 0,0 0-1,0 0 1,0 0 0,0 0 0,0 0-1,0 0 1,0 0 0,1 1 0,-1-1-1,0 0 1,0 0 0,0 0 0,0 0-1,0 0 1,0 0 0,0 0 0,0 0-1,0 0 1,0 0 0,0 0 0,0 0-1,0 0 1,0 0 0,1 0 0,-1 0-1,0 0 1,0 0 0,0 0 0,0 0-1,0 0 1,0 0 0,0 0-1,0 0 1,0 0 0,0 0 0,0 0-1,0 0 1,0 0 0,0 0 0,1 0-1,-1 0 1,0 0 0,0 0 0,0-1-1,0 1 1,0 0 0,0 0 0,0 0-1,0 0 1,0 0 0,0 0 0,0 0-1,0 0 1,0 0 0,1 7 25,-1 30 142,6 54 0,19 193 177,-17-155-276,-8-119-120,1 3 62,0-13-88,-1 1 1,0-1-1,1 0 1,-1 1-1,0-1 1,1 0-1,-1 1 0,0-1 1,1 0-1,-1 1 1,1-1-1,-1 0 1,1 0-1,-1 0 1,1 1-1,-1-1 1,1 0-1,-1 0 1,1 0-1,-1 0 1,1 0-1,-1 0 1,1 0-1,-1 0 1,1 0-1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2:03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69 1584,'4'7'3883,"-4"-6"-3734,0 14 7,-1-11 273,1 145 2880,1-143-3272,-1 0 0,1 0 0,0 0 0,0 0 0,3 9 0,-4-13-37,1 0 0,0-1 0,-1 1 0,1 0 0,0-1 0,0 1 0,0 0 0,0-1 0,0 1 0,0-1 0,0 0 0,1 1 0,-1-1 0,0 0 0,1 0 0,-1 0 0,1 0 0,0 0 1,-1 0-1,1 0 0,0 0 0,2 0 0,2 0-9,1-1 0,-1 0-1,1 0 1,-1 0 0,1-1 0,-1 0 0,1 0 0,-1-1 0,0 0 0,0 0 0,0 0 0,0-1-1,0 0 1,0 0 0,-1 0 0,9-7 0,6-7-200,-1 0 0,31-37 0,-35 37 36,76-90-1086,-87 102 1137,0 0-1,-1 0 1,7-12 0,-9 15 188,-1 0 1,1 0 0,0 1 0,-1-1-1,1 0 1,-1 0 0,0 0 0,1 0-1,-1 0 1,0 0 0,0 0 0,0 0-1,-1 0 1,1 0 0,-1-4 0,-8-3 1640,8 9-1703,1 0 0,0 0 1,0 0-1,0 0 0,0 0 0,0 0 1,0 0-1,0 0 0,0 0 0,-1 0 1,1 0-1,0 0 0,0 0 1,0 0-1,0 0 0,0 0 0,0 0 1,0 0-1,-1 0 0,1 0 0,0 0 1,0 0-1,0 0 0,0 0 0,0 0 1,0 0-1,0 0 0,0 0 1,0 0-1,0 1 0,-1-1 0,1 0 1,0 0-1,0 0 0,-1 17-62,-3 23-1,-1-6 173,2 102 17,3-96-216,0-30-85,1 0 1,2 18 0,-2-26-42,-1 1 1,1 0 0,0 0 0,0-1-1,0 1 1,0-1 0,0 1-1,0-1 1,1 1 0,-1-1 0,1 0-1,0 0 1,0 0 0,3 4 0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2:03.5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75 5 5193,'-13'-4'5026,"13"5"-4936,-2 2-87,0 1 0,0 0 0,0 0 1,1 0-1,0 0 0,-2 9 0,-1 3 16,-9 36 27,2 0-1,2 1 0,3 1 1,0 54-1,6-91-45,1 35 6,0-46-6,0 0 1,0-1-1,0 1 1,1 0-1,0 0 1,3 7-1,-1-5-74,1-1 1,-1 1-1,10 11 0,-12-17 32,0 0 0,0 0-1,0 0 1,0 0 0,0-1-1,0 1 1,1-1 0,-1 1-1,1-1 1,-1 0 0,1 1-1,-1-1 1,1-1 0,0 1-1,2 0 1,-4 0-44,0-1 1,0 0-1,0 0 0,0 0 1,0 0-1,0 0 0,0 0 0,0-1 1,0 1-1,0 0 0,0 0 1,0-1-1,0 1 0,0 0 1,0-1-1,0 1 0,-1-1 1,1 1-1,0-1 0,0 0 0,0 1 1,-1-1-1,1 0 0,0 0 1,-1 1-1,1-1 0,-1 0 1,1 0-1,-1 0 0,1-1 0,7-24-2486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2:03.9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4113,'0'0'3177,"13"6"-3073,20 0 296,6 0 144,7 0-40,6-3-128,-3 3-32,4-3-192,-1-1-104,4 1-48,6-3 0,23 0-376,-10 0-744,-13-3-737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2:04.3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120 92 4457,'0'2'3663,"0"-1"-3659,0 0 0,0 0 1,1 0-1,-1-1 0,1 1 0,-1 0 0,1 0 0,-1 0 0,1 0 0,0 0 0,-1-1 0,1 1 0,0 0 0,-1-1 0,1 1 0,0 0 0,0-1 0,1 1 0,22 13 68,-14-9-30,0 0-22,0 1-1,0-2 1,0 1 0,0-1-1,1-1 1,0 0 0,0 0-1,0-1 1,0-1 0,15 1-1,-22-2-15,4 0 12,0 0-1,-1 0 1,1-1 0,0 0-1,-1 0 1,1-1 0,8-2 0,-4-3-41,0 0 0,0 0 1,-1-1-1,0 0 1,-1-1-1,16-16 0,-23 22-38,0-1 0,0 0 0,0 0 0,0 0 0,3-8 0,-5 10 42,-1 0 0,1 0 0,0 0 0,-1-1 0,1 1 0,-1 0 0,0 0 1,0-1-1,0 1 0,0 0 0,0 0 0,0-1 0,0 1 0,-2-3 0,2 5 23,0-1-1,0 0 0,-1 1 0,1-1 1,0 1-1,0-1 0,-1 1 0,1-1 1,-1 1-1,1 0 0,-1-1 1,1 1-1,0-1 0,-1 1 0,1 0 1,-1-1-1,0 1 0,1 0 0,-1 0 1,0-1-1,-5-1-5,0 0 0,0 1 0,0 0 0,-1 0 0,-6 0 0,-36 0-71,35 1 58,-6 0 14,-62 2 62,72 0-18,0-1 0,1 1 0,-1 1 0,1 0 0,-1 0 0,-10 5 0,7 0 34,0 0 1,1 0-1,0 1 1,0 0-1,1 1 0,0 1 1,1-1-1,0 2 1,1-1-1,-9 16 1,9-13 11,1 0 1,1 1-1,1-1 1,0 1 0,0 0-1,2 1 1,0-1-1,1 1 1,-2 21-1,5-32-69,-2 9 73,2 1 0,2 25 0,-2-36-81,1 0 1,0 1 0,0-1-1,1 0 1,-1 0-1,1 0 1,0 0 0,0 0-1,0 0 1,0 0-1,1 0 1,0-1 0,4 5-1,-1-2-22,1-1 0,0 0 0,0 0 0,0-1 0,1 1 0,-1-2 0,1 1 0,0-1 0,0 0 0,0-1 0,1 0 0,-1 0 0,12 0 0,2 0-436,0-2 0,0-1-1,0 0 1,0-2 0,0-1 0,0 0-1,24-9 1,41-18-5876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2:07.7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1 115 328,'2'-3'9241,"559"3"-8921,-456-4-300,-1-1-6,493 5 34,-530-6-62,3 0 4,199 6 13,-217-2 7,78-14-1,-32 2 11,245 4 34,-238 11-32,960-1 298,-890-13-331,-22 0-17,312 11 19,-56 0 2,19-3 22,-223 4-9,222 2 5,-329 2-11,151 3 0,-139-7-1,210 4 14,-187 3-31,70-4 58,-112-3-82,178 1 44,-88 5 6,-55 0 38,52-3-71,-97-3 49,171 1-31,-251 0 7,1 0 0,-1 0 0,1 0 0,-1 0 0,0 0 0,1 0 0,-1-1-1,1 1 1,-1-1 0,0 1 0,1-1 0,1-1 0,24 0-56,-12-6-75,-12 6 155,0 1 0,0-1-1,0 0 1,1 1 0,-1 0-1,0-1 1,1 1-1,0 1 1,-1-1 0,5 0-1,41-2 65,-4-3-65,-6 0-22,27 6 817,-66 0-809,-1 32-3270,-4-14 542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2:33.6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42 1376,'0'0'3136,"0"-11"-2731,0-15-181,0 39-91,0 48 31,0-40 163,10-21 271,-3 0-312,11 1 87,-17-1-361,-1-1 0,1 1-1,0 0 1,0 0-1,0 0 1,-1-1 0,1 1-1,0 0 1,0-1-1,-1 1 1,1 0 0,0-1-1,-1 1 1,1-1-1,-1 1 1,1-1 0,0 0-1,0 0 1,12-28 135,-12 28-140,0 0 0,1-1 0,-1 1 0,0 0 0,0 0 0,1 0 1,-1 0-1,1 1 0,-1-1 0,1 0 0,-1 0 0,1 1 1,-1-1-1,1 1 0,0 0 0,-1-1 0,1 1 0,0 0 0,1 0 1,5-1 33,-2-1-34,9-1-1,26-9 1,-32 9-5,-1 0 1,1 1-1,0 0 0,13-1 1,4 0 1,18-3-124,55-2 0,48 8-264,-64 1 293,630-1 135,-613 8-30,-22 0-6,53 0 62,6 6-10,-81-6-38,58-1 0,563-7 254,-500 3-261,151-3 65,-232 6-49,1 0 42,102 7 79,-78-3-82,68-8 82,-99-3-118,466 1 678,-455-5-586,-2 1-37,85-4 27,-63 2 16,-9 5-10,73-5-42,22-20 116,-102 21-184,-53 4-5,191-14 168,67-3-77,858 18 109,-1015 8-196,-1-1 1,69 8-19,-164-9 8,60 2 22,38 4-7,-108-8 9,67-4 0,-53-1 77,168 1 260,-205-4-315,-18 3-8,-1 0 1,1 0-1,7-1 1,10 0-48,9-1-125,-1 3 252,-9 0-708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1T08:33:12.4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 12601 336,'-17'0'8542,"17"-6"-8393,0-374 258,7 224-288,-7-254-150,-7 311 15,1-1-15,5 83 20,-5-27 0,3 27-15,0-28 1,3 33 25,-3-74 45,-1-3-34,1 12-10,3-255 118,3 246-82,0-91 101,-3 134-123,-1 18-12,1 0 1,5-37-1,-3 38-3,1-45 0,-3 45 0,4-40 0,5-23 25,-5 34-11,-1-25 18,-1 27 19,-1 25-39,0 1 1,6-26-1,-2 13 0,2-64 1,-2 28 42,1-62-62,4-40-5,-4 95 23,3-127-10,-4-124 51,-6 207-79,9-43 41,-7 147-6,1-134 24,-3 83-32,1-2735 865,3 2717-841,-3 54-36,3-74-48,-2 90 69,-1-22-1,-1 26-3,1 0 0,3-19 0,-2 21 3,0 1 1,-1-21-1,-1 5-1,8-124-15,-4-78 36,-4 138-22,1-2210 466,-3 2164-464,3 127-14,-9-293-12,7 192 11,3 59 4,-1 17 6,3-90 17,7 9-19,-5-129 45,-6 152-37,1-318-80,-1 401 73,1 0 0,-2 0 0,0-1 0,0 1 0,-1 0 0,0 1 0,-7-16 0,3 0 6,4 21-8,1-1-1,0 1 1,0-1-1,0 0 0,1 0 1,0-8-1,-2-3-3,2 3-99,2-21 0,-1 15 151,0 11-16,0 9-2,0 1-24,0-3-10,0-23 373,0 23-500,0 0-196,1-1-1,-1 1 0,1-1 0,0 1 0,0 0 0,1-4 0,5-10-2642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04:11.0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1 3273,'8'3'2564,"-7"-3"-2452,0 10-84,-1-3 35,0 125 781,-1 162 958,-12-2-667,-3 83-1237,27-387-2198,5-18 190,3-7-694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5.6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53 3545,'-14'72'2495,"13"-60"-2098,0 0 0,0 1-1,3 22 1,-2-33-367,0 1 1,1-1-1,0 0 1,-1 0-1,1 1 1,0-1 0,0 0-1,0 0 1,1 0-1,-1 0 1,0 0-1,1 0 1,1 1-1,0 0 21,1 0-1,-1 0 1,1 0-1,0-1 1,-1 0 0,7 3-1,0-1 22,0 0-1,0-1 1,0-1 0,0 0-1,14 2 1,-11-3-35,0 0 0,0-1-1,-1 0 1,25-3 0,-34 1-34,1 1 1,-1 0-1,0-1 1,1 0-1,-1 0 1,0 0-1,0 0 1,0 0-1,-1-1 1,1 0-1,0 1 1,-1-1-1,0 0 1,1 0-1,-1 0 1,0 0-1,-1-1 1,1 1-1,2-7 0,0 0-62,-1-1-1,0 1 0,-1-1 0,0 0 0,1-17 1,-3 25 16,0-7-208,1 0 1,-1 0 0,-1 0 0,-3-18-1,3 25 197,1 0 0,-1 0 0,-1 1 0,1-1 0,0 0 0,-1 1 0,1-1 0,-1 1 0,0-1 0,0 1 0,0 0 0,0 0 0,0 0 0,0 0 0,-1 0 0,1 0 0,0 1 0,-1-1 0,0 1 0,-4-2 0,-1 0-100,0 1 0,0 0 0,0 1 0,0 0-1,0 0 1,-14 0 0,19 1 79,0 0 1,1 0-1,-1 0 1,0 1-1,1-1 0,-1 0 1,0 1-1,1 0 1,-1 0-1,0 0 0,1 0 1,-1 0-1,1 0 0,0 0 1,-1 1-1,1 0 1,0-1-1,0 1 0,0 0 1,-3 3-1,-9 14-1951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9.6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97 34 224,'0'17'3229,"0"-15"-3212,0 0 52,0-1 0,0 1 0,0 0 0,0-1 0,0 1 0,1 0-1,-1-1 1,0 1 0,1 0 0,-1-1 0,1 1 0,0 0 0,-1-1-1,1 1 1,0-1 0,0 0 0,0 1 0,0-1 0,2 2 0,10 11 71,1 0 0,0-1 1,21 14-1,-32-25-191,0 0 0,0-1-1,0 0 1,0 1 0,1-1-1,-1-1 1,0 1 0,1 0-1,-1-1 1,0 1 0,1-1-1,-1 0 1,1 0 0,-1-1 0,0 1-1,5-2 1,-7 2 33,0-1 1,0 0-1,0 0 0,0 0 1,0 0-1,0 1 0,-1-1 1,1 0-1,0-1 1,0 1-1,-1 0 0,1 0 1,-1 0-1,1 0 0,-1 0 1,0-1-1,1 1 0,-1 0 1,0-2-1,1 0-1,1-11-304,0 0-1,-1 0 1,0 0 0,-2-20-1,0 2-804,1 32 1135,0-1-1,0 0 1,-1 0-1,1 1 1,0-1-1,0 0 1,-1 1-1,1-1 0,0 0 1,-1 1-1,1-1 1,-1 1-1,1-1 1,-1 1-1,1-1 1,-1 1-1,1-1 1,-1 1-1,0-1 1,1 1-1,-1-1 1,1 1-1,-1 0 0,0 0 1,0-1-1,1 1 1,-1 0-1,0 0 1,1 0-1,-1 0 1,0 0-1,0 0 1,0 0-1,-6-1 195,-1 1 1,-11 1-1,8 0-143,-70-1 791,77 0-816,1 0 0,0 1-1,-1-1 1,1 1 0,0 0-1,0 0 1,-1 1 0,1-1 0,0 1-1,0-1 1,0 1 0,1 0-1,-1 0 1,0 0 0,1 0-1,-1 1 1,-3 4 0,-1 3 108,0-1 1,0 1 0,-8 19-1,10-19-13,1 0 0,1 0 0,0 0-1,1 0 1,0 0 0,-1 11 0,1-2 18,2 0 1,2 27-1,-1-42-133,0 0-1,0 0 1,0 0-1,1 0 1,0 0 0,0-1-1,0 1 1,0-1 0,0 1-1,1-1 1,0 0-1,3 3 1,5 8 55,6 9-5,2 0 1,25 22 0,-41-42-220,0-1 0,0 1 0,0-1 0,1 0 0,-1 0 0,1 0 0,0-1 0,-1 0 0,1 1 0,0-1 0,0 0 0,0-1 0,0 1 0,0-1 0,0 1 0,0-1 0,4-1 0,14 1-2379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04:12.2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86 2665,'0'0'3740,"1"0"-3676,69 0 912,391-5 1476,-335 3-2336,-59 3-41,78-10-1,-123 5-44,0 0 0,40-15 0,39-24 24,-100 43-64,1 0-301,7 0 127,5 8 153,-12-7 31,6 2 1440,-7 22-1490,2-1 19,10 47-1,-7-42 25,71 478 585,-63-69-73,-14-428-487,0-9-112,0 5-1389,1-4 1313,-1 0 0,0 0 0,0 0 0,0 0-1,0 0 1,0 0 0,-1 0 0,1-1 0,0 1 0,-1 0 0,0 0-1,1 0 1,-1-1 0,0 1 0,0 0 0,0-1 0,0 1-1,0 0 1,0-1 0,0 1 0,-2 0 0,-13 10-2276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04:12.8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74 24,'0'-47'7074,"1"47"-6888,706-12 4321,-55-2-3769,-621 16-732,1 1 0,-1 1 0,32 9 0,-35-6-542,-55-7-3951,-2 0 758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04:15.8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180 0 416,'0'0'7227,"0"1"-7215,1 17 170,-2 0 1,0 0-1,-2 0 1,0-1-1,-7 25 1,-39 133 231,-38 260 0,73-324-99,1 116 0,13-158-185,9-69-128,91-1 287,161 5 110,-221-1-335,63 15 1,-102-18-61,0 0 0,0 0-1,0 0 0,0 0 1,0 1-1,0-1 0,0 0 1,0 1-1,0-1 1,0 1-1,0-1 0,0 1 1,-1-1-1,1 1 0,0-1 1,0 1-1,1 1 0,-2-1-88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04:16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69 1 4241,'0'0'4319,"0"3"-4021,0 20 170,1-3-116,-1 0 1,-1 1-1,-1-1 0,-1 0 0,-9 36 1,1-24-306,-2 3-615,-15 70 1,28-101 219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04:16.5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 0 3793,'0'0'5865,"0"15"-6025,0 15-152,0 26-856,-6-3-905,-1-9-2432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04:16.9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0 1880,'1'29'4305,"-1"-10"-3540,0 0 1,-1 0-1,-5 30 0,1-28-584,1 0 1,0 0-1,0 22 0,4-42-233,3-7-561,2-4 465,1 0-1,0 1 1,13-15 0,28-26-354,-18 21 193,48-47 83,-76 75 229,0 0 0,0 0-1,0 1 1,0-1-1,0 0 1,0 0-1,0 0 1,1 1 0,-1-1-1,0 1 1,0-1-1,1 1 1,-1-1 0,0 1-1,1 0 1,-1 0-1,1 0 1,-1 0 0,0 0-1,1 0 1,-1 0-1,0 0 1,1 0 0,-1 0-1,0 1 1,1-1-1,-1 1 1,0-1 0,1 1-1,-1-1 1,0 1-1,0 0 1,0-1 0,0 1-1,0 0 1,0 0-1,2 2 1,4 7 293,0 1 0,-1-1 1,7 17-1,12 37 427,-20-50-626,-1 0-1,-1 0 0,0 0 1,1 22-1,-3 58-1269,-1-57-872,0-13-469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04:17.2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181 38 1240,'2'-16'3140,"-1"14"-2593,-1-1-1,0 1 0,1-1 1,-1 1-1,1-1 0,1-3 177,-2 6-711,0 0 0,0 0 0,0 0-1,0 0 1,0 0 0,0 0 0,0 0 0,0 0-1,0 1 1,0-1 0,0 0 0,0 0 0,0 0 0,1 1 165,-1-1-165,0 0-1,0 0 1,0 0 0,0 0 0,0 0 0,0 0-1,0 0 1,0 0 0,0 0 0,0 0 0,1 0 0,-1 0-1,0 0 1,0 0 0,0 0 0,0 0 0,0 0-1,0 0 1,0 0 0,0 0 0,0 0 0,0 0 0,0 0-1,0 0 1,0 0 0,0 0 0,1 0 0,-1 0 23,0-1-23,0 39 44,1 12 495,-3 0 0,-9 63 1,-37 107 225,4-17-285,-12 142-777,51-312-2853,-16 52 0,17-66 659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04:17.5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315 10 4993,'-2'-1'334,"-1"0"1,0 0-1,0 0 0,0 0 0,1 0 0,-1 0 1,0 1-1,0-1 0,0 1 0,0 0 1,-5 0-1,1 0 68,-175-1 676,97 2-926,84 2-188,1-1 26,0 6 0,0 4 75,0 0 0,3 16 1,-2-23-29,0-1 0,0 1 0,1 0 0,0-1 1,0 1-1,0-1 0,0 1 0,1-1 1,3 5-1,8 7 142,0-1 0,1 0 0,0-1 0,1-1 1,34 22-1,97 45 715,-129-71-784,252 140-1554,-242-130-993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29.8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587 24 120,'-6'-6'6021,"-16"7"-2650,19-1-3355,-1 1 0,0-1 0,1 1-1,-1 0 1,1 0 0,0 0 0,-1 1 0,1-1-1,0 1 1,-6 3 0,-380 265 28,271-177-91,109-85-277,20-13-820,16-12 634,43-35 0,-38 27 203,295-217-668,-302 226 983,0 1 0,31-14 0,-54 28-9,7-1 1141,-10 6-1026,0 0 0,1 0 0,0 0 0,0 0 0,1 7 0,0 6-27,-7 229 1011,2-48-703,4-144-338,0-48-141,1 14 239,-1-19-203,0-1 1,0 1-1,0-1 1,0 1-1,1-1 1,-1 1 0,0-1-1,0 1 1,1-1-1,-1 1 1,0-1-1,1 1 1,-1-1-1,0 0 1,1 1-1,-1-1 1,1 1-1,-1-1 1,0 0-1,1 0 1,-1 1-1,1-1 1,-1 0-1,1 0 1,-1 0-1,1 1 1,-1-1-1,1 0 1,0 0-1,-1 0 1,1 0-1,0 0-4,-1 0-1,0 0 1,1 0-1,-1 0 1,0 0-1,0 0 1,1 0-1,-1 0 1,0 0-1,1-1 1,-1 1-1,0 0 1,0 0-1,1 0 1,1-4-683,0-7-203,-2 11 927,1-22-1905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0.5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1109 0 224,'-11'1'6045,"11"0"-5914,-7 16-240,5-9 673,-45 82 574,25-50-927,-168 284 596,92-176-692,4-4-30,-73 128-42,-186 287 863,345-548-835,0 2 55,0-1 1,-1-1-1,-14 14 1,6-10 232,-25 29-421,39-72-2957,9-5 693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30.5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238 14 1272,'-2'-2'300,"0"1"-1,0 0 0,1 0 1,-1-1-1,0 1 0,0 1 1,-1-1-1,1 0 0,0 0 1,0 1-1,-4-1 0,-26 0-190,21 1-24,7 0-83,0 1 0,1 0 0,-1-1 0,1 1 0,-1 0 0,1 1 0,-1-1 0,1 1 0,0-1 0,0 1 0,-1 0 0,1 0 0,1 0 0,-1 1 0,0-1 0,-4 6 0,-2 3 40,0 0 1,1 0-1,-7 14 0,5-8 31,1-1-1,1 1 0,1 0 1,1 1-1,0-1 0,1 1 1,1 0-1,0 1 1,2-1-1,-1 26 0,2-27-62,1-10 13,0 1-1,0-1 1,0 1-1,2 8 1,-1-14-21,0 0 0,-1 0 1,1 0-1,0 0 1,0 0-1,0 0 1,0 0-1,0 0 0,0 0 1,1-1-1,-1 1 1,0-1-1,1 1 0,0-1 1,-1 1-1,1-1 1,0 0-1,-1 1 1,3 0-1,3 0 35,-1 0-1,1 0 1,-1-1 0,1 1-1,0-1 1,-1-1-1,1 0 1,12 0 0,-7 0 5,-10 0-45,0-1 0,0 1 0,0 0 0,0-1 0,-1 1 0,1-1 0,0 0 0,0 0 0,0 0 0,-1 0 0,1 0 0,0 0 0,-1 0 0,1 0 0,-1 0 0,0-1 1,1 1-1,-1-1 0,0 1 0,2-4 0,2-3-63,0-1 0,-1 1 0,3-11 0,-4 12 28,8-21-329,-1-1 1,-1 0-1,-2 0 0,-1-1 0,-2 0 1,4-58 2845,-6 95-1584,-2 189-410,0-190-480,0 0 0,1-1 0,-1 1-1,2 0 1,-1-1 0,0 1 0,1-1 0,0 1 0,0-1 0,1 0 0,4 8-1,-4-9-162,0 0 0,-1-1 0,1 0 0,1 0-1,-1 0 1,0 0 0,1 0 0,-1 0 0,1-1 0,0 0-1,0 0 1,0 0 0,0 0 0,0-1 0,7 2-1,9 1-1448,-4-4-488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7.7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0 1736,'-15'5'7029,"15"-4"-6826,0 0-1,-1 0 0,1 0 1,0 0-1,0 1 0,0-1 1,-1 0-1,1 0 0,0 0 1,1 2-1,-1 4-831,13 308 643,12-19 3,-15 2-49,-9-231-3,2 46-462,-3-141 378,-11-405-1169,-1 296 1118,-7-149 156,19 200 272,0 82-247,1-1-1,-1 1 0,1 0 0,0-1 0,0 1 0,1 0 0,-1 0 0,1 0 0,0 0 0,0 0 0,0 0 0,1 0 0,3-4 0,-1 3-6,-1 1 1,1-1 0,0 1-1,0 0 1,0 1 0,0-1-1,1 1 1,9-4-1,-3 3-3,0 0 0,0 1 0,0 0 0,0 0 0,1 2 1,-1 0-1,1 0 0,-1 1 0,14 1 0,-20 0 4,0 1 1,0-1 0,0 1 0,-1 0 0,1 0 0,-1 1 0,1 0 0,-1-1 0,0 2-1,0-1 1,0 1 0,0 0 0,-1 0 0,5 5 0,1 3 24,0 0 0,0 1 0,-1 0 0,8 17 0,-6-9 74,10 29-1,-17-41-69,-1 1 0,-1-1-1,0 1 1,0 0 0,0 17 0,-1-17-5,-1-7-6,0 0 0,0-1 0,0 1 0,-1 0 1,1 0-1,-1 3 0,0-4-11,1-1-1,-1 0 1,0 0-1,1 0 1,-1 0 0,0 0-1,0 0 1,0 0-1,0 0 1,0 0 0,0 0-1,0 0 1,0 0-1,0-1 1,0 1 0,0 0-1,-2 0 1,-7 3 25,0 0 0,0-1 0,-1 0 1,1-1-1,-1 0 0,-15 1 0,-70-3-43,51 0-123,-107-3-2446,117 3-303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8.3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3593,'0'0'3403,"2"3"-3323,8 6 86,-3-3-24,0 0-1,-1 0 1,0 1-1,0-1 1,9 14-1,-6 0 39,1 0 1,-2 0-1,8 31 1,-10-30-91,47 174 192,-38-133-232,-11-44 444,-5-31-499,0 0 1,-2 1 0,-6-23 0,4 17-160,-4-26 1,8 19-26,0-29 1,2 25 33,-1 24 121,0 1 1,1-1 0,-1 1 0,1 0 0,0-1 0,1 1 0,-1 0 0,1-1 0,-1 1 0,1 0 0,1 0 0,4-6 0,2-1-165,0 1 0,20-18 0,-28 27 177,3-3-114,1 0-1,-1 1 1,1-1-1,-1 1 1,1 0-1,0 0 1,1 1-1,-1-1 1,0 1-1,1 0 1,-1 1-1,1-1 0,0 1 1,-1 0-1,12 0 1,10 1-1515,-3 0-564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8.8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82 119 1896,'0'1'150,"0"-1"1,1 1-1,-1 0 0,0 0 0,0 0 0,0 0 0,1 0 0,-1-1 0,5 7 1351,-3-5-1351,0-1-1,1 1 0,-1-1 0,1 0 1,-1 0-1,1 0 0,3 1 0,5 0 96,-1 0 0,15 1 0,-19-3-155,38 1 224,-40-1-303,-1 0 1,1-1-1,-1 1 0,1-1 0,-1 0 0,0 0 1,1 0-1,-1-1 0,0 1 0,4-3 0,-3 1-33,1-1 0,-1 1-1,0-1 1,0-1 0,0 1-1,0 0 1,-1-1 0,0 0-1,0 0 1,3-5 0,-4 6 8,-1 0 1,1-1 0,-1 1-1,0 0 1,0-1 0,0 1-1,0-1 1,-1 1 0,0-1-1,0 1 1,0-1 0,0 1-1,-2-8 1,1 11 18,1 0 0,-1 0 0,1 0-1,-1 0 1,1 0 0,-1 1 0,1-1 0,-1 0-1,0 0 1,1 0 0,-1 1 0,0-1 0,0 0-1,0 1 1,1-1 0,-1 1 0,0-1 0,0 1 0,0-1-1,0 1 1,0 0 0,0-1 0,0 1 0,-2 0-1,-3-1 38,0 0 0,1 1 0,-9 0 0,7 0-20,-3 0-7,-7 0 63,-26 3-1,37-2-50,0 0 0,1 0 0,-1 1 0,1 0 0,0 0 0,-1 0 0,1 0 0,-7 6 0,2-1 50,1 0-1,0 0 1,1 1 0,0 0 0,0 1-1,1 0 1,0 0 0,1 1-1,0-1 1,0 1 0,1 1 0,0-1-1,1 1 1,0 0 0,1 0-1,0 0 1,0 0 0,0 19 0,1 24 208,2-38-242,0-13-39,0 0 0,1-1 0,-1 1 0,0 0 0,1 0 0,-1-1 0,1 1 0,0-1 0,0 1 1,0 0-1,0-1 0,0 1 0,1-1 0,1 3 0,0-2-3,-1-1 1,1 0-1,0 1 1,0-1-1,0 0 1,0-1-1,0 1 1,0 0-1,0-1 1,6 2-1,4 1-5,0-2 0,0 1 0,1-2 0,-1 0 0,0 0 0,17-2 0,2 0-147,1 1-642,0-2 0,46-8 0,-16-4-2222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9.2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318 0 5017,'-25'0'1755,"-24"4"1,39-3-1653,1 1 0,0 0 1,0 0-1,0 1 0,-15 8 0,5-1-85,0 0 0,1 2 1,0 0-1,1 1 0,1 0 0,-23 25 0,36-35-27,1 0 0,-1 1 0,1-1 1,-1 1-1,1-1 0,0 1 0,0 0 0,0 0 0,1 0 0,0 0 0,-1 1 1,2-1-1,-1 0 0,0 0 0,1 1 0,0 6 0,0-10-8,0 0 1,0 1-1,0-1 0,1 0 0,-1 1 0,0-1 0,1 0 1,-1 1-1,1-1 0,0 0 0,-1 0 0,1 0 1,0 0-1,0 0 0,0 0 0,0 0 0,0 0 0,0 0 1,0 0-1,0 0 0,0 0 0,0-1 0,0 1 0,0 0 1,1-1-1,-1 1 0,0-1 0,1 0 0,1 1 0,5 1-28,0 0 0,1-1 0,13 1 0,-12-2 18,23 2 4,-3-1 14,37 7 1,-59-6 6,0-1 0,0 1 0,0 1 0,0 0 0,0 0 1,-1 0-1,1 1 0,-1 0 0,9 7 0,-14-9 21,0 0-1,0 0 0,-1 0 1,1 0-1,-1 1 0,1-1 1,-1 0-1,0 1 0,0-1 1,0 1-1,0-1 0,0 1 1,-1-1-1,1 1 0,-1 0 1,0-1-1,1 1 0,-1 0 1,-1-1-1,1 1 0,0 0 1,0-1-1,-1 1 0,0-1 1,1 1-1,-3 4 0,-2-2 59,0 0 0,0 0-1,-1 0 1,0-1 0,0 1 0,0-2-1,-7 5 1,6-4-23,-89 49 448,77-44-573,0-1 1,0-1 0,-23 6-1,40-13-103,1 1-50,1-1 111,-1 0 1,0 0-1,1 1 1,-1-1-1,1 0 1,-1 0 0,1 0-1,-1 0 1,0 0-1,1 0 1,-1 0-1,1 0 1,-1 0 0,1 0-1,-1 0 1,0-1-1,1 1 1,-1 0-1,1 0 1,-1 0 0,0-2-113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39.6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315 0 3081,'-4'3'1992,"-239"191"1310,234-188-3278,-2 2 32,-16 15 1,25-22-61,0 1 0,0 0 1,1 0-1,-1-1 0,1 1 0,-1 0 0,1 1 0,0-1 0,0 0 0,0 0 0,0 0 0,0 1 1,0-1-1,1 0 0,-1 5 0,1-6-22,0 0 1,0 0-1,0 0 0,0 0 1,0 0-1,0 0 0,0 0 1,1 0-1,-1 0 0,0 0 1,1 0-1,-1 0 0,1 0 1,-1 0-1,1-1 0,-1 1 1,1 0-1,0 0 0,-1 0 1,1-1-1,0 1 1,-1 0-1,1-1 0,0 1 1,0-1-1,1 1 0,2 1-15,0-1 1,-1 0-1,1 0 0,0-1 0,7 1 0,2 0-11,3 1 66,3 0 12,-1 1 0,1 0-1,25 9 1,-39-10 9,-1-1 1,0 1-1,1 0 0,-1 0 0,0 1 0,-1-1 1,1 1-1,0 0 0,-1 0 0,1 0 1,-1 0-1,0 1 0,0-1 0,-1 1 1,1 0-1,-1-1 0,1 1 0,-1 1 1,2 6-1,-1 0 146,-1 0 1,-1 0 0,1 0 0,-2 1-1,0 11 1,0-8 24,-1-10-146,1 1 0,-1 0-1,0-1 1,-1 1 0,1-1 0,-1 1 0,0-1-1,-1 0 1,1 0 0,-1 0 0,0 0 0,0 0-1,0 0 1,-1-1 0,0 0 0,0 1 0,0-1-1,-9 6 1,11-9-64,0 1-1,0-1 1,0 1-1,-1-1 0,1 0 1,-1 0-1,1 0 1,-1 0-1,1-1 1,-1 1-1,0-1 0,1 1 1,-6-1-1,8 0-48,-1 0 1,1 0-1,0 0 0,-1 0 0,1-1 0,-1 1 1,1 0-1,0 0 0,-1 0 0,1-1 1,0 1-1,0 0 0,-1 0 0,1-1 0,0 1 1,-1 0-1,1-1 0,0 1 0,0 0 0,0-1 1,-1 1-1,1 0 0,0-1 0,0 1 0,0-1 1,0 1-1,0 0 0,0-1 0,0 1 0,0-1 1,0 1-1,0-1 0,0-18-1821,0 12 911,0-22-3284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0.0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1 197 1344,'9'-2'619,"134"-24"4432,-125 21-4853,0-1 1,-1 0 0,0-1 0,0-1 0,27-17 0,-41 23-174,-1 1-1,0-1 1,0 0 0,0 0 0,0 0-1,0 0 1,0 0 0,0 0-1,-1 0 1,1-1 0,1-3-1,-1 2 40,-1 0 0,0 0-1,0 0 1,-1 0 0,1 0-1,-1 0 1,0-5 0,0 8-56,-1-1 0,1 1 0,0-1 0,-1 1 0,1 0 0,-1 0 0,1-1 0,-1 1 0,1 0 0,-1 0 0,0 0 0,0 0 0,0-1 0,1 1 0,-1 0 0,0 1 0,0-1 0,-1 0 1,1 0-1,0 0 0,0 1 0,-2-2 0,-3-1-21,1 1 1,-1-1-1,-12-2 0,0 2 3,0 1 0,0 0 0,-1 1 0,-20 2 0,2 0-13,34-1 22,-1 0 1,1 1-1,-1-1 1,1 1-1,-1-1 1,1 1 0,-1 0-1,1 1 1,0-1-1,-1 0 1,1 1-1,0 0 1,0 0-1,-5 4 1,4-2 3,0 0 0,1 0 0,0 0 0,0 0 0,0 0 0,0 1 0,0-1 0,1 1 0,-3 9 0,1 0 71,1 1 0,1 0 1,0-1-1,1 1 0,1 0 1,1 20-1,0 0 154,-1-29-209,0 0 1,0 0 0,1 0-1,0 0 1,0 0-1,0 0 1,1-1 0,0 1-1,0 0 1,1-1 0,0 0-1,-1 1 1,2-1-1,-1 0 1,1 0 0,7 8-1,-4-6-7,1 0 0,0-1 0,0 1 0,0-2 0,1 1 0,15 7 0,-9-7-90,0 0 0,1-1 1,25 6-1,-6-6-591,1-1 0,68-1 0,-83-3-441,34-6 0,-34 1-920,28-10 0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0.6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191 620 3369,'2'-13'1185,"-1"0"0,0 0 0,-1-22 0,-1 9-481,1 25-681,0 0 0,0 0 0,0 0 0,0-1 0,0 1 0,0 0 0,0 0 0,0 0 0,-1 0 0,1 0 0,0 0 0,-1 0 0,1 0 0,-1-1 0,0 1-4,0 1 1,0-1-1,0 1 0,0-1 0,0 1 0,0 0 0,0-1 0,1 1 1,-1 0-1,0 0 0,0 0 0,0 0 0,0 0 0,0 0 1,-2 0-1,0 0-16,0 1 1,-1-1-1,1 1 1,0 0-1,0 0 1,0 0 0,0 0-1,0 0 1,1 1-1,-1-1 1,0 1-1,0 0 1,1 0-1,-1 0 1,1 0 0,0 0-1,-4 5 1,-3 4 5,1 1-1,-12 21 1,14-23 13,-5 10 52,1 0 0,1 1 0,1 0 0,0 1 0,2 0 1,-4 23-1,4-3 147,1 1 1,2 52 0,3-86-185,0-1-1,1 1 1,0 0 0,0-1-1,5 16 1,-4-20-32,-1 0 0,1 0 0,0 0 0,0-1 0,1 1 0,-1-1 0,1 0 0,-1 1 0,1-1 1,0 0-1,0-1 0,1 1 0,5 4 0,-4-4-3,1-1 0,-1 1-1,0-1 1,1 0 0,0-1 0,-1 1 0,1-1 0,0 0 0,0 0 0,0-1 0,0 0 0,8 0 0,-7-1 1,0 0 1,0 0-1,0-1 1,0 0 0,0 0-1,0 0 1,-1-1-1,1 0 1,-1 0-1,7-5 1,0-3-17,0 0 0,-1 0 1,0-2-1,-1 1 1,0-1-1,-1-1 0,-1 0 1,0 0-1,-1-1 0,8-17 1,-3-2-47,0 0 1,-2-1-1,9-56 0,19-250-1241,-30-2 1449,-9 342-117,0 1-1,0-1 0,0 1 0,0-1 0,0 1 0,0-1 1,0 0-1,0 1 0,0-1 0,0 1 0,0-1 0,-1 1 1,1-1-1,0 1 0,0-1 0,-1 1 0,1 0 0,0-1 1,0 1-1,-1-1 0,1 1 0,-1-1 0,1 1 0,0 0 1,-1-1-1,1 1 0,-1 0 0,1 0 0,-1-1 0,0 1-13,0 0 0,0 0-1,0 0 1,0 0-1,0 0 1,0 0-1,0 0 1,0 1 0,1-1-1,-1 0 1,0 1-1,0-1 1,0 0-1,0 1 1,1-1-1,-3 2 1,0 1-7,0 0-1,0 0 1,0 0 0,0 0-1,0 1 1,0 0 0,-3 7-1,-15 33 105,10-13 16,0 1 1,3 0-1,0 0 0,-5 59 0,5 135 432,7-187-522,3 0 0,1 0 0,9 43 0,-7-57-82,2-1 1,0 0-1,2 0 0,1-1 1,1 0-1,0 0 0,26 35 1,-32-51-58,1-1 0,0 0 0,1 0 1,0 0-1,0 0 0,0-1 0,0 0 1,1-1-1,-1 0 0,10 4 0,-2-2-338,1-1 0,0-1-1,0 0 1,25 2 0,25-4-2013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2.1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230 4 3001,'0'0'7928,"-7"1"-7187,4 1-710,-1 1-1,1-1 0,-1 1 0,1 0 1,0 0-1,0 0 0,-4 5 0,-3 3-5,-14 15-21,2 1-1,0 1 1,2 0-1,-27 53 1,41-71-51,-22 50 103,25-53-209,1 0 0,0 1-1,0-1 1,0 1 0,1-1 0,0 12 0,7-35-688,0 3 792,7-13 0,4-7 35,29-77-319,4-9 209,-28 75 851,-22 43-656,1 1 0,-1-1 0,1 1 0,-1-1 0,1 1 0,0 0 0,-1 0 0,1-1-1,0 1 1,-1 0 0,1 0 0,0-1 0,-1 1 0,1 0 0,0 0 0,-1 0 0,1 0 0,0 0 0,1 0 0,16 2-191,-17-2 198,3 0-56,0 1 0,0 0-1,0 0 1,0 1 0,-1-1-1,1 1 1,0-1 0,-1 1-1,4 3 1,6 4 85,11 12 0,-12-11-13,73 60 934,181 112 1,-245-169-934,92 56 166,-107-66-286,-5-2-49,0-1-1,-1 0 1,1 1-1,0-1 1,-1 0-1,1 1 1,0-1-1,-1 1 0,1-1 1,0 1-1,-1-1 1,1 1-1,-1 0 1,1-1-1,-1 1 1,1 1-1,-5-2-624,-5 0 298,-40-2-2285,10-5-919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3.0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2617,'0'0'4581,"7"0"-4071,-6 0-444,1 0-1,-1 1 0,1-1 1,-1 1-1,0-1 0,1 1 1,-1-1-1,0 1 0,0 0 1,1-1-1,-1 1 0,0 0 0,0 0 1,0 0-1,0 0 0,2 2 1,16 23 641,-12-14-510,5 8 87,-1 0 0,-1 1 0,15 44 0,-8-21-86,189 413 349,13 11-274,-194-411-235,3-2 0,2 0 0,37 51 0,52 45 62,-105-134-92,-1 1 1,0 0-1,-1 1 0,-1 1 0,-1 0 0,-1 0 0,-1 1 0,0 0 0,5 28 1,-10-39-22,-2-8-3,0 0-1,-1 0 0,1 0 0,-1-1 0,1 1 0,-1 0 0,0 0 1,1 0-1,-1 0 0,0 0 0,0 0 0,-1-1 0,2 4 441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4.0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375 1 416,'0'0'3500,"-11"0"-3072,1 1 1,-1 0 0,1 1 0,0 0 0,-1 1-1,1 0 1,-11 5 0,-66 38-374,26-13 99,28-17-143,20-11-1,-1 1 1,2 1 0,-1 0-1,-22 17 1,33-23-18,1 1-1,0-1 1,0 1-1,0-1 1,0 1 0,0 0-1,0-1 1,0 1-1,1 0 1,-1-1 0,1 1-1,-1 0 1,1 0-1,0 0 1,-1-1 0,1 1-1,0 0 1,0 0-1,0 0 1,1 2 0,-1-1 3,1-1 0,-1 1-1,1-1 1,0 0 0,0 0 0,0 1 0,0-1 0,0 0 0,0 0 0,1 0 0,-1 0 0,0 0 0,1 0 0,3 3 0,48 29 84,-37-25-30,-1 1-1,0 0 1,20 19 0,-31-25 4,0 0 0,-1 0 0,0 0 0,0 0 0,0 0 0,0 1 0,-1-1 0,0 1 0,1 0 0,-2 0 0,1 0 0,-1 0 0,1 0 0,-2 0 0,1 0 0,0 10 1,-1-8 132,0-1-2,0 0-1,0 0 1,-1 1 0,-1 5-1,2-10-144,-1 0 0,0 0 0,1 0 0,-1 0 0,0 0 0,-1 0 0,1-1 0,0 1 0,0 0 0,-1-1-1,1 1 1,-1 0 0,1-1 0,-1 0 0,-2 2 0,-3 2 25,-1-1 0,0 0 0,0 0 0,-8 2 0,11-4-115,0-1 0,0 0 0,-1 0 0,1 0 0,0 0 0,0-1 0,0 0 0,-6 0 0,10 0-1,1 0 0,0-1-1,-1 1 1,1 0 0,0 0 0,-1 0 0,1 0 0,0 0 0,-1-1 0,1 1 0,0 0-1,-1 0 1,1 0 0,0-1 0,-1 1 0,1 0 0,0-1 0,0 1 0,0 0-1,-1-1 1,1 1 0,0 0 0,0-1 0,0 1 0,0 0 0,-1-1 0,1 0-1,0-11-1222,0 8 371,0-22-4321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31.1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1 2128,'-4'9'3364,"4"-8"-3223,0 16-655,0-12 800,0 18-243,-1-5 19,1 0 1,1 0 0,6 32 0,-1-20 3,-2 1 0,-1 0 0,-2 53 0,-1-64 382,0-22-283,0-123-748,0 118 545,1 0 0,-1 0 0,1 0 0,1 0 0,-1 0 0,1 0 0,0 0 0,1 1 0,0-1 0,0 1 0,4-7 0,-4 9 30,-1 0 0,1 1-1,0-1 1,0 1 0,0 0-1,0 0 1,1 0 0,-1 1-1,1-1 1,0 1 0,0 0-1,0 0 1,0 0 0,0 0-1,0 1 1,0 0 0,1 0-1,-1 0 1,5 0-1,3-1-27,-1 2 0,1-1-1,19 4 1,-30-3-15,-1 0 1,0 0-1,0 0 0,1 0 0,-1 0 1,0 0-1,0 0 0,3 6-1065,-3-6 1065,0 0 0,0 0 0,0 1 1,0-1-1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4.4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66 130 1880,'27'0'2084,"-6"1"-933,0-2 0,36-4 1,-52 4-1096,1 0 0,0-1 0,-1 1 0,1-1 1,-1-1-1,1 1 0,-1-1 0,0 0 0,0 0 0,0 0 1,-1-1-1,1 1 0,-1-1 0,6-7 0,-8 9-37,-1 0-1,1-1 0,-1 1 0,0-1 0,0 1 1,0-1-1,0 0 0,-1 1 0,1-1 0,-1 0 1,1 1-1,-1-1 0,0 0 0,0 1 0,-1-4 1,1 1 20,0 3-34,0 1 1,0 0-1,0 0 0,-1 0 1,1-1-1,0 1 0,-1 0 1,1 0-1,-1 0 0,0 0 1,1 0-1,-1 0 0,0 0 1,1 0-1,-1 0 0,0 0 1,0 1-1,0-1 0,0 0 1,0 0-1,0 1 0,0-1 0,0 1 1,0-1-1,0 1 0,0-1 1,0 1-1,0-1 0,0 1 1,-3 0-1,-4-2 8,1 1-1,-1 0 1,-13 1-1,18 0-9,-3 0-8,0 1 1,0 0-1,0 0 1,0 1-1,0-1 1,0 1-1,1 0 1,-1 1-1,1-1 1,-1 1-1,1 0 1,0 1-1,0-1 1,1 1-1,-1 0 1,-5 7-1,-5 5 50,2 0-1,0 2 0,-14 23 1,21-31 5,0 1 1,0-1-1,1 1 1,1 0-1,-1 1 1,2-1-1,0 1 1,0 0-1,1 0 1,0 0-1,1 0 1,1 0-1,1 14 1,-1-21-51,2-1 1,-1 0 0,0 0-1,1 0 1,0 0 0,0 0-1,0-1 1,0 1 0,1 0-1,0-1 1,-1 0 0,1 1 0,0-1-1,1 0 1,-1-1 0,0 1-1,6 2 1,3 3-35,1 0 0,0-1 0,26 9 0,-25-11-105,1-1 1,0-1 0,0 0-1,0-1 1,1-1 0,17 0-1,-14-1-192,0-1 0,0 0 0,0-2 0,0 0 0,0-1 0,0 0 0,24-11 0,37-22-2464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4.8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211 0 3569,'0'2'4679,"-1"6"-4533,0 1-1,-1 0 1,0-1 0,0 1-1,0-1 1,-1 0-1,-5 10 1,-1 4 34,-35 97 701,-41 178 0,67-213-724,4 1-1,4 1 0,1 92 0,9-157-138,0 1 1,2 0-1,0-1 0,7 28 0,-7-44-24,0 1 0,0 0 0,0 0 0,0-1 0,1 0 0,0 1 0,0-1 0,0 0 0,1 0 0,0-1 0,0 1 0,0-1 0,1 0 0,-1 0 0,1 0 0,0 0 0,0-1 0,0 0 0,11 5 0,-7-6-117,-1 1 0,2-1 0,-1 0 0,0-1 0,0 0 0,0 0 0,1-1 0,-1-1 0,10-1 0,-12 1-20,0 0-1,0 0 1,0-1-1,-1 0 1,1-1 0,0 1-1,-1-1 1,10-6-1,-2-1-308,0-1 0,13-12 0,29-33-2270,-12 3-1798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5.1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1 142 256,'0'-1'3333,"0"7"-2466,0 7 18,0-7-359,-1 1 1,3 12-1,-2-17-461,0 0-1,1 0 0,-1 0 0,1 0 0,0 0 0,-1-1 0,1 1 0,0 0 0,0-1 0,0 1 0,0 0 0,0-1 1,1 1-1,2 2 0,1 0 33,1-1 1,0 1-1,1-1 0,-1-1 1,0 1-1,1-1 1,-1 0-1,1 0 1,0-1-1,13 2 1,-1-2 144,1 0-1,32-4 1,-42 1-238,0 0-1,0-1 0,-1 0 1,1 0-1,-1-1 0,0-1 0,0 1 1,0-2-1,0 1 0,-1-1 1,0 0-1,-1-1 0,1 0 0,9-11 1,-13 13-64,-1-1 0,1 1-1,-1-1 1,-1 1 0,1-1 0,-1 0 0,0 0 0,0 0 0,0 0 0,-1 0 0,0 0 0,-1-1 0,1 1 0,-1 0-1,0 0 1,-1-1 0,1 1 0,-3-7 0,3 11 32,-1 0 0,1 0-1,-1 0 1,0 0 0,0 0 0,0 0 0,0 0-1,0 0 1,-1 1 0,1-1 0,0 0-1,-1 1 1,0-1 0,-1-1 0,0 1 5,-1 0 0,1 0 1,0 1-1,-1-1 0,1 1 1,-1-1-1,-5 0 0,-2 0 21,-1 0-1,1 1 0,-1 1 0,-17 1 0,21 0 40,0 1-1,0 0 1,0 0 0,0 0-1,0 1 1,0 0-1,0 1 1,1 0-1,0 0 1,0 1-1,0-1 1,0 2 0,-6 5-1,1 1 156,0 0 1,2 0-1,-1 1 0,1 0 1,-14 27-1,20-32-60,0 1 0,0 0 0,1 0-1,0 0 1,-2 16 0,3-6 80,0 34 0,1-51-219,2 1-1,-1-1 1,0 0 0,0 1 0,1-1-1,-1 0 1,1 0 0,0 0 0,0 0-1,-1 1 1,1-1 0,1 0 0,-1 0-1,0-1 1,0 1 0,1 0 0,-1 0-1,1-1 1,0 1 0,-1-1 0,3 2-1,2 1-100,1-1-1,-1 1 0,1-1 1,0-1-1,-1 0 0,12 3 1,24 3-1170,78 7-1,-41-14-1012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5.6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250 1 2513,'-1'0'2044,"-5"0"-1762,0 0 0,1 1 0,-1 0 0,0 1 0,0-1 0,1 1 0,-1 0 0,0 0 1,1 1-1,0-1 0,-8 6 0,-1 3 10,-1 0 0,-17 20 0,17-17-19,1 1-1,1 1 1,-18 28 0,25-35-207,1 0 0,0 1 0,1 0 1,0-1-1,1 2 0,-1-1 0,2 0 1,-3 20-1,4 35 80,1-42-115,0-14-21,1 1 1,0-1-1,1 1 0,0-1 0,0 0 0,1 1 1,0-1-1,1-1 0,0 1 0,0 0 0,1-1 0,0 0 1,0 0-1,1-1 0,0 1 0,0-1 0,1 0 0,13 10 1,-15-13-64,0-1-1,1 0 1,-1 0 0,1-1 0,-1 0 0,1 0 0,0 0-1,0 0 1,-1-1 0,1 0 0,0-1 0,0 1 0,10-1-1,-7 0-98,0 0 0,0-1-1,0 0 1,0-1-1,-1 0 1,18-5-1,-9-1-215,0 0 0,17-11 0,46-34-2206,-7-5-2124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6.1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192 15 3545,'7'-14'4832,"-10"25"-4262,-3 10-321,-2-1 0,-15 28 0,16-33-130,-30 62 711,-27 86 1,52-126-625,2 0 0,1 1 1,2 1-1,-3 66 0,9-84-172,0-5-21,1 0 1,3 31-1,-2-45-33,-1 1-1,1-1 1,-1 1 0,1-1 0,0 0 0,0 1-1,0-1 1,0 0 0,0 0 0,1 0 0,-1 1 0,1-1-1,-1-1 1,1 1 0,0 0 0,0 0 0,4 2 0,-3-2-146,1 0 1,-1-1-1,1 0 1,0 1-1,0-1 1,0-1-1,-1 1 1,1-1-1,0 1 1,6-1 0,-8 0 61,0 0 1,-1-1 0,1 1-1,0 0 1,-1 0 0,1-1-1,0 1 1,-1-1 0,1 0 0,-1 1-1,1-1 1,-1 0 0,1 0-1,-1 0 1,1 0 0,-1 0-1,0 0 1,0 0 0,2-3 0,0 0-339,-1 1 1,0-1 0,0 0 0,0 0 0,-1 0-1,3-7 1,1-19-4256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6.4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3689,'0'0'2392,"13"0"-1608,19 0 185,11 0-241,9 6-232,11-3-232,5 6-120,4 2-144,-3 4 0,0 3-344,-4-1-312,17-8-592,-13-3-489,-10-6-1367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6.7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200 66 776,'0'4'278,"0"-1"1,0 0-1,1 1 0,-1-1 0,1 1 1,0-1-1,0 0 0,0 1 0,0-1 1,0 0-1,1 0 0,-1 0 0,1 0 1,0 0-1,0 0 0,0 0 0,0-1 1,1 1-1,-1-1 0,1 1 0,3 2 0,1 0-102,1 0-1,-1-1 0,1 0 0,0 0 0,0-1 1,0 0-1,0 0 0,0-1 0,17 3 0,-1-3-10,0 0-1,31-2 0,-49-1-151,1 1 1,-1-1 0,0 0-1,1-1 1,-1 0-1,0 0 1,0 0-1,0 0 1,0-1-1,7-4 1,-10 5-9,-1 0 1,1 0 0,0 0 0,-1-1 0,1 1 0,-1 0 0,0-1-1,0 0 1,0 1 0,0-1 0,0 0 0,-1 0 0,1 0 0,-1 0-1,0-1 1,0 1 0,0 0 0,0 0 0,-1-1 0,1 1-1,-1-5 1,0 3 9,0 3-12,1 0 0,-1 0 0,0 0 0,0 0-1,-1 0 1,1 0 0,0 0 0,-1 0-1,1 0 1,-1 0 0,0 0 0,1 0 0,-1 0-1,0 0 1,0 1 0,0-1 0,-1 0-1,1 1 1,0-1 0,-3-2 0,-2 0-17,-1-1 0,0 1 1,0 0-1,-1 1 0,1 0 1,-1 0-1,0 0 0,0 1 1,0 0-1,-12-1 1,-14 0-32,-40 1 0,68 2 42,-7 0-1,-1 0 0,1 1 0,0 0 1,0 1-1,0 1 0,0 0 0,-24 10 0,22-6 27,1 0 0,0 2 0,0-1 0,1 2 0,0 0 0,1 0 0,-17 19 0,21-21 51,1 1 1,1 0 0,0 0 0,0 1-1,0-1 1,1 1 0,1 0 0,0 1-1,0-1 1,1 1 0,-4 21 0,6-12 12,1 20 1,0-21-66,0-14-21,0-1 0,0 0 0,1 0 0,-1 1 0,1-1 0,0 0 0,0 0 0,1 0 0,-1 0 0,1 0 0,0 0 0,4 5 0,-2-4-7,-1-1 1,1 0-1,1 0 1,-1 0-1,0 0 1,1-1-1,0 0 0,0 0 1,7 3-1,-1-1-46,0 0-1,1-1 1,-1 0-1,1-1 1,0-1-1,14 2 1,81 0-324,-94-4 324,113-4-780,-7-16-1202,-12-3-1958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3:38:47.2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313 1025 1360,'0'-24'3294,"1"11"-1743,-3-27 0,1 36-1482,1 0 0,-1 1 1,0-1-1,0 0 1,-1 0-1,1 1 0,-1-1 1,0 1-1,1 0 1,-2-1-1,-2-2 1,1 0 11,-1 1 0,0 0 0,0 0 0,-1 1 1,1-1-1,-1 1 0,-11-6 0,13 9-52,-1-1 0,1 0 0,-1 1 0,1 0 0,-1 0 0,0 0 0,0 0 0,1 1-1,-1 0 1,0 0 0,0 0 0,-6 2 0,9-2-28,-1 1 0,1-1 0,0 1 0,0 0 0,0 0 0,0 0 0,0 0-1,0 0 1,0 0 0,0 0 0,1 1 0,-1-1 0,-2 3 0,-1 1-1,1 1 0,0 0-1,-3 6 1,4-7 1,-16 30 117,1 0-1,-26 75 0,35-81 30,1 1 0,2 1 0,0-1 0,-1 44 0,7-57-67,-1-4-11,1-1 1,2 21-1,-2-30-61,1 1-1,0-1 1,0 1 0,0-1 0,0 1 0,0-1 0,1 0 0,0 0-1,-1 0 1,1 0 0,1 0 0,-1 0 0,4 4 0,-2-4 11,0 0 1,0 0-1,0 0 0,0 0 1,1-1-1,-1 0 1,1 0-1,0 0 0,-1 0 1,1-1-1,5 2 1,5-1 66,0-1 0,23 1-1,-30-2-74,0-1 0,1 0 0,-1 0 0,0 0-1,0-1 1,0 0 0,0 0 0,0-1-1,0 0 1,-1-1 0,1 0 0,10-7 0,5-5-75,0-1 1,-1-1 0,-1-2 0,0 0 0,30-38 0,-30 29-106,-1-1 0,-2-1 0,0-1-1,16-44 1,15-62-488,70-369-4219,-88 292 3025,-25 103 2482,-8 34 4801,2 78-5411,0 0-21,-1 0 57,0 1 0,0-1 0,0 0 1,0 1-1,0-1 0,0 1 0,0-1 0,0 1 0,0-1 1,0 1-1,0 0 0,1-1 0,-1 1 0,-1 1 0,-9 13 168,1 1 0,0 0 0,-12 28-1,13-25-104,-35 74 648,-54 170 0,76-190-599,5 1 1,2 0-1,-5 83 0,15 68-105,5-206-64,0-19 0,0 41-155,6 52 1,-4-80 44,0 1-1,2-1 1,-1 1 0,2-1 0,0 0-1,0-1 1,13 22 0,-7-18-630,1 1 1,1-2-1,0 0 0,1-1 0,23 19 1,12-1-4282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16.3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884 0 2713,'-239'267'2190,"111"-115"-1948,-86 72-277,140-154-23,-86 60-1,93-84 30,66-45-265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16.9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122 13 3209,'-13'-12'6625,"11"12"-6411,0 0-50,0 0 1,-1 0-1,1 0 1,0 0-1,-1 0 1,1 1-1,-3 0 1,3 0-147,0 0 0,0 0 1,1 0-1,-1 1 0,1-1 1,-1 0-1,1 1 0,-1-1 1,1 1-1,0 0 0,0 0 0,-1-1 1,1 1-1,0 0 0,1 0 1,-2 3-1,0 0 5,-9 20 6,2 0 0,1 1-1,0 0 1,2 0 0,-4 41-1,3 134 89,7-197-120,0-1 1,0 0-1,0 0 1,1 0 0,-1 1-1,1-1 1,0 0-1,0 0 1,2 5 0,-2-6 0,1 0 0,-1-1 0,0 1 0,1 0 0,-1-1 0,1 1 0,-1-1 1,1 0-1,0 0 0,0 1 0,0-1 0,0 0 0,-1 0 0,1-1 0,0 1 0,3 0 1,6 2 4,1-1 0,-1-1 0,1 0 0,19-1 0,-22 0 12,15-1 107,0-1 0,1-1 0,44-12-1,72-30 128,-62 18-286,-61 21-428,0 2-1,0 0 1,1 1-1,-1 0 1,34 1-1,-27 2-2528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2.5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491 37 776,'3'-16'4967,"-2"-3"-4154,-1 17-659,0 5-106,-1 6-12,0-1-1,-3 12 0,-7 14 226,-22 49 0,18-48-135,-140 310 817,40-65-622,16 7-287,84-232-11,-20 59-448,25-90-1943,10-25 2239,0 0 0,0 0 0,1 0-1,-1 0 1,0 1 0,0-1 0,0 0 0,0 0 0,0 0 0,0 0-1,-1-1 1,1-4-588,0-21-3056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17.8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385 81 3593,'9'-1'2151,"-7"-2"-1753,0-1 0,0 1 1,-1-1-1,1 1 0,-1-1 0,0 1 1,0-1-1,-1 0 0,1 0 1,0-6-1,-1 9-296,0-1-1,0 0 1,0 1 0,0-1 0,0 1 0,-1-1 0,1 0-1,0 1 1,-1-1 0,1 1 0,-1-1 0,1 1-1,-1 0 1,-1-3 0,1 3-76,0 0 0,-1 1 0,1-1-1,-1 0 1,1 0 0,-1 1 0,1-1 0,-1 1-1,1 0 1,-1-1 0,1 1 0,-1 0 0,1 0 0,-1 0-1,-1 0 1,-7-1-28,-1 1 0,1 0 0,0 1 0,-1 0 0,1 0 0,0 1 0,0 1 0,0-1 0,0 2 0,0-1 0,1 2 0,0-1 0,-1 1 0,-13 10 0,3 0-4,2 0 0,-1 1 0,2 1 0,0 1 0,1 0 0,-19 29 0,26-32-1,0 0 0,0 1 0,1 0 0,1 1-1,1-1 1,1 1 0,0 1 0,1-1-1,-3 27 1,6-35-3,0 12-12,0 31 0,1-46 19,1-1 0,0 0 0,0 1 0,0-1 0,0 0 0,1 0 0,0 0 0,0 0 0,0 0 0,1 0 0,3 5 0,-3-6-10,1 0 1,0 0 0,0 0 0,0-1 0,0 1 0,1-1-1,0 0 1,-1 0 0,1-1 0,0 1 0,0-1 0,0 0-1,8 1 1,3 1-50,0-2-1,0 0 1,23 0-1,-22-2-29,-1 0-1,0-2 0,1 0 0,-1-1 1,0 0-1,0-1 0,-1-1 1,1 0-1,-1-2 0,0 1 0,-1-2 1,24-16-1,-15 8-260,-1-1-1,-1-1 1,23-24 0,45-68-2278,-44 47 183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18.1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5 4585,'-2'-5'4201,"-2"22"-1609,3-10-3249,-21 107 1020,-10 162 0,21 120 321,11-376-703,0 0 0,2-1 0,5 26 0,-6-40 3,0 0 1,0 0 0,1 0-1,0 0 1,0 0 0,0 0-1,1 0 1,0-1 0,0 1 0,0-1-1,0 0 1,1 0 0,-1 0-1,1 0 1,0-1 0,9 6 0,-9-7-78,0 0 1,1 0 0,-1-1-1,1 1 1,-1-1 0,1 0-1,0-1 1,-1 1 0,1-1-1,0 0 1,0 0 0,5-1-1,-7 0 7,0 1 0,1-1 0,-1 1 0,0-1 1,0 0-1,0-1 0,1 1 0,-1 0 0,0-1 0,-1 0 0,1 1 0,0-1 0,3-4 0,1 0-105,-2-1 0,1 1 0,7-12 0,-4 4-158,34-49-1944,-6-2-1708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18.5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33 342 1768,'0'27'2009,"0"8"-657,0 6-48,-3 4 137,-4-4-481,-3 0-392,7-6-208,-4-2-224,4-4-136,3-2-56,0-7-632,0-2-728</inkml:trace>
  <inkml:trace contextRef="#ctx0" brushRef="#br0" timeOffset="1">167 9 4569,'-6'-8'6313,"6"10"-6521,0 34-432,0-1-752,0 1-2713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18.8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184 1 2633,'-9'0'676,"5"0"-439,-1-1 0,0 1 0,1 0 0,-1 1 0,0-1 0,1 1-1,-1 0 1,0 0 0,1 1 0,-1-1 0,1 1 0,-8 4 0,5 0-103,-1 0 0,1 0 0,0 1 0,1 0-1,-1 0 1,1 1 0,1 0 0,-1 0-1,2 0 1,-1 1 0,1-1 0,0 1 0,-4 15-1,1-1 9,2 1-1,1-1 0,0 1 0,1 33 1,3 57 151,1-108-294,-1 0 0,1 0-1,1-1 1,-1 1 0,1 0 0,0 0-1,0-1 1,0 1 0,1-1 0,0 0-1,6 9 1,-6-10-19,0-1-1,1 1 1,-1-1 0,1 0-1,0 0 1,-1 0-1,1-1 1,0 1-1,1-1 1,-1 0 0,0 0-1,1 0 1,-1-1-1,1 0 1,5 2 0,-1-2-130,0 0 1,13 0 0,-18-1 86,0-1-1,-1 1 1,1-1-1,0 1 0,-1-1 1,1 0-1,-1-1 1,1 1-1,4-3 1,1-3-172,0 0 0,-1 0 0,0-1 0,10-12 0,29-39-1699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19.2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1 5497,'0'0'3153,"0"20"-2033,0 24-624,-6 24-136,-4 15 0,7 17-104,-1 3-104,4 3-80,0 0-64,0-9-8,0-8-288,0-13-216,20-2-448,0-21-1016,-1-21-617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19.5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348 1 5721,'-8'0'333,"0"0"0,-1 0 0,1 1 0,0 0 0,0 1-1,1 0 1,-1 0 0,0 0 0,-10 6 0,-70 29 235,-61 29-575,146-65-9,-11 8 21,14-8-21,-1-1 0,1 0 0,0 0 1,-1 1-1,1-1 0,0 0 1,0 0-1,-1 1 0,1-1 0,0 0 1,0 1-1,0-1 0,0 0 0,-1 1 1,1-1-1,0 0 0,0 1 1,0-1-1,0 1 0,0-1 0,0 0 1,0 1-1,0-1 0,0 0 0,0 1 1,0-1-1,0 0 0,0 1 0,0-1 1,1 1-1,-1-1 0,0 0 1,0 1-1,0-1 0,0 0 0,1 1 1,-1-1-1,2 2 22,0 0-1,1 0 1,-1-1 0,0 1 0,0-1-1,1 0 1,-1 0 0,5 2 0,0 0 34,168 73 746,-57-28-3535,-74-31-1757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19.8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53 128 1608,'-1'13'4220,"1"-9"-3672,0 1 0,0-1 0,0 1 1,2 6-1,-2-10-519,1 1 1,-1-1-1,1 1 1,-1-1-1,1 0 1,0 1-1,0-1 1,-1 0-1,1 0 0,0 1 1,0-1-1,0 0 1,1 0-1,-1 0 1,0 0-1,0 0 1,2 0-1,2 2 7,-1-1 0,1 0-1,0-1 1,0 1 0,0-1 0,0 0-1,7 1 1,38 0 160,-41-2-152,1-1-1,-1 1 1,0-1-1,0 0 1,0-1-1,0 0 0,0 0 1,-1-1-1,12-5 1,-15 5-27,0 0 0,0 0-1,0 0 1,0 0 0,-1-1 0,0 0 0,1 0 0,-2 0 0,1 0 0,0 0-1,-1-1 1,0 0 0,0 0 0,4-7 0,-5 6-3,-1-1-1,1 1 1,-1 0 0,0-1 0,0 0-1,-1 1 1,1-1 0,-2 1-1,0-12 1,0 17-9,1-1-1,0 0 1,-1 1-1,1-1 0,-1 1 1,0-1-1,1 1 1,-1-1-1,0 1 1,0-1-1,0 1 1,0 0-1,0-1 0,0 1 1,-2-2-1,0 1 12,0 1-1,1-1 0,-1 0 1,0 1-1,0 0 0,0-1 1,-5 0-1,-2 0 38,0 0 0,-1 1 0,1 0 0,-11 0 0,17 1-46,0 0-1,0 0 1,0 0 0,0 1-1,0-1 1,0 1 0,0 0-1,0 0 1,0 0 0,0 1-1,0-1 1,1 1 0,-1 0-1,0 0 1,1 0 0,-4 3-1,-3 5-3,1 0-1,0 0 1,0 0 0,1 1-1,1 0 1,-9 16-1,-31 77 35,45-100-33,-11 27 154,-12 47 0,22-63-109,0 1 1,0 0-1,2 0 0,0 0 1,1 19-1,0-34-51,0 1 1,0 0-1,1 0 0,-1-1 1,1 1-1,-1 0 0,1-1 1,0 1-1,0-1 0,0 1 0,-1-1 1,1 1-1,1-1 0,-1 1 1,0-1-1,0 0 0,0 0 1,1 0-1,-1 1 0,1-1 0,-1 0 1,1-1-1,-1 1 0,1 0 1,-1 0-1,3 0 0,3 1-34,1 0-1,-1-1 1,1 1 0,13-1-1,-1 0-270,0-2 0,-1 0 0,1-1-1,0-1 1,37-11 0,-29 5-1317,37-17 1,21-15-4708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20.2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259 894 3609,'0'-12'534,"-1"1"0,-1-1 1,0 1-1,0 0 0,-1 0 1,0 0-1,-1 0 0,-7-13 1,4 11-352,0 2 0,0-1-1,-1 1 1,0 0 0,-1 0 0,-15-14 0,19 21-77,1 0 1,-1 1-1,0-1 0,0 1 0,0 0 1,-1 1-1,1-1 0,0 1 1,-1 0-1,0 0 0,0 1 0,1-1 1,-1 1-1,0 1 0,-8-1 0,13 1-105,0 0 0,0 0 0,1 0 0,-1 0-1,0 0 1,0 1 0,0-1 0,0 0-1,0 0 1,0 1 0,0-1 0,1 1 0,-1-1-1,0 0 1,0 1 0,0 0 0,1-1-1,-2 2 1,-7 14-38,8-13 34,-7 21 17,0 1 0,2-1 0,1 1 0,-2 28-1,3-7 115,2 53 0,3-60-53,-1-32-71,0-1 0,0 1-1,1 0 1,0-1 0,0 1 0,5 12-1,-5-16-2,0 0-1,1 0 0,0 0 0,0-1 1,-1 1-1,2-1 0,-1 1 0,0-1 1,0 0-1,1 1 0,-1-1 1,1-1-1,0 1 0,-1 0 0,1-1 1,4 3-1,1-2 3,-1 1 0,1-1 0,-1-1-1,1 1 1,15-1 0,-8 0 43,32-4 0,-39 1-40,0 0-1,0-1 0,0 1 1,0-2-1,0 1 1,0-1-1,-1 0 0,0 0 1,1-1-1,-2 0 1,12-11-1,0-2 0,-1 0-1,26-37 1,-24 26-31,-1 0 1,-1-2-1,-2 0 1,23-64-1,-26 53-160,-1 1-1,-3-1 1,6-71-1,-8-157-757,-7 201 845,1 61 101,1-21 239,-2 1 1,0 0-1,-10-45 0,11 72-232,-5-12 699,5 13-693,0 0-1,0 0 1,0 0-1,0 0 1,-1 0-1,1-1 1,0 1-1,0 0 1,0 0-1,0 0 1,0 0-1,0 0 1,-1 0 0,1 0-1,0 0 1,0 0-1,0 0 1,0 0-1,0 0 1,-1 0-1,1-1 1,0 1-1,0 0 1,0 0-1,0 0 1,0 1-1,-1-1 1,1 0-1,0 0 1,0 0-1,0 0 1,-6 7 268,-2 11-227,1 1 0,-6 28 1,5-16 7,-3 7 25,-62 239 618,58-207-552,3 1 1,-2 73-1,13-41-91,1-88-73,1 1 1,0-1-1,5 20 1,-5-30-22,1 0 1,-1 0 0,1 0-1,0 0 1,1 0 0,-1-1 0,1 1-1,0-1 1,0 0 0,1 0-1,-1 0 1,1 0 0,7 5 0,0-1-177,0-1 1,1-1-1,-1 0 0,24 8 1,-13-7-622,0 0 0,31 3 0,35-3-3653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21.5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3929,'2'-1'7344,"4"8"-6408,-1 4-848,0-1-1,0 1 0,-1 0 1,0 1-1,3 20 0,6 64 259,-12-89-324,12 419 448,-12-206-342,-1-196-389,1-1 0,1 0 0,1 0-1,10 37 1,-9-43-2518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21.8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0 139 3089,'3'2'4549,"2"5"-4182,1-1 1,-1 1-1,0 0 1,-1 0-1,0 1 0,6 13 1,-2-5 3,15 32 265,22 43 116,-37-78-659,0 0-1,1-1 1,0 0-1,17 17 1,-22-26-71,0 1-1,0-1 1,1 0 0,0 0-1,-1-1 1,1 1 0,0-1-1,0 0 1,1 0 0,-1-1-1,0 1 1,9 0 0,-10-2-4,1 1 1,-1-1 0,1 0-1,-1-1 1,1 1 0,-1-1-1,1 0 1,-1 0 0,1 0-1,-1 0 1,0-1-1,1 0 1,-1 0 0,0 0-1,6-4 1,0-3 7,0 0 0,-1 0 0,-1-1 0,12-15 0,27-49-29,42-94-975,-74 137 616,18-32-1085,-6 11-1095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2.9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1006 0 1736,'0'1'3324,"-1"5"-3275,1-1 0,-1 0 0,0 1 0,0-1 0,0 0 0,-1 0 0,-2 6 0,-20 34 191,12-23-107,-258 450 1486,-13-9-815,185-303-802,-156 234 63,251-389-65,-43 62-36,46-66 15,-4 9-665,11-18-969,82-86-1195,-34 38 1359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22.8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161 0 4609,'0'2'2557,"0"1"-2314,0 1 0,0-1 0,-1 1 0,0-1 0,1 1 0,-1-1 0,-1 0 0,-1 6 1,-3 7 153,-11 30 357,-43 142 740,39-105-1158,4 1 0,4 0 0,-5 156 0,17-207-328,4 51-101,-3-78 40,1-1 0,0 0 0,0 0 0,1 1 0,0-1 0,0 0 0,3 5 0,-4-9-100,-1 1 0,1 0 0,0-1 0,0 1 0,1-1 0,-1 0 0,0 1 0,0-1 0,1 0 1,-1 0-1,1 0 0,-1 0 0,1 0 0,-1 0 0,1 0 0,0-1 0,-1 1 0,1 0 0,0-1 0,0 1 0,-1-1 1,5 0-1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23.1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5353,'0'0'2409,"26"0"-1345,14 0-328,9 0-208,10 0-200,6 0-144,7 3-104,3 3-80,37-6-584,-17 0-1024,-10 0-1105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23.5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302 135 4705,'0'-10'1185,"-1"1"1,-3-17-1,1 14-969,0 0 0,-1 0 0,-7-15 0,10 25-200,-1 0 0,1 0 0,0 1 0,-1-1 1,0 0-1,1 1 0,-1-1 0,0 1 0,1-1 0,-1 1 1,0 0-1,0 0 0,0 0 0,0 0 0,-1 0 1,1 0-1,0 1 0,0-1 0,0 1 0,-1-1 0,1 1 1,0 0-1,0 0 0,-1 0 0,1 0 0,0 0 1,-1 1-1,1-1 0,0 1 0,0-1 0,0 1 1,0 0-1,-1 0 0,1 0 0,0 0 0,-2 2 0,-2 1 5,0 0 1,1 1-1,0 0 0,-9 10 0,-18 27 66,28-38-77,-16 27 237,1 0 0,1 1 0,-24 62 0,36-78-150,0 0 0,2 0 0,0 0-1,1 1 1,0-1 0,2 1 0,0-1-1,1 25 1,0-40-96,1 0-1,-1 0 1,0 0 0,0 0-1,0 0 1,1 0-1,-1 0 1,1 0 0,-1 0-1,1 0 1,-1 0-1,1-1 1,-1 1 0,1 0-1,0 0 1,-1 0-1,1-1 1,0 1 0,1 1-1,0-1 1,0 0 0,0 0 0,0 0 0,0-1 0,0 1 0,0 0 0,0-1 0,5 1 0,1-1-1,0 1 1,1-2 0,-1 1-1,10-3 1,-10 1-15,0 0-1,-1-1 1,1 0-1,-1 0 1,1-1 0,-1 0-1,0 0 1,8-6-1,48-45-183,-54 47 175,13-14-59,-1 0 0,-1-1 0,30-44 0,-46 60 88,-3 6 0,-1 0 0,0 0 0,1-1 0,0 1 0,-1 0 0,1 0 0,0 0 0,-1 0 0,1 0 0,0 0 0,0 0 0,0 0 0,0 1 0,0-1 0,0 0 0,0 0 0,0 1 0,2-1 0,-3 13 172,0 12-99,1 0 0,1-1 0,0 1 1,11 39-1,-11-56-265,1 0 1,0-1-1,0 1 1,1-1-1,0 0 1,0 0-1,0 0 1,1 0-1,0-1 0,0 0 1,0 0-1,1 0 1,-1-1-1,1 1 1,11 5-1,15 3-3668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23.8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0 2681,'-10'5'4227,"8"-3"-3758,0 0-359,1 0 1,-1 0-1,1 0 0,0 0 0,-1 0 0,0 4 0,-2 2 369,-10 25 113,0 2 0,2-1-1,2 2 1,1-1 0,-5 49-1,8-20-286,4 82-1,2-99-267,0-19-26,6 46 1,-3-61-39,0 1 1,0-1 0,1 1 0,1-1 0,8 15 0,-6-13-140,1 0-1,12 14 0,-17-25 33,0 0 0,0 0 1,0-1-1,0 1 0,1-1 0,0 0 1,-1 0-1,1-1 0,0 1 0,0-1 1,1 0-1,4 2 0,-8-3 66,0-1 0,-1 0 0,1 0-1,0 0 1,0 1 0,0-1 0,-1 0-1,1 0 1,0 0 0,0 0 0,0-1 0,0 1-1,-1 0 1,1 0 0,0 0 0,0-1-1,0 1 1,-1 0 0,1-1 0,0 1 0,-1-1-1,1 1 1,0-1 0,-1 1 0,1-1 0,0 1-1,-1-1 1,1 0 0,0-1 0,1 0-162,-1-1 1,0 0 0,0 1 0,0-1-1,0 0 1,1-5 0,2-23-1681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24.2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5449,'0'6'3801,"3"2"-3017,27 7 192,9 0-320,14 0-271,9-1-153,10 1-104,3 0-128,0 3-360,17 5-601,-20-5-1151,-13-3-3161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24.5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 90 1696,'0'2'5023,"0"3"-4759,0 0 0,0 0 1,0 0-1,1 0 1,-1 0-1,1 0 0,0-1 1,1 1-1,-1 0 0,1-1 1,0 1-1,0-1 0,1 1 1,-1-1-1,1 0 0,0 0 1,5 6-1,-1-4-171,-1 0-1,1 0 0,0-1 1,1 0-1,-1 0 1,1-1-1,0 0 1,13 5-1,-8-5-48,0-1 0,1 0 0,-1-1-1,0 0 1,15-1 0,55-2-23,-74 0-30,0 0-1,-1-1 0,1 0 0,-1 0 0,1-1 0,-1 0 1,10-6-1,-11 6-22,-1-2 1,1 1-1,-1-1 1,1 0-1,-1 0 1,-1 0-1,1-1 1,-1 0-1,6-10 1,-8 13 3,-1-1 1,0 1-1,-1-1 1,1 0-1,0 0 0,-1 0 1,0 0-1,0 0 1,0 0-1,-1 0 1,0 0-1,1 0 1,-1 0-1,-1-1 1,1 1-1,0 0 1,-1 0-1,0 0 1,-2-7-1,1 8 5,0-1 1,0 1-1,0-1 0,0 1 0,0 0 0,-1 0 0,0 0 1,1 1-1,-1-1 0,0 0 0,0 1 0,0 0 1,-1 0-1,-5-3 0,-1 0 2,1 1 0,-1 0 0,0 1 0,-14-3 0,8 3 56,0 1 0,1 0-1,-1 1 1,0 1-1,-18 2 1,26-1 2,-1 0 1,1 1 0,0 0-1,0 0 1,0 1 0,0 0-1,0 0 1,0 1-1,1 0 1,0 1 0,-8 5-1,-1 4 93,1 0-1,1 0 0,1 2 0,0 0 1,-15 25-1,15-20 81,1 1 0,1 0 0,2 1 0,-9 27 0,14-33-102,0 1 1,1-1-1,1 1 1,0 0-1,2 22 1,0-36-106,0 0 0,0 0 1,1 0-1,-1-1 1,1 1-1,0 0 0,0 0 1,0-1-1,1 1 0,3 6 1,-3-7-11,0-1 0,1 1 0,-1-1 0,0 0 0,1 1 0,0-1 0,-1 0 0,1-1 0,0 1 0,0-1 0,0 1 0,6 1 0,1 0-62,0 0-1,0 0 1,1-1-1,-1-1 1,13 1 0,6-2-244,29-3-1,-7-3-596,0-3-1,-1-1 1,73-27-1,0-9-4247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2:31.4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367 2 1720,'-7'0'3975,"-8"0"-3087,4-1-481,0 1-1,0 0 0,0 1 1,0 0-1,1 1 1,-1 0-1,0 1 0,-12 5 1,11-2-412,0 0 0,0 2 1,1-1-1,0 2 0,0-1 1,-15 18-1,-51 67-44,60-72 51,9-11-25,-17 25 6,23-33 8,1 1 1,-1 0 0,1 0-1,-1 0 1,1 0 0,0 0-1,1 1 1,-1-1 0,0 0-1,0 4 1,1-5-20,0-1 1,0 1 0,0-1-1,0 1 1,1-1 0,-1 0-1,0 1 1,1-1 0,-1 1-1,0-1 1,2 3 0,-1-3 18,0 0 1,0 0 0,0 0-1,0 0 1,1-1-1,-1 1 1,0 0 0,0-1-1,0 1 1,1-1 0,-1 1-1,0-1 1,2 1-1,22 4 158,0-1 0,0-1 0,33-1 0,15 2 32,-60-2-159,0 0 0,0 0 1,-1 1-1,1 1 1,-1 0-1,21 10 0,-29-13-28,0 2 0,-1-1-1,1 0 1,-1 1 0,0-1 0,1 1-1,-1 0 1,0 0 0,-1 0-1,1 0 1,0 1 0,-1-1-1,0 1 1,0 0 0,0-1-1,0 1 1,-1 0 0,1 0-1,-1 0 1,0 0 0,0 1 0,-1-1-1,1 8 1,-1-6 36,1-2-5,-1 0 0,0 0 0,0 0-1,-1 1 1,1-1 0,-1 0 0,0 0-1,0 0 1,0 0 0,0-1-1,-1 1 1,-3 6 0,-6 4 25,-1-2-1,0 0 1,0 0-1,-23 15 1,28-22-33,-15 12 56,-2-2-1,1-1 0,-1-1 1,-46 18-1,-6-6-2338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 60 800,'-1'-1'170,"1"-1"-1,-1 1 1,0 0 0,0 0-1,0-1 1,0 1-1,0 0 1,0 0-1,0 0 1,0 0 0,0 0-1,0 1 1,0-1-1,-1 0 1,1 0 0,-3 0-1,-5-5-58,-18-29 5582,27 36-5837,7 248 515,-3-182-322,8 72 25,-10-114-23,-1-18-42,-1 0 1,1 0-1,1 0 1,-1 0-1,1 0 1,0 0-1,4 8 0,-5-14-10,-1-1-1,1 1 0,-1-1 0,1 1 0,0 0 1,-1-1-1,1 1 0,0-1 0,-1 0 0,1 1 0,0-1 1,0 0-1,0 1 0,-1-1 0,1 0 0,0 0 1,0 0-1,0 0 0,0 1 0,-1-1 0,1 0 0,0-1 1,0 1-1,0 0 0,0 0 0,1-1 0,3 1-9,538 0 1262,-536-1-1758,0 1 1,0-2-1,0 1 0,12-5 0,-1 1-1546,5-1-1985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1 208,'0'0'8461,"0"4"-8296,4 302 195,20-97-196,-5-72 201,-12-75-107,4 57-91,-4 213 154,-2-222-241,0-1 45,-1 161 325,-4-260-450,2 143 59,1-106-10,11 58 0,-1-24 22,4 140-1,16 106-94,-5-89 58,-20 69 122,-9-237-142,1 663 25,-7-547-10,1-59-18,-10 85-9,3-72-4,0 205-10,12 2-17,2-186 15,5 143-582,-4-295 152,-1-9 424,-1 0 1,0 0-1,0 1 1,0-1-1,0 0 1,1 0-1,-1 0 1,0 0-1,0 0 1,0 0-1,0 0 1,1 0 0,-1 0-1,0 0 1,0 0-1,0 0 1,1 0-1,-1 0 1,0 0-1,0 0 1,0 0-1,0 0 1,1 0 0,-1 0-1,0 0 1,0 0-1,0 0 1,1-1-1,0 0-96,0 0 0,1 0 0,-1 0 0,0 0 0,0-1 0,1 1 0,-1 0 0,0-1 0,0-1 0,3-4-601,0-1 1,4-13 0,5-30-1747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40 197 312,'-9'-12'1733,"7"11"-1584,1-1 0,0 0 1,-1 1-1,1-1 0,0 0 1,0 0-1,0 0 0,0 1 1,0-1-1,0-4 0,0 0 83,0-1 0,1 1-1,1-22 3494,-7 25-3126,3 3-597,3 0 4,0 0 0,-1 0 0,1 1 1,0-1-1,0 0 0,0 0 0,-1 0 1,1 0-1,0 0 0,0 0 1,-1 0-1,1 0 0,0 0 0,0 0 1,0 0-1,-1 0 0,1 0 0,0 0 1,0-1-1,0 1 0,-1 0 0,1 0 1,0 0-1,0 0 0,0 0 0,-1 0 1,1-1-1,0 1 0,0 0 0,0 0 1,0 0-1,-1 0 0,1-1 0,0 1 1,0 0-1,0 0 0,8-3-402,-2 2 396,0 1 1,1-1 0,10 2-1,8-1 31,116-14 137,68-1 130,27 15-210,-208-1-79,1-1 0,42-9-1,53-20 35,-51 12-32,-62 16-130,1 1 0,0 1-1,0 0 1,12 1 0,16-6-1237,28 6-2464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3.2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862 1 992,'-3'8'280,"0"0"-1,0 0 1,-1 0-1,-5 9 0,-1 0-25,-115 230 2374,6-10-1387,-418 639 199,527-863-1461,4-5-94,1 0 0,0 0 1,0 0-1,1 0 0,0 1 1,-3 9-1,6-17-145,1-1 234,0 0-1,0 1 1,-1-1 0,1 0-1,0 0 1,0 0 0,0 1-1,0-1 1,0 0 0,0 0-1,0 0 1,0 1 0,0-1-1,0 0 1,0 0 0,0 0-1,0 1 1,0-1 0,0 0-1,0 0 1,0 1 0,0-1-1,0 0 1,0 0 0,0 0-1,1 1 1,-1-1 0,0 0-1,0 0 1,0 0 0,0 0-1,0 1 1,0-1 0,1 0-1,-1 0 1,0 0 0,0 0-1,0 0 1,0 0 0,1 1-1,-1-1 1,0 0 0,0 0-1,0 0 1,1 0 0,-1 0-1,0 0 1,0 0 0,1 0-1,-1 0 1,0 0 0,0 0 0,0 0-1,1 0 1,9-4-291,-1 0 0,0-1 0,1 0 1,-2-1-1,1 0 0,9-8 0,31-26-885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0 824,'-2'7'4876,"-7"-2"-3153,9-5-1710,-1 1-1,1-1 1,-1 0-1,1 0 0,-1 0 1,1 0-1,0 1 1,-1-1-1,1 0 0,-1 0 1,1 1-1,0-1 1,-1 0-1,1 0 0,0 1 1,0-1-1,-1 0 1,1 1-1,0-1 0,0 1 1,-1-1-1,1 0 0,0 1 1,0-1-1,0 2 126,-4 7 521,1 48-659,3 1353 231,-3-648-182,7-652-49,21 111 0,-6-59 0,5 210 18,-14-181-12,48 444 9,8 158 73,-31-307-103,-16-240 39,-17 0-22,-2-175 3,-4 30 258,1-4-3270,3-132-219,0 8 1027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48 145 2609,'-2'0'305,"-1"1"1,1 0 0,0 0 0,0 0 0,-1 0-1,1 1 1,0-1 0,0 1 0,0-1 0,0 1-1,1 0 1,-1-1 0,-2 4 0,-4 3 260,7-8-537,1 1 1,-1-1-1,1 1 0,-1-1 0,1 0 0,-1 1 0,1-1 1,-1 1-1,1-1 0,0 1 0,-1 0 0,1-1 0,0 1 1,-1-1-1,1 1 0,0-1 0,0 1 0,-1 0 1,1-1-1,0 1 0,0 0 0,0-1 0,0 1 0,0 0 1,0 0-1,1 0-16,-1 0 1,1-1 0,-1 1-1,1 0 1,-1-1 0,1 1-1,0-1 1,-1 0 0,1 1-1,0-1 1,-1 1 0,1-1-1,0 0 1,0 1 0,-1-1-1,1 0 1,1 0 0,7 2 52,0-1 0,17 0 0,-25-1-32,107 1 593,124-3-237,-215 1-348,0-1 0,0-1 0,-1-1 0,1 0 0,16-7 0,77-38 263,-7 3-101,-86 40-202,0 0 0,1 1 1,0 1-1,19-2 0,-7 4 47,-9 0 15,0 0-1,36-9 1,-40 6 10,0 1-1,1 1 1,26-1-1,54 4 43,-43 1 13,-48-1-97,0 1 0,0 0 0,-1 0-1,1 0 1,0 1 0,10 4 0,-13-39-7027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 39 120,'-1'-1'181,"0"1"-1,-1-1 1,1 0 0,0 0-1,0 0 1,0 0-1,1 0 1,-1-1 0,0 1-1,0 0 1,0 0 0,1 0-1,-1-1 1,1 1-1,-1 0 1,1-1 0,0 1-1,-1-2 1,0-12 1603,3 17-1774,0 0 0,0 0 0,0-1 0,1 1 1,-1 0-1,0-1 0,1 0 0,-1 1 0,1-1 1,0 0-1,5 1 0,3 2-86,38 14 2094,-49-8-2027,-11 125 603,0-28-399,6 112 108,4-118-207,-1 345 81,3-234-79,28 436-14,-18-470-76,23 205 11,15-1 4,-28-218-25,15 174-68,-3-29 20,-13-167 51,9 91-1,-17 88 7,-10-234-7,20 193-50,-19-255 28,1 37 7,-4 70 1,-1-110-10,-22 218-12,18-194 12,-1 40 22,1-5 85,0-41 38,-3 31 47,4 112 595,5-116-209,-1-66-644,1-89-2463,-2 40 967,1-13-912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0 233 328,'0'-23'4880,"1"22"-4827,2-2-124,0 0-1,0 0 1,0 0-1,1 0 0,-1 1 1,1 0-1,0-1 1,5-1-1,0-1-417,8-5-280,1 1 1,-1 1-1,39-10 5669,-43 17-3011,35 1-1660,-20 1 277,42 0-91,89-3 146,-140 0-525,0 0-1,36-11 0,35-18 252,-22 7-113,-39 15-170,0 2 0,1 1 1,0 1-1,0 2 0,31 0 0,-10 2 59,0-3-1,57-11 0,-100 13-79,1 1 0,17 1 0,-23 0 48,14-3-122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1 680,'0'0'5339,"0"3"-5227,-1 84 519,15 319 927,38 105-1172,-28-171-346,-17 0 31,-2-41 42,27 101-65,1 108-38,-31 2-3,-3-260-15,-6 361-36,9-574 34,2 0 0,1 0 0,13 43 1,4 34-4,-4 108 16,-5-36 1,10 142-67,-23-262 58,-3 206-23,2-40 202,2-128-4589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95 760,'0'12'3668,"0"35"1001,1-46-4666,-1 0 1,1-1 0,0 1 0,-1 0 0,1-1 0,0 1-1,0-1 1,-1 1 0,1-1 0,0 0 0,0 1-1,0-1 1,0 0 0,0 0 0,-1 1 0,1-1-1,0 0 1,1 0 0,0 0 6,17 3 129,0-1-1,0-2 0,23-1 1,-4 1 49,167-8 351,-139 1-437,222-36 382,-220 29-336,2 3 0,-1 3-1,100 1 1,-172 2-825,-24-21-1718,15 15 840,-15-14-3151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118 196 984,'-1'-14'8286,"-3"10"-8277,1 0 1,-1 1-1,-7-6 1,-2-1 21,10 8-26,3 2-5,0 0 1,-1 0-1,1 0 0,0 0 1,0-1-1,0 1 1,-1 0-1,1 0 0,0 0 1,0 0-1,0 0 0,0 0 1,0-1-1,-1 1 1,1 0-1,0 0 0,0 0 1,0 0-1,0 0 1,0-1-1,0 1 0,0 0 1,0 0-1,0 0 0,0-1 1,-1 1-1,1 0 1,0 0-1,0-1 0,0 1 4,0 0-1,0 0 1,0 0-1,0 0 1,0-1-1,0 1 1,0 0-1,0 0 1,0 0-1,0 0 1,-1 0-1,1-1 1,0 1-1,0 0 1,0 0-1,0 0 1,0 0-1,-1 0 1,1 0-1,0 0 1,0 0-1,0 0 1,0 0-1,0 0 1,-1-1-1,1 1 1,0 0-1,0 0 1,0 0-1,-1 0 1,1 0-1,0 0 1,0 0-1,0 0 1,0 1-1,-1-1 1,1 0-1,0 0 1,0 0-1,0 0 1,0 0-1,0 0 1,-1 0-1,1 0 1,0 0 0,0 0-1,0 1 1,0-1-1,0 0 1,0 0-1,-1 0 1,1 0-1,0 0 1,0 1-1,0-1 1,0 0-1,0 0 1,0 0-1,-4 10-19,1 1 1,0-1-1,0 0 0,-1 13 1,-2 47 79,4-49-73,-5 300 160,7-256-120,0-58-24,0-3 1,0-1 0,0 0 0,0 1 0,0-1 0,1 0 0,-1 1 0,1-1 1,0 0-1,2 6 0,-2-46-624,-11-215-383,-2 147 571,-8-86 49,19 128 664,1 62-280,0 0 1,1 0-1,-1 1 0,0-1 0,0 0 0,1 0 0,-1 0 0,0 0 0,1 1 1,-1-1-1,1 0 0,-1 0 0,1 1 0,-1-1 0,1 0 0,-1 1 0,1-1 1,0 1-1,0-1 0,-1 1 0,1-1 0,0 1 0,0-1 0,0 0 0,6-3 41,2-3-25,1 0 1,-1 1 0,1 0 0,1 0-1,-1 1 1,1 1 0,0 0 0,0 0-1,1 1 1,-1 0 0,1 1 0,11-1-1,127 2 103,-80 1-86,-65 1-36,0-1 0,0 1 0,0 0 0,0 0 0,-1 0-1,1 1 1,0-1 0,-1 1 0,8 4 0,3 4 19,20 15-1,-23-15-2,27 15 0,-35-23 6,-1 0-1,0 0 1,0 0 0,4 4-1,-7-5-12,1 0 0,-1 0 0,0 1 0,0-1 0,0 0 0,0 0-1,1 0 1,-2 0 0,1 0 0,0 1 0,0 0 0,-1 2 3,1 2 2,0-1 0,0 0 1,-1 0-1,0 0 1,0 0-1,0 0 0,-1 0 1,0 0-1,0 0 1,0 0-1,-1 0 1,1-1-1,-1 0 0,0 1 1,-4 3-1,-6 8-53,-1-1-1,-1-1 0,0 0 1,-1-1-1,0-1 0,-1 0 1,0-1-1,-36 16 1,27-15-44,0-1 0,0-1 0,-45 10 1,43-19 385,30-1-342,13 1 100,0 0 1,0 1-1,0 1 1,0 0-1,0 1 1,20 9-1,-5 0 23,-1 1 0,29 18 1,35 29 54,22 12 65,-87-57-136,1 0 0,34 11 0,-50-23-120,0 0 0,0 0 0,24 2 0,-34-5-148,-3-1 141,1-1-58,-1 1 58,0 0 0,1 0 0,-1 0 0,0 0 0,1 0-1,-1 0 1,0 0 0,0 0 0,1 1 0,-1-1 0,0 0 0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83 72,'0'0'6689,"6"0"-6445,38 0 645,25 1 376,117-14 0,97-29-531,2 19-679,-89 20-2,-149 0-27,-47 3-106,-9 0-1746,-12 0-201,-4 0-1659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1 174 960,'-1'0'7832,"11"0"-7870,57-2 568,1-3 0,103-21 0,129-49 531,-159 41-878,-106 29-146,1 0 0,39 1 0,-39 5-16,-22 0 2,0-1-1,0 0 0,0-1 1,0 0-1,18-5 1,-24 5-432,0-1 0,1 1 0,-1 1 0,1-1 0,12 3 0,2-2-269,44-5 1304,-40 2-373,-1 3-501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222 42 1488,'0'-41'9596,"-10"41"-9847,8 0 235,1 0-1,0 0 1,0 1 0,0-1 0,0 0-1,0 1 1,0-1 0,0 1 0,0-1-1,0 1 1,0 0 0,0-1 0,0 1-1,0 0 1,0 0 0,0 0 0,0-1-1,1 1 1,-1 0 0,0 0 0,0 2-1,-4 3 2,-13 18 43,1 0 0,1 1 0,-21 43 1,14-18 25,-16 56 1,31-82-52,2 1-1,0 1 1,1-1-1,2 0 1,-1 35-1,3-32-1,0-19-4,1 0 0,0 0 1,0 1-1,1-1 1,2 11-1,-2-18 3,0 1-1,0-1 1,0 1-1,1-1 1,-1 0-1,1 1 1,-1-1-1,1 0 1,0 0-1,0 0 1,0 0-1,0 0 0,0-1 1,1 1-1,-1-1 1,0 1-1,1-1 1,-1 0-1,1 0 1,-1 0-1,1 0 1,5 0-1,3 2 37,1-1 0,1-1 0,20 0 0,-27-1-25,0 0 0,0-1-1,1 1 1,-1-1 0,0-1-1,0 1 1,7-3 0,-8 2-23,-1-1 0,0 1 1,1-1-1,-1 0 1,0 0-1,-1 0 0,1-1 1,0 1-1,4-7 1,-4 5-10,-1 0 1,1 0 0,-1-1 0,0 0 0,-1 1-1,1-1 1,-1 0 0,0 0 0,-1-1 0,2-7-1,-1-5-83,-1 0 0,-1-20 0,0 15-63,0 16 147,0-1-1,-1 1 1,1 0 0,-2 0-1,1-1 1,-4-7 0,4 13 17,0 0 0,-1-1 0,0 1 0,1 1 1,-1-1-1,0 0 0,0 0 0,-1 1 0,1-1 0,0 1 0,-1-1 1,0 1-1,1 0 0,-1 0 0,0 0 0,-6-2 0,0 1-129,0 1-1,1 0 0,-1 0 0,0 1 0,0 0 1,0 1-1,0 0 0,-9 1 0,-3-1-548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3.6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879 0 1632,'0'0'1910,"-1"4"-1582,-1 3-274,1-1 1,-2 0-1,1 0 0,-1 0 0,0 0 1,0-1-1,-7 11 0,5-9-14,-122 202 1180,101-168-975,-201 310 829,-102 132-766,226-308-268,80-128 8,21-41-254,0 0-1,0-1 1,1 1 0,0 0 0,0 0 0,0 8 0,90-104-3486,-37 35 2364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58 2577,'0'0'958,"0"5"59,0 15-692,0 0 78,4 37-1,-3-51-295,0 1-1,1 0 1,0 0-1,0-1 1,1 1 0,0-1-1,0 1 1,0-1 0,6 7-1,-6-10-47,-1 1 1,1 0-1,0-1 0,0 0 0,1 0 0,-1 0 1,1 0-1,-1 0 0,1-1 0,0 0 0,0 1 1,0-1-1,0-1 0,0 1 0,1-1 1,-1 1-1,1-1 0,-1 0 0,8 0 0,3-1 54,-5 0-15,-1 0 1,14-2-1,-20 2-79,0-1 0,0 0-1,0 0 1,0 0-1,0 0 1,0 0-1,-1 0 1,1-1-1,0 0 1,-1 1 0,4-4-1,-3 2 2,1-1-1,-1 0 0,0 0 1,0 0-1,0 0 0,0 0 1,-1-1-1,0 1 0,0-1 1,0 1-1,0-1 0,1-9 1,-1-2 14,0 0 1,-1-27 0,-1 36-40,0 1-7,-1 0-1,1 0 1,-1-1-1,0 1 1,-1 0 0,0 0-1,0 0 1,-4-8-1,5 11 1,-1-1-1,0 1 1,-1-1-1,1 1 1,-1 0-1,1 0 1,-1 0-1,0 0 1,0 0-1,0 0 1,-1 1-1,1 0 1,-7-4-1,5 5-176,1 0-1,-1-1 1,0 2 0,0-1-1,1 1 1,-1-1 0,0 1-1,0 1 1,0-1-1,-6 2 1,-12 3-2186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0.9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3057,'0'0'7385,"4"5"-7326,5 2-261,-9-6 287,1-1 0,0 0 0,0 1 0,-1-1 0,1 1 0,0 0 0,-1-1 0,1 1 0,-1-1 0,1 1 0,-1 0 0,1 0 0,-1-1 0,0 1 0,1 0 0,-1 0 0,0-1 0,1 1 0,-1 0 0,0 0 0,0 0 0,0 0 0,0-1 0,0 1 0,0 0 0,0 0 0,0 1 0,-1 182-67,3 202 32,-1-350-72,2 1 1,12 54 0,-13-85-39,-1-1 1,1 1 0,0-1 0,3 6 0,-2-50-4888,-9 21 2228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2.1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39 904,'0'0'6378,"4"1"-6052,27 3 110,-1-1 0,0-1 0,46-2 0,-25-1-97,345-2-124,-337 1-171,58-10 0,-93 9-77,31 2 1,-40 1-62,-10 0 88,-1-1 0,1 0 0,7-2 0,4-1 6,16-3 17,-24 4-8,0 1 0,1 0 0,-1 1 0,12-1 1874,-20 3-2034,0 394 1086,6-234-850,-4-123 53,-1-17-1200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3.2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4 346 4297,'-4'-3'4395,"11"3"-3133,73 7-1058,-8 0 66,234-5 532,-161-3-770,-121 2 11,33 6 0,-30-4-29,-13-2 10,27-1 0,-18 0 24,43-3-118,-60 3 79,0 0 1,0 0 0,0-1-1,1 1 1,-1-1 0,-1 0-1,1-1 1,8-3-1,-13 5 2,0-1-1,-1 1 1,1-1-1,-1 0 0,1 0 1,-1 1-1,1-1 1,-1 0-1,1 0 0,-1 1 1,0-1-1,1 0 1,-1 0-1,0 0 0,0 0 1,1 1-1,-1-1 1,0 0-1,0 0 0,0-1 1,-1-25 331,1 16-272,1-1-69,0 0-1,1-1 0,3-11 1,2-16 5,5-99 105,-11 77-4644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8.5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44 1 2897,'-4'10'689,"0"1"0,1 0 0,1 0 0,-2 15 1,-6 159 1428,3-50-1454,-2 216 240,9-336-885,0 0 1,1-1 0,6 28-1,-6-38-20,0 0 0,0 0 0,1 0 0,-1 0 0,1-1 0,0 1-1,0 0 1,0-1 0,1 1 0,-1-1 0,1 0 0,0 0 0,0 0 0,0 0 0,0-1-1,1 1 1,-1-1 0,5 3 0,-2-3-20,0 0 0,0 0 0,1-1 0,-1 1 0,0-1 0,1-1 0,-1 1 0,13-2 0,-15 1-2,1 0-1,-1 0 1,1-1 0,-1 0 0,1 0-1,-1 0 1,1-1 0,-1 1 0,0-1-1,7-3 1,-2-2-131,0 1 0,15-15 0,-16 14 29,47-47-1514,-7-2-991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8.8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1 1512,'-4'5'3185,"1"7"-1761,-3 6-87,-4 8 63,0 13-544,-3 2-208,3 0-112,3-2-240,1-7-168,3-11-112,3-7-16,0-8-464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9.2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5329,'0'0'7442,"0"3"-7978,0 23-193,0 30-703,0-6-1649,0-3-3912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9.5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135 0 4545,'-7'3'5944,"7"-3"-5888,-3 6-25,1 0 0,0-1 0,0 1 0,-1 7 0,-2 6 101,-48 136 930,4-13-433,41-112-607,8-29-68,2-8-384,6-10 334,1 1 0,1 0 0,20-25-1,-6 8-153,-14 18 112,52-69-542,-51 70 496,1 1 0,0 1 0,26-21-1,-35 31 148,0 0-1,0 1 0,0-1 1,0 1-1,0-1 0,0 1 0,0 0 1,0 1-1,0-1 0,1 0 0,-1 1 1,0 0-1,0 0 0,1 0 0,-1 0 1,4 1-1,-5-1 38,0 1 0,0 0 0,0-1 0,0 1 0,0 0 0,-1 1 0,1-1 0,0 0-1,0 0 1,-1 1 0,1-1 0,-1 1 0,1 0 0,-1-1 0,1 1 0,-1 0 0,0 0 0,0 0 0,0-1 0,1 5 0,3 6 193,0-1 0,2 16-1,4 11-35,8 57 0,-19-72-3537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9.8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115 1 4241,'-1'4'2893,"-11"72"-502,5-21-1627,-74 477 1531,68-283-2782,13-223-514,0-25 915,0-1 0,1 1 0,-1 0 0,0-1 0,0 1 0,0-1 0,0 1 0,1-1 0,-1 1 0,0-1 0,0 1 0,1-1 0,-1 1 0,0-1 0,1 1 0,-1-1 0,1 1 0,-1-1 0,0 0 0,1 1 0,-1-1 0,1 0 0,-1 1 0,1-1 0,-1 0 0,1 0 0,-1 1 0,1-1 0,0 0 0,-1 0 0,1 0 0,-1 0 0,1 0 0,-1 0 0,1 0 0,0 0 1,-1 0-1,1 0 0,-1 0 0,1 0 0,1-1 0,2 1-575,15 0-2514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40.2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341 1 4177,'-1'0'2227,"-24"0"30,2 0-1647,-1 0 0,-44 7 1,66-6-601,-49 9 179,-72 25 0,122-35-187,-1 1-1,1-1 1,0 1 0,-1 0 0,1 0 0,-1-1 0,1 1 0,0 0 0,0 0 0,-1 0 0,1 0 0,0 0-1,-1 2 1,1-1-3,0 0 0,1 0 0,-1-1-1,1 1 1,-1 0 0,1 0 0,0 0 0,-1 0-1,1 0 1,0 3 0,0 6 25,1 1 1,1 13-1,0-19 11,-1-1-1,1 0 1,-1 0-1,1 0 1,0 0-1,1-1 1,3 6-1,1 0 49,0 0-1,1 0 0,0-1 0,1 0 0,0 0 0,19 13 0,-13-12 16,0-1-1,1-1 1,0 0-1,20 7 1,3-3-819,1-2 0,0-1 0,56 4 0,-35-6-4971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4.3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308 0 968,'10'1'3409,"-10"1"-3287,0 0 0,0 0-1,0 1 1,-1-1 0,1 0-1,-2 3 1,-1 6 28,-1 0 0,-1-1-1,1 0 1,-9 12 0,-28 39 357,25-39-356,-27 39 208,-92 139 505,122-175-992,-20 50 0,32-73-110,0 0 1,1 0-1,-1 0 1,1 1-1,-1-1 1,1 3-1,13-8-2020,14-19 1126,7-9-418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18.4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1784 31 3305,'-23'-18'6273,"9"16"-5607,1 1-404,-23-4-79,-1 2-1,-62 2 0,54 1-142,-47 4-4,-98 18 0,45-4 16,-244 6 128,-7-4-94,240-11-69,131-7-24,-99 2 223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18.7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341 0 4153,'-1'1'967,"-92"31"1766,58-17-2576,0 2-1,1 1 0,1 1 0,-33 26 0,64-43-140,-5 3 55,1 0 1,-9 10-1,14-14-62,-1 1 0,1 0-1,0 0 1,0-1 0,0 1-1,0 0 1,0 0-1,0 0 1,0 0 0,1 0-1,-1 0 1,1 1 0,-1-1-1,1 3 1,0-4-9,0 7 30,0 0 0,2 13 0,-1-17-5,0-1 0,0 1 0,0-1 0,1 1 1,-1-1-1,1 0 0,0 0 0,3 4 0,9 11 150,0-1-1,2-1 1,0 0 0,0-1-1,23 15 1,-12-11 15,1-2 1,58 27-1,-73-38-384,-1-1 0,1-1 0,0 0 0,0-1 0,0-1 0,1 0 0,-1-1 0,0 0 0,1-1 0,13-1 0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0.2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3385,'7'2'6258,"-5"-1"-6068,-1 0-189,-1 1 0,0-1 0,1 0 0,-1 1 1,0-1-1,0 0 0,0 1 0,0-1 0,0 3 0,-1 4 58,8 153 812,-4-41-533,-1-91-255,2 1 0,7 29 0,-11-57-75,23 76 98,-21-71-105,1 0-1,0 0 1,0-1 0,1 1 0,0-1 0,0 0 0,1 0 0,8 9-1,-12-14 9,0 0 0,0 0 0,0 0 0,0-1 0,0 1 0,1 0 0,-1 0 0,0-1 0,0 1 0,1-1-1,-1 1 1,0-1 0,1 0 0,-1 1 0,1-1 0,-1 0 0,0 0 0,1 0 0,-1 0 0,1 0-1,-1 0 1,0 0 0,1-1 0,-1 1 0,0 0 0,1-1 0,-1 1 0,0-1 0,1 0 0,-1 1-1,0-1 1,0 0 0,2-1 0,7-8 73,0-1 0,-1-1-1,15-23 1,-16 24-45,43-69-65,-4-3 0,50-116 0,-95 194-2,1 0-189,-1 0 0,0 0 0,0-1 0,0 1 0,-1-1 1,0 1-1,0-1 0,0-10 0,-1-10-1620,0 14-210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0.5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46 128 4729,'-2'4'294,"0"0"0,-1 0 1,2 0-1,-1 1 0,0-1 0,1 0 0,0 1 0,-1 7 1,0 2 503,1 21 0,0-24-550,2 17 222,-1-26-452,0 0-1,1 0 0,-1 0 0,1-1 0,0 1 1,-1 0-1,1 0 0,0-1 0,0 1 1,0-1-1,0 1 0,3 2 0,-1-1 14,0-1 0,1 0 0,0 1 0,-1-1 0,1-1 0,0 1 0,0 0 0,0-1 0,0 0 0,0 0 0,0 0-1,0-1 1,6 1 0,1 0 39,0-1-1,0 0 0,-1-1 0,13-2 0,-15 1-28,-1 0 0,0-1 0,1 0 0,-1 0 0,0 0-1,-1-1 1,1 0 0,0 0 0,-1-1 0,9-8 0,-5 3 3,0-1 0,0 0 0,-1 0 0,13-22 0,-18 25-27,0 0 0,0 0 0,-1-1 0,0 0 0,0 1 0,-1-1 0,0 0 0,-1-1 0,0 1-1,0-17 1,-1 23-13,0 1 0,-1 0 0,1 0 0,0 0 0,-1 0 0,1-1-1,-1 1 1,0 0 0,0 0 0,1 0 0,-1 0 0,-1 0 0,1 1-1,0-1 1,-2-2 0,0 1-12,1 1 0,-1 0 0,1 0 0,-1 0 0,0 0 0,0 0 0,0 1 0,0-1 0,-4 0 0,-5-2-39,-1 1 0,1 1-1,-1 0 1,-18 0 0,20 1 34,-2 0-48,0 0 0,1 1 0,-1 1 0,0 0 0,-16 3 0,19 0-361,0 0 0,-1 1 0,2 0 0,-1 1 0,1 0 0,-14 12 0,-3 3-3244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2.0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1 2777,'0'1'2782,"0"18"-2165,0 6 73,-1 0 1,-4 25-1,-25 95 887,7-44-835,4 5-231,4 1 1,0 170-1,14-231-495,1 36-2,1-66-70,1-1 0,0 0-1,5 19 1,-5-30-105,-1 1 0,1-1-1,0 0 1,0 1 0,0-1-1,1 0 1,-1 0 0,1 0-1,0-1 1,0 1 0,0-1-1,1 1 1,-1-1 0,1 0-1,0 0 1,0-1 0,0 1 0,0-1-1,0 0 1,0 0 0,1 0-1,-1-1 1,1 1 0,-1-1-1,8 1 1,21 0-3613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3.0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324 1 1872,'0'0'7718,"-5"0"-7054,-7 0-543,0 1-1,-1 1 1,-22 5 0,-34 15-129,-4 2 8,57-21 9,15-3-20,1 1-1,0-1 0,-1 0 0,1 0 0,0 1 1,-1-1-1,1 0 0,0 1 0,0-1 0,0 0 1,-1 1-1,1-1 0,0 0 0,0 1 0,0-1 1,-1 0-1,1 1 0,0-1 0,0 1 0,0-1 1,0 0-1,0 1 0,0-1 0,0 1 0,0-1 1,0 0-1,0 1 0,0-1 0,0 1 0,0-1 1,1 1-1,-3 37 115,-15 76-1,12-86-46,-9 55 162,-16 95 112,23-121-59,0 66 0,6-89-165,0-17 5,1-1-1,3 31 0,-2-42-93,1 0-1,0 0 0,0 0 0,0 0 1,0 0-1,1-1 0,5 8 0,25 28 30,-30-37-36,6 7 14,1-1 0,0-1 0,0 0 0,1 0 1,0-1-1,0 0 0,1-1 0,0 0 0,19 5 1,-3-2 17,0-1 0,1-2 0,33 3 0,-31-8-37,-25-1-162,1 0 1,0 0-1,-1 1 1,1 0-1,-1 0 1,12 4-1,-40-6-3917,3-7 1207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3.4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9 152 5537,'0'4'4122,"-5"89"-3042,2-58-481,2 64 0,2-96-587,-1 0 0,0 1 0,1-1 0,0 0 0,0 0 0,0 0 0,0 0 0,0 0 0,1 0 0,-1 0 0,1 0 0,0 0 0,0-1 0,0 1 0,0-1 0,0 1 0,1-1 0,-1 0 0,1 0 0,-1 0 0,1 0 0,0-1 0,0 1 0,-1-1 0,1 1 0,1-1 0,3 1 0,6 1 13,-1-1 1,1 0-1,0 0 0,1-2 1,18-1-1,-24 1-6,0-1-1,0 0 0,-1 0 0,1-1 1,-1 0-1,1 0 0,-1-1 1,11-5-1,-8 2 4,0 0 1,0-1-1,-1 0 0,0-1 1,9-9-1,-10 9-13,-1 0 1,1-1-1,-1 0 0,-1 0 1,0-1-1,0 0 0,-1 0 1,0 0-1,-1-1 0,0 1 1,-1-1-1,0 0 0,0 0 1,-1 0-1,0-19 0,-1 29-7,-1-14-30,0 0 0,-2-20 0,1 30 1,0 0-1,0 0 1,-1 0 0,1 0 0,-1 0 0,-1 0 0,1 1-1,0-1 1,-1 1 0,-4-6 0,-1 1-48,0-1 0,-1 1 0,0 1 0,-15-12 0,18 16 26,1 1 0,-1-1 0,0 1-1,-1 0 1,1 1 0,0 0 0,-1 0 0,1 0-1,-1 0 1,-6 0 0,7 2-31,-1-1 1,1 1-1,0 0 1,0 0 0,0 1-1,-7 1 1,10-1 45,0 0 0,0 0 0,1 0 0,-1 1 1,0-1-1,1 1 0,-1 0 0,1 0 0,-1 0 1,1 0-1,0 0 0,0 0 0,-4 6 0,-10 17-1013,1 1 0,0 0 1,-16 46-1,13-29-1903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4.3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263 4 5145,'0'0'4245,"6"0"-3929,134-3-47,-138 3-263,-1 0 0,1 0 0,-1 0-1,1 0 1,-1 0 0,1 0-1,-1 1 1,1-1 0,-1 0-1,0 1 1,1-1 0,-1 1 0,1 0-1,-1-1 1,0 1 0,0 0-1,1 0 1,-1 0 0,0 0-1,0 0 1,0 0 0,0 0-1,0 0 1,1 3 0,-1-1 56,1 1 0,-1-1 0,0 1 0,-1 0 0,1 0 1,0-1-1,-1 1 0,0 7 0,0 16 166,0 6 116,-5 46 0,-33 262 804,9-62-82,2-115-245,24-146-727,0 8 11,3-25-81,0-1 0,-1 0 0,1 1 0,0-1 1,0 0-1,-1 0 0,1 1 0,0-1 0,0 0 0,-1 0 0,1 0 0,0 1 0,-1-1 0,1 0 0,0 0 0,-1 0 0,1 0 1,0 0-1,-1 1 0,1-1 0,0 0 0,-1 0 0,1 0 0,0 0 0,-1 0 0,1 0 0,0 0 0,-1 0 0,-15-1 491,10 1-396,-53 0 5,-109 4-2369,81 1-2375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6.8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88 5433,'4'-6'7472,"-3"6"-7382,34 2-197,61 11 1,-24-2 167,273-1 298,-240-10-226,7-1-28,145 2-17,-36 20-81,-49-2 45,22-15-83,-145-4-286,-59-4-135,-34-6-719,19 4-407,-46-15-1,67 19 1224,1 0 0,0 0 0,-1 0 0,1 0 0,0 0 0,0 0 0,0-1 0,1 1 0,-5-6 0,1 0-226,0-1-1,-5-11 1,7 13 698,1 3 243,1 1 1,-1-1-1,0 1 0,0-1 1,0 1-1,0 0 0,0 1 0,-1-1 1,0 0-1,1 1 0,-1 0 1,0 0-1,0 0 0,0 0 1,0 1-1,0 0 0,-8-2 0,7 1 643,12 6-149,13 11-804,0 0-1,1-1 1,1-1 0,0-1 0,29 11 0,-13-11 57,-25-9-60,0 1 0,0 1 0,-1 0 0,25 14 0,-35-18-39,-1 1-1,1-1 0,0 1 1,0 0-1,-1 0 0,1 0 1,-1 0-1,1 0 1,-1 0-1,0 0 0,0 0 1,0 1-1,0-1 0,0 0 1,0 1-1,0 3 0,4 11 346,-5-17-340,1 1 1,0-1-1,-1 1 1,1 0 0,8 8 2011,-10-9-1979,-26 14-37,0 2-1,1 0 1,-29 25 0,44-34 9,-5 4 42,16-10-77,-11 2-107,-95 49-59,43-20 194,55-28-186,1-1-1,-16 3 1,15-4-832,0 0 1,-13 6-1,7 0-1020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8.2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 0 3393,'0'0'7576,"0"49"-7384,-4 162 1111,-2 52-755,6-256-538,0 0-1,0 0 1,1 0-1,0 0 1,1 0-1,0 0 0,0 0 1,3 7-1,-4-11-1,0-1-1,1 1 0,-1-1 1,1 0-1,0 0 0,0 0 1,-1 0-1,1 0 0,0 0 1,1 0-1,-1 0 0,0-1 1,0 1-1,1-1 0,-1 0 1,1 0-1,-1 0 0,1 0 1,0 0-1,-1 0 0,1-1 1,0 1-1,5-1 1,-1 0 11,1 0 1,0 0-1,-1-1 1,1 0 0,0-1-1,-1 0 1,0 0-1,1 0 1,-1-1 0,0 0-1,13-8 1,1-3 34,-1-1 1,26-24-1,8-12-307,-1-1-1,86-113 1,-133 158 194,-4 4 21,0 0 0,0 1 0,0-1 0,0 0 0,0 0 0,-1 0 0,1 0 0,-1 0 0,0 0 0,1-6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4.6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216 0 56,'0'10'1210,"0"-4"-851,0 0-1,0 0 0,0 0 0,0-1 0,-1 1 0,0 0 0,-1 0 0,1-1 1,-1 1-1,0-1 0,-4 9 0,-169 333 2976,170-335-3380,0 0 1,0 0-1,2 1 0,-4 14 1,7-27 19,0 0 0,0 0 0,0 1 0,0-1 0,0 0 0,0 0 0,0 1 1,0-1-1,0 0 0,0 0 0,0 1 0,0-1 0,0 0 0,0 0 0,0 1 0,0-1 0,0 0 0,0 0 0,0 0 1,0 1-1,0-1 0,1 0 0,-1 0 0,0 1 0,0-1 0,0 0 0,0 0 0,0 0 0,1 0 0,-1 1 0,0-1 1,0 0-1,0 0 0,1 0 0,-1 0 0,0 0 0,0 0 0,1 0 0,-1 0 0,0 1 0,0-1 0,1 0 0,-1 0 1,0 0-1,0 0 0,1 0 0,14-5-781,-6-1 146,18-13-1,14-15-1803</inkml:trace>
  <inkml:trace contextRef="#ctx0" brushRef="#br0" timeOffset="1">417 251 4217,'0'0'3729,"0"3"-3097,0 16-304,-18 10 112,-3 6-144,-4-3-112,0-1-184,8-2-40,3-10-776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8.5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9 182 4385,'0'112'4998,"0"-109"-4930,0 0 0,0 1-1,0-1 1,0 0-1,1 1 1,0-1 0,-1 0-1,1 1 1,0-1 0,1 0-1,-1 0 1,1 0-1,-1 0 1,1 0 0,0 0-1,0-1 1,0 1 0,0-1-1,1 1 1,-1-1-1,1 0 1,-1 0 0,5 3-1,0-1 31,0-1 0,0 0 0,0 0 0,0-1 0,1 1 0,-1-2 0,1 1 0,0-1 0,8 0 0,-9 0-22,-1-1-1,1 0 0,0-1 1,0 0-1,0 0 0,-1 0 1,1-1-1,0 0 0,-1 0 0,11-5 1,-6 0-21,0-1 0,0 0 1,-1 0-1,10-11 0,34-43 39,-44 50-120,-1-1 0,0-1 0,-1 0-1,12-29 1,-17 34-27,0 1 1,-1-1-1,0 0 0,0-1 0,-1 1 1,0 0-1,-1 0 0,0-1 0,-2-17 1,1 25 42,1 0 0,-1 0 0,0 0 0,1-1 0,-1 1 0,0 0 1,0 0-1,-1 0 0,1 0 0,0 0 0,-1 0 0,1 1 0,-1-1 0,1 0 0,-1 1 1,0-1-1,0 1 0,0 0 0,0-1 0,0 1 0,0 0 0,0 0 0,-2 0 1,-5-2-68,0 1 1,1 0 0,-1 0 0,-16-1 0,-6 1 48,-1 1 0,-46 5 0,65-3-21,1 1-1,0 1 0,-1 0 1,1 0-1,0 1 1,1 1-1,-1 0 0,1 0 1,-13 9-1,22-12-290,0-1-1,-1 1 1,1 0 0,0 0-1,0 0 1,0 0 0,0 0-1,0 0 1,1 1 0,-1-1-1,1 1 1,-1-1-1,-1 5 1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8.9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226 0 6729,'0'0'1133,"0"4"-472,-1 9-269,-1-1 0,0 0 0,0 0 0,-2 0 0,-8 22 1,5-15-151,-139 459 2358,130-404-2473,3 1 0,3 0 1,-1 116-1,11-189-127,0 7-7,0 1-1,1-1 1,0 1-1,3 12 1,-3-19-13,0 0 1,0 0 0,0 0-1,0-1 1,1 1 0,-1-1 0,1 1-1,0-1 1,-1 0 0,1 1-1,1-1 1,-1 0 0,0 0-1,0-1 1,1 1 0,-1 0 0,1-1-1,3 3 1,2-1-123,0 0 1,1-1-1,-1 0 1,1 0-1,16 1 1,52-1-1773,-69-2 1590,65 0-3883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9.8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429 34 6025,'0'-1'5112,"0"-7"-4006,0 7-1085,0 1-1,0-1 1,0 0 0,0 0 0,0 0 0,-1 1 0,1-1 0,0 0 0,-1 0 0,1 1 0,0-1 0,-1 0 0,1 1-1,-1-1 1,1 0 0,-1 1 0,1-1 0,-1 1 0,0-1 0,1 1 0,-1-1 0,0 1 0,1-1 0,-1 1 0,0 0-1,1-1 1,-1 1 0,-1 0 0,-2-2 72,0 1 1,-1 1-1,-8-2 0,7 2-72,-23-2-137,-36 2 0,22 1 1,33-1 75,0 1 0,1 0 0,-1 0 0,0 1 0,1 1 0,-1 0 0,1 0 0,0 1 0,0 0 0,-10 6 0,18-10 29,1 1-1,0 0 1,-1-1 0,1 1 0,-1-1-1,1 1 1,0-1 0,-1 1-1,1 0 1,0-1 0,0 1 0,0 0-1,-1-1 1,1 1 0,0 0 0,0 0-1,0 1 1,1 16-262,-1-9 321,-2 16 88,0 0 0,-2 0 0,-13 43 0,6-23 3,-13 55-19,-30 140 225,48-195-240,1 0 0,2 57 0,4-101-107,-1 1 0,0-1 0,0 1 0,1 0 0,-1-1 0,1 1 0,-1-1 0,1 1 0,0-1 0,0 0 0,0 1 0,-1-1 0,1 0 0,0 1 0,1-1 0,-1 0 0,0 0 0,0 0 0,0 0 0,1 0 0,-1 0 0,0 0 0,1-1 0,-1 1 0,1 0 0,2 0 0,2 1 11,0 0 0,0-1 0,0 0 0,0 0 0,1 0 0,5-1 0,287 0 139,-291 1-172,0-1-1,-1 1 0,1 0 1,0 1-1,10 3 0,34 16-225,-42-16 161,-2-1-131,-1 0-1156,-6-3 1031,1-1 1,0 1 0,0-1 0,-1 1 0,5-1-1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37.5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388 10 2633,'0'-8'6101,"-7"7"-5981,6 1-183,7 0 26,1 1 66,0 0 0,-1 0-1,1 1 1,0-1 0,-1 2 0,0-1 0,1 1 0,-1 0 0,0 0 0,6 5-1,-2-2-13,0-1-1,0 0 0,14 4 1,4-2-50,34 4 1,-7-2 24,-53-9 3,0 1-1,0-1 1,0 1 0,0-1-1,0 1 1,0 0 0,0 0-1,0 0 1,0 0 0,0 0-1,0 0 1,0 0 0,2 3-1,-4-3 28,1-1 0,-1 0-1,0 0 1,0 1 0,0-1-1,0 0 1,0 1 0,0-1 0,0 0-1,1 0 1,-1 1 0,0-1-1,0 0 1,0 1 0,0-1 0,0 0-1,0 1 1,0-1 0,-1 0-1,1 1 1,0-1 0,0 0-1,0 0 1,0 1 0,0-1 0,0 0-1,0 0 1,-1 1 0,1-1-1,0 0 1,0 0 0,0 1 0,-1-1-1,1 0 1,0 0 0,0 0-1,-1 1 1,1-1 0,0 0 0,-12 4 216,10-4-161,-7 3 29,7-3-94,0 0-1,0 1 0,0 0 0,0-1 0,1 1 1,-1 0-1,0 0 0,0 0 0,-2 1 1,2 1 13,-1 0 0,1 0 1,0 0-1,0 0 0,0 0 1,0 0-1,-3 7 0,-7 29 24,6-19-11,-29 99 14,-2 6 29,-65 239 223,96-345-25,6-7 1914,-1-12-2194,1 0-1,0 0 1,0 0 0,0 0-1,-1 0 1,1 0-1,0 1 1,0-1 0,0 0-1,-1 0 1,1 0-1,0 0 1,0 1 0,0-1-1,0 0 1,0 0-1,0 1 1,-1-1 0,1 0-1,0 0 1,0 0-1,0 1 1,0-1 0,0 0-1,0 0 1,0 1-1,0-1 1,0 0 0,0 1-1,0 9-43,0-8 44,0 20-212,0-21 294,-9 11-48,7-9-30,1-1 1,-1 1-1,1 0 0,0 0 1,-1-1-1,1 1 1,0 0-1,0 6 0,-7 15-15,6-22 15,1 5 128,-6 8-163,1-2 33,3-8-3,-1 3 66,2-4 15,0-1-1,0 1 0,1 0 0,-1-1 0,1 1 1,0 0-1,0 0 0,0 5 0,-4-9 179,-174 4 127,134-3-441,-65 0-1519,108-1 1303,-1 0 0,1 0-1,-1 0 1,1-1 0,-1 1-1,-2-1 1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8:32.1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331 11 1040,'-10'-3'6747,"8"2"-6614,0 0 0,-1 0-1,1 0 1,-1 0 0,1 0 0,-1 1-1,1-1 1,-1 1 0,1 0 0,-1 0-1,1 0 1,-1 0 0,0 0 0,-3 1 0,-6-1-91,7 1-50,-1-1 0,1 1 0,0 0 0,0 0 0,0 1 0,0-1 0,0 1 0,-8 4 0,-4 4 9,-16 11 0,15-8-5,-29 19 45,-15 10-966,62-42 826,20 11-3722,-9-11 3717,-1-2 1,1 1-1,-1-2 0,0 1 0,0-1 1,12-6-1,-9 3 68,-8 3 50,0 1 0,1-1 0,-1 1 0,0 0 0,1 1 0,0-1 0,-1 1 1,8-1 149,1-3 1303,-9 3-1175,-3 1-104,0 1 0,0-1-1,0 0 1,0 1 0,0-1-1,0 0 1,-1 0-1,1 0 1,1-2 484,14 0 1544,-17 5-2137,-1 7-72,-1-1-1,0 0 1,0 1-1,0-1 1,-1 0-1,-7 14 1,-7 22 74,0 27 173,-11 104 1,10-52-160,15-110-88,0 5-25,2-17 21,1-1 0,0 0 0,0 0 0,0 1-1,-1-1 1,1 0 0,0 0 0,0 1 0,-1-1 0,1 0 0,0 0 0,-1 0-1,1 0 1,0 0 0,-1 1 0,1-1 0,0 0 0,0 0 0,-1 0-1,1 0 1,0 0 0,-1 0 0,1 0 0,0 0 0,-1 0 0,1 0-1,0 0 1,-1 0 0,1 0 0,0-1 0,-1 1 0,1 0 0,-1 0-1,-1-2-92,-1 0-1,0 1 1,0-1-1,-5-2 1,5 3 130,-1 0 0,1-1 1,0 0-1,-1 0 0,-2-2 1,4 2-33,-1 1 1,0 0 0,1 0-1,-1 0 1,0 0 0,0 0-1,1 1 1,-1 0-1,0-1 1,-5 1 0,0-1-14,-53-1-124,61 2 123,0 0 0,0 0 0,0 0 0,0-1 0,0 1 0,0 0-1,0 0 1,0 0 0,0 0 0,0 0 0,0 0 0,0 0 0,0-1 0,0 1 0,0 0 0,0 0-1,0 0 1,0 0 0,0 0 0,0 0 0,0 0 0,1 0 0,-1-1 0,0 1 0,0 0 0,0 0-1,0 0 1,0 0 0,0 0 0,0 0 0,0 0 0,0 0 0,1 0 0,-1 0 0,0 0-1,0 0 1,0 0 0,0 0 0,0 0 0,0 0 0,0 0 0,1 0 0,-1 0 0,0 0 0,0 0-1,0 0 1,0 0 0,0 0 0,0 0 0,0 0 0,1 0 0,-1 0 0,0 0 0,382 0 551,-382 1-418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8:42.9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96 0 2657,'-29'0'3689,"-37"0"-2469,68 0-1047,32 0 453,474 15 2049,-198-6-2606,-295-9-72,101-8 68,-56 3 41,-35 3-2176,-42 2 317,-5 3-500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8:48.6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80 1256,'0'0'7650,"3"0"-7694,58-4 606,-50 3-480,89 0 137,-52 1-190,74-4 159,0 0-72,-103 4-122,-3 0-11,0 0 1,0-1 0,0 0 0,29-7 0,12-12 110,14-3-17,-60 21-86,1 0 1,-1 1-1,0 1 0,13 0 0,-10 1 37,21-3-1,2-2-35,65 2 1,-62 2 167,-39 0-66,9 0-765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8:51.7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217 25 3833,'-3'-6'5878,"3"6"-5831,-1-1-1,1 1 1,0 0-1,0-1 1,0 1-1,-1 0 1,1-1-1,0 1 1,0-1-1,-1 1 1,1 0-1,0 0 1,-1-1-1,1 1 1,0 0-1,-1-1 1,1 1-1,-1 0 1,1 0-1,0 0 1,-1-1-1,1 1 1,-1 0-1,1 0 1,-1 0-1,1 0 1,0 0-1,-1 0 1,1 0-1,-1 0 1,1 0-1,-1 0 1,1 0-1,-1 0 1,1 0-1,-1 1 1,-1-1-68,1 0 0,-1 0-1,0 1 1,1-1 0,-1 1 0,1-1-1,-1 1 1,1 0 0,-1-1 0,-1 2-1,2-1 9,0 1 0,-1-1 0,1 0-1,0 0 1,1 1 0,-1-1-1,0 0 1,0 1 0,0-1 0,1 1-1,-1-1 1,1 1 0,-1 1-1,0 23-78,1-14 104,0-12 16,-29 0-1214,28 0 1114,2-9-1711,1 8 1777,-1 0 1,0-1-1,0 1 1,0 0-1,1-1 1,-1 1-1,0 0 1,1 0-1,1-1 1,4-2-11,25-19-29,-19 14 317,8-11 1538,-35 26-1866,3 2 62,0-1 0,-17 17 0,10-8-10,-97 89-172,113-103 157,-1 0 0,1 1-1,0-1 1,-1 1-1,1-1 1,0 1 0,1 0-1,-1-1 1,0 1-1,1 0 1,0 0 0,-1 0-1,1 1 1,0-1-1,1 0 1,-1 0 0,0 1-1,1-1 1,0 6-1,0-8 7,0 0-1,1 1 0,-1-1 0,0 1 1,1-1-1,-1 0 0,1 1 1,0-1-1,-1 0 0,1 1 0,0-1 1,0 0-1,0 0 0,0 0 1,0 0-1,0 0 0,0 0 0,0 0 1,0 0-1,1 0 0,-1 0 0,0-1 1,1 1-1,-1-1 0,3 2 1,4 1 36,1-1 0,-1 1 0,10 0 1,-17-3-17,261 26 1069,-133-16-846,-123-10-222,-5 0-64,0-1 1,0 1-1,-1 0 1,1 0-1,0 0 1,0 0-1,-1 0 1,1 0-1,0 0 1,0 1-1,0-1 1,-1 0-1,1 0 1,0 1-1,-1-1 1,1 0-1,1 2 1,-2-16-2555,0-7-1077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8:52.1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184 0 3145,'-2'0'319,"-1"0"1,1 0-1,-1 0 1,1 1-1,-1-1 1,1 0-1,-1 1 1,1 0 0,0 0-1,-3 1 1,2-1-278,1 1 0,0 0 0,0 0 1,0 0-1,0 0 0,0 0 1,1 0-1,-4 5 0,-16 27 231,2 2-1,1 0 0,1 0 1,3 2-1,1 0 1,-14 66-1,25-90-986,0 0 0,2 26 0,0-22-1165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8:55.5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 4 440,'-2'0'7919,"31"-3"-7728,-30 50-320,-1-18 191,6 48 1,-1-61-55,1-1 0,0 0-1,1 0 1,10 18 0,8 28 73,-20-50-44,0-4-2,-1 0 0,0-1 0,-1 2 0,0-1 0,0 10 0,-1-10 26,1-4-49,-1-1 0,0 0-1,0 1 1,0-1-1,0 1 1,0-1-1,-1 1 1,1-1 0,-1 0-1,0 1 1,0-1-1,0 0 1,0 0 0,0 1-1,0-1 1,-3 3-1,-3 3 19,-2 0 0,1 0 0,-13 8 0,17-13-94,-1 1 0,0-1 1,-1-1-1,1 1 0,0-1 1,-1 0-1,0 0 1,-6 1-1,12-3 15,-1 0 0,1 1 0,0-1 0,-1 0 0,1 0 0,-1 0 0,1 0 0,-1 0 0,1 0 0,0 0 0,-1 0 0,1 0 0,-1-1 0,1 1 0,-1 0 0,1 0 0,0 0 0,-1 0 0,1-1 0,0 1 0,-1 0 0,1 0 0,-1-1 0,1 1 0,0 0 0,-1-1 0,-1-11-1865,2 12 1861,-1-23-4167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57:22.3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27 1120,'8'0'289,"0"-1"1,13-3-1,2 0-38,230-14 1993,2 20-1458,-182 3-499,117 24 0,-168-25-175,38 9-41,-1 2 1,0 3-1,60 28 1,162 91 66,339 224 710,-450-248-521,-125-79-55,64 63 0,-42-27-30,114 156 0,-105-112-116,31 43 31,-67-100-59,43 83 0,16 70 344,53 102-134,-108-232-147,-3 2 0,36 100 0,-35-51 106,-37-118-260,-4-10 39,0-1 1,0 1 0,0 0 0,-1 0 0,2 5 129,-45-27-8577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8:56.0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3401,'0'0'1152,"6"0"-680,4 0-264,7 0 208,2 0 392,1 0-23,6 0-153,-3 0-176,3 0-264,-3 0-120,0 6-72,-3 0-480,16-3-657,-7 0-415,1-3-1561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8:57.1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50 6 1040,'10'-5'5563,"-10"83"-5170,0-77-383,-1 1 0,1 0 0,0-1 0,-1 1 0,1-1 0,-1 1 0,0-1 0,1 1 0,-1-1 0,0 1 0,0-1 0,-1 2-1,1-2-5,0 0 0,1 1-1,-1-1 1,0 0-1,0 0 1,1 1-1,-1-1 1,1 0 0,-1 1-1,1-1 1,-1 3-1,1-1 12,0 0 0,-1 1-1,0-1 1,0 0 0,0 0-1,0 0 1,0 0 0,-1 0-1,1 0 1,-1 0 0,0 0-1,-4 4 1,4-5-11,0 0 1,1 1-1,-1 0 1,0-1-1,1 1 0,0 0 1,-1 0-1,1-1 1,0 1-1,0 4 1,-3 4-3,3-8-1,1-2 1,-1 0 1,1 1 0,0-1-1,-1 0 1,1 1 0,0-1 0,0 0-1,0 4 477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 60 800,'-1'-1'170,"1"-1"-1,-1 1 1,0 0 0,0 0-1,0-1 1,0 1-1,0 0 1,0 0-1,0 0 1,0 0 0,0 0-1,0 1 1,0-1-1,-1 0 1,1 0 0,-3 0-1,-5-5-58,-18-29 5582,27 36-5837,7 248 515,-3-182-322,8 72 25,-10-114-23,-1-18-42,-1 0 1,1 0-1,1 0 1,-1 0-1,1 0 1,0 0-1,4 8 0,-5-14-10,-1-1-1,1 1 0,-1-1 0,1 1 0,0 0 1,-1-1-1,1 1 0,0-1 0,-1 0 0,1 1 0,0-1 1,0 0-1,0 1 0,-1-1 0,1 0 0,0 0 1,0 0-1,0 0 0,0 1 0,-1-1 0,1 0 0,0-1 1,0 1-1,0 0 0,0 0 0,1-1 0,3 1-9,538 0 1262,-536-1-1758,0 1 1,0-2-1,0 1 0,12-5 0,-1 1-1546,5-1-1985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1 208,'0'0'8461,"0"4"-8296,4 302 195,20-97-196,-5-72 201,-12-75-107,4 57-91,-4 213 154,-2-222-241,0-1 45,-1 161 325,-4-260-450,2 143 59,1-106-10,11 58 0,-1-24 22,4 140-1,16 106-94,-5-89 58,-20 69 122,-9-237-142,1 663 25,-7-547-10,1-59-18,-10 85-9,3-72-4,0 205-10,12 2-17,2-186 15,5 143-582,-4-295 152,-1-9 424,-1 0 1,0 0-1,0 1 1,0-1-1,0 0 1,1 0-1,-1 0 1,0 0-1,0 0 1,0 0-1,0 0 1,1 0 0,-1 0-1,0 0 1,0 0-1,0 0 1,1 0-1,-1 0 1,0 0-1,0 0 1,0 0-1,0 0 1,1 0 0,-1 0-1,0 0 1,0 0-1,0 0 1,1-1-1,0 0-96,0 0 0,1 0 0,-1 0 0,0 0 0,0-1 0,1 1 0,-1 0 0,0-1 0,0-1 0,3-4-601,0-1 1,4-13 0,5-30-1747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40 197 312,'-9'-12'1733,"7"11"-1584,1-1 0,0 0 1,-1 1-1,1-1 0,0 0 1,0 0-1,0 0 0,0 1 1,0-1-1,0-4 0,0 0 83,0-1 0,1 1-1,1-22 3494,-7 25-3126,3 3-597,3 0 4,0 0 0,-1 0 0,1 1 1,0-1-1,0 0 0,0 0 0,-1 0 1,1 0-1,0 0 0,0 0 1,-1 0-1,1 0 0,0 0 0,0 0 1,0 0-1,-1 0 0,1 0 0,0 0 1,0-1-1,0 1 0,-1 0 0,1 0 1,0 0-1,0 0 0,0 0 0,-1 0 1,1-1-1,0 1 0,0 0 0,0 0 1,0 0-1,-1 0 0,1-1 0,0 1 1,0 0-1,0 0 0,8-3-402,-2 2 396,0 1 1,1-1 0,10 2-1,8-1 31,116-14 137,68-1 130,27 15-210,-208-1-79,1-1 0,42-9-1,53-20 35,-51 12-32,-62 16-130,1 1 0,0 1-1,0 0 1,12 1 0,16-6-1237,28 6-2464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0 824,'-2'7'4876,"-7"-2"-3153,9-5-1710,-1 1-1,1-1 1,-1 0-1,1 0 0,-1 0 1,1 0-1,0 1 1,-1-1-1,1 0 0,-1 0 1,1 1-1,0-1 1,-1 0-1,1 0 0,0 1 1,0-1-1,-1 0 1,1 1-1,0-1 0,0 1 1,-1-1-1,1 0 0,0 1 1,0-1-1,0 2 126,-4 7 521,1 48-659,3 1353 231,-3-648-182,7-652-49,21 111 0,-6-59 0,5 210 18,-14-181-12,48 444 9,8 158 73,-31-307-103,-16-240 39,-17 0-22,-2-175 3,-4 30 258,1-4-3270,3-132-219,0 8 1027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48 145 2609,'-2'0'305,"-1"1"1,1 0 0,0 0 0,0 0 0,-1 0-1,1 1 1,0-1 0,0 1 0,0-1 0,0 1-1,1 0 1,-1-1 0,-2 4 0,-4 3 260,7-8-537,1 1 1,-1-1-1,1 1 0,-1-1 0,1 0 0,-1 1 0,1-1 1,-1 1-1,1-1 0,0 1 0,-1 0 0,1-1 0,0 1 1,-1-1-1,1 1 0,0-1 0,0 1 0,-1 0 1,1-1-1,0 1 0,0 0 0,0-1 0,0 1 0,0 0 1,0 0-1,1 0-16,-1 0 1,1-1 0,-1 1-1,1 0 1,-1-1 0,1 1-1,0-1 1,-1 0 0,1 1-1,0-1 1,-1 1 0,1-1-1,0 0 1,0 1 0,-1-1-1,1 0 1,1 0 0,7 2 52,0-1 0,17 0 0,-25-1-32,107 1 593,124-3-237,-215 1-348,0-1 0,0-1 0,-1-1 0,1 0 0,16-7 0,77-38 263,-7 3-101,-86 40-202,0 0 0,1 1 1,0 1-1,19-2 0,-7 4 47,-9 0 15,0 0-1,36-9 1,-40 6 10,0 1-1,1 1 1,26-1-1,54 4 43,-43 1 13,-48-1-97,0 1 0,0 0 0,-1 0-1,1 0 1,0 1 0,10 4 0,-13-39-7027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 39 120,'-1'-1'181,"0"1"-1,-1-1 1,1 0 0,0 0-1,0 0 1,0 0-1,1 0 1,-1-1 0,0 1-1,0 0 1,0 0 0,1 0-1,-1-1 1,1 1-1,-1 0 1,1-1 0,0 1-1,-1-2 1,0-12 1603,3 17-1774,0 0 0,0 0 0,0-1 0,1 1 1,-1 0-1,0-1 0,1 0 0,-1 1 0,1-1 1,0 0-1,5 1 0,3 2-86,38 14 2094,-49-8-2027,-11 125 603,0-28-399,6 112 108,4-118-207,-1 345 81,3-234-79,28 436-14,-18-470-76,23 205 11,15-1 4,-28-218-25,15 174-68,-3-29 20,-13-167 51,9 91-1,-17 88 7,-10-234-7,20 193-50,-19-255 28,1 37 7,-4 70 1,-1-110-10,-22 218-12,18-194 12,-1 40 22,1-5 85,0-41 38,-3 31 47,4 112 595,5-116-209,-1-66-644,1-89-2463,-2 40 967,1-13-912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0 233 328,'0'-23'4880,"1"22"-4827,2-2-124,0 0-1,0 0 1,0 0-1,1 0 0,-1 1 1,1 0-1,0-1 1,5-1-1,0-1-417,8-5-280,1 1 1,-1 1-1,39-10 5669,-43 17-3011,35 1-1660,-20 1 277,42 0-91,89-3 146,-140 0-525,0 0-1,36-11 0,35-18 252,-22 7-113,-39 15-170,0 2 0,1 1 1,0 1-1,0 2 0,31 0 0,-10 2 59,0-3-1,57-11 0,-100 13-79,1 1 0,17 1 0,-23 0 48,14-3-122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1 680,'0'0'5339,"0"3"-5227,-1 84 519,15 319 927,38 105-1172,-28-171-346,-17 0 31,-2-41 42,27 101-65,1 108-38,-31 2-3,-3-260-15,-6 361-36,9-574 34,2 0 0,1 0 0,13 43 1,4 34-4,-4 108 16,-5-36 1,10 142-67,-23-262 58,-3 206-23,2-40 202,2-128-4589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5.9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3441,'0'2'3020,"0"190"417,0-172-3387,2-1-1,3 23 1,-3-32-39,1 1 0,0 0-1,0-1 1,1 1 0,7 11-1,-11-21-21,1 0-1,-1 0 0,1 0 0,0 0 0,-1-1 0,1 1 0,0 0 0,-1 0 0,1-1 0,0 1 0,0-1 0,0 1 0,0 0 0,0-1 0,0 0 0,0 1 0,0-1 0,0 0 0,0 1 0,0-1 0,0 0 0,0 0 0,0 0 0,0 0 0,0 0 0,0 0 0,0 0 0,0 0 0,0 0 0,0 0 0,0-1 0,0 1 0,0 0 0,0-1 0,0 1 0,0-1 0,0 1 0,0-1 0,0 1 0,-1-1 1,1 0-1,0 1 0,0-1 0,-1 0 0,1 0 0,0 0 0,-1 1 0,2-3 0,12-18-94,-1-1 0,-1 0 1,9-26-1,23-75-702,-41 114 785,-2 3 24,1 0-1,0 0 1,1 0-1,-1 1 0,5-7 1,-7 11-9,1 1 0,-1 0 0,1 0 1,-1-1-1,1 1 0,-1 0 0,1 0 0,-1-1 0,1 1 1,0 0-1,-1 0 0,1 0 0,-1 0 0,1 0 1,0 0-1,-1 0 0,1 0 0,-1 0 0,1 0 1,1 1-1,-1-1-1,0 0-1,0 1 1,1-1 0,-1 1 0,0-1 0,0 1-1,0-1 1,0 1 0,2 1 0,6 9 209,-1 0 1,0 0 0,-1 1-1,7 15 1,11 19 36,-10-18-209,-3-4-527,5 15-2612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57:23.0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51 1528,'11'3'1973,"-5"2"-1540,0-1 1,0 1-1,-1 0 1,7 9-1,10 8 352,75 62 314,-74-66-1029,1-1 0,35 18 0,17 3 229,1-5 0,1-2 0,96 23 0,-141-45-175,-1-1-1,1-2 1,62 3 0,-65-9 1609,-30-6-1677,0-44-92,7-56-1,0 59-223,1-11-295,2-74-1,-10 82-734,-12 49-409,-5 1-593,-4 0-2049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95 760,'0'12'3668,"0"35"1001,1-46-4666,-1 0 1,1-1 0,0 1 0,-1 0 0,1-1 0,0 1-1,0-1 1,-1 1 0,1-1 0,0 0 0,0 1-1,0-1 1,0 0 0,0 0 0,-1 1 0,1-1-1,0 0 1,1 0 0,0 0 6,17 3 129,0-1-1,0-2 0,23-1 1,-4 1 49,167-8 351,-139 1-437,222-36 382,-220 29-336,2 3 0,-1 3-1,100 1 1,-172 2-825,-24-21-1718,15 15 840,-15-14-3151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118 196 984,'-1'-14'8286,"-3"10"-8277,1 0 1,-1 1-1,-7-6 1,-2-1 21,10 8-26,3 2-5,0 0 1,-1 0-1,1 0 0,0 0 1,0-1-1,0 1 1,-1 0-1,1 0 0,0 0 1,0 0-1,0 0 0,0 0 1,0-1-1,-1 1 1,1 0-1,0 0 0,0 0 1,0 0-1,0 0 1,0-1-1,0 1 0,0 0 1,0 0-1,0 0 0,0-1 1,-1 1-1,1 0 1,0 0-1,0-1 0,0 1 4,0 0-1,0 0 1,0 0-1,0 0 1,0-1-1,0 1 1,0 0-1,0 0 1,0 0-1,0 0 1,-1 0-1,1-1 1,0 1-1,0 0 1,0 0-1,0 0 1,0 0-1,-1 0 1,1 0-1,0 0 1,0 0-1,0 0 1,0 0-1,0 0 1,-1-1-1,1 1 1,0 0-1,0 0 1,0 0-1,-1 0 1,1 0-1,0 0 1,0 0-1,0 0 1,0 1-1,-1-1 1,1 0-1,0 0 1,0 0-1,0 0 1,0 0-1,0 0 1,-1 0-1,1 0 1,0 0 0,0 0-1,0 1 1,0-1-1,0 0 1,0 0-1,-1 0 1,1 0-1,0 0 1,0 1-1,0-1 1,0 0-1,0 0 1,0 0-1,-4 10-19,1 1 1,0-1-1,0 0 0,-1 13 1,-2 47 79,4-49-73,-5 300 160,7-256-120,0-58-24,0-3 1,0-1 0,0 0 0,0 1 0,0-1 0,1 0 0,-1 1 0,1-1 1,0 0-1,2 6 0,-2-46-624,-11-215-383,-2 147 571,-8-86 49,19 128 664,1 62-280,0 0 1,1 0-1,-1 1 0,0-1 0,0 0 0,1 0 0,-1 0 0,0 0 0,1 1 1,-1-1-1,1 0 0,-1 0 0,1 1 0,-1-1 0,1 0 0,-1 1 0,1-1 1,0 1-1,0-1 0,-1 1 0,1-1 0,0 1 0,0-1 0,0 0 0,6-3 41,2-3-25,1 0 1,-1 1 0,1 0 0,1 0-1,-1 1 1,1 1 0,0 0 0,0 0-1,1 1 1,-1 0 0,1 1 0,11-1-1,127 2 103,-80 1-86,-65 1-36,0-1 0,0 1 0,0 0 0,0 0 0,-1 0-1,1 1 1,0-1 0,-1 1 0,8 4 0,3 4 19,20 15-1,-23-15-2,27 15 0,-35-23 6,-1 0-1,0 0 1,0 0 0,4 4-1,-7-5-12,1 0 0,-1 0 0,0 1 0,0-1 0,0 0 0,0 0-1,1 0 1,-2 0 0,1 0 0,0 1 0,0 0 0,-1 2 3,1 2 2,0-1 0,0 0 1,-1 0-1,0 0 1,0 0-1,0 0 0,-1 0 1,0 0-1,0 0 1,0 0-1,-1 0 1,1-1-1,-1 0 0,0 1 1,-4 3-1,-6 8-53,-1-1-1,-1-1 0,0 0 1,-1-1-1,0-1 0,-1 0 1,0-1-1,-36 16 1,27-15-44,0-1 0,0-1 0,-45 10 1,43-19 385,30-1-342,13 1 100,0 0 1,0 1-1,0 1 1,0 0-1,0 1 1,20 9-1,-5 0 23,-1 1 0,29 18 1,35 29 54,22 12 65,-87-57-136,1 0 0,34 11 0,-50-23-120,0 0 0,0 0 0,24 2 0,-34-5-148,-3-1 141,1-1-58,-1 1 58,0 0 0,1 0 0,-1 0 0,0 0 0,1 0-1,-1 0 1,0 0 0,0 0 0,1 1 0,-1-1 0,0 0 0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83 72,'0'0'6689,"6"0"-6445,38 0 645,25 1 376,117-14 0,97-29-531,2 19-679,-89 20-2,-149 0-27,-47 3-106,-9 0-1746,-12 0-201,-4 0-1659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1 174 960,'-1'0'7832,"11"0"-7870,57-2 568,1-3 0,103-21 0,129-49 531,-159 41-878,-106 29-146,1 0 0,39 1 0,-39 5-16,-22 0 2,0-1-1,0 0 0,0-1 1,0 0-1,18-5 1,-24 5-432,0-1 0,1 1 0,-1 1 0,1-1 0,12 3 0,2-2-269,44-5 1304,-40 2-373,-1 3-501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 56 1560,'0'-38'3149,"0"38"-3121,0-1 1,0 1-1,-1 0 0,1-1 1,0 1-1,-1 0 1,1 0-1,0-1 0,-1 1 1,1 0-1,-1 0 0,1 0 1,0 0-1,-1-1 1,1 1-1,-1 0 0,1 0 1,0 0-1,-1 0 0,1 0 1,-1 0-1,1 0 0,0 0 1,-1 0-1,1 0 1,-1 0-1,1 0 0,-1 1 1,1-1-1,0 0 0,-1 0 1,0 1-1,1-1 1,-1 0 0,0 0 0,1 0 0,-1 0 0,0 0-1,1 1 1,-1-1 0,1 0 0,-1 1 0,1-1 0,-1 0 0,0 1 0,1-1-1,-1 1 1,1-1 0,0 1 0,-1-1 0,1 1 0,-1-1 0,1 1 0,0-1 0,-1 1-1,1-1 1,0 1 0,-1 1 121,1-2-153,0 0 0,0 1 0,0-1 0,0 0 0,0 1-1,0-1 1,0 0 0,0 1 0,0-1 0,0 0 0,0 0 0,1 1-1,-1-1 1,0 0 0,0 1 0,0-1 0,0 0 0,0 0 0,1 1-1,-1-1 1,0 0 0,4 2 115,0 0 1,0 0-1,0 0 0,0-1 1,0 0-1,0 0 0,0 0 0,5 1 1,39 1 787,-38-3-755,46 2 558,1-3-1,60-9 1,-5-5-411,162-2 1,-239 17-244,253-6 374,-145 3-439,-132 3 7,-10 0-13,0 0 0,0 0 0,0 0 0,-1 0-1,1 0 1,0 0 0,0 0 0,0 1 0,0-1 0,0 0 0,-1 0 0,1 1 0,0-1 0,0 0 0,0 1 0,-1-1 0,1 1 0,0-1-1,0 2 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17 127 56,'0'1'201,"-1"1"-1,1-1 1,0 0-1,0 1 1,0-1 0,-1 1-1,1-1 1,-1 0-1,1 0 1,-1 1 0,0-1-1,1 0 1,-1 0-1,-2 2 1,-4 11 380,7-14-545,0 0 0,0 0 0,0 1 0,0-1 0,0 0 0,0 0 0,0 1 0,0-1 1,0 0-1,0 0 0,0 1 0,0-1 0,0 0 0,0 0 0,0 0 0,0 1 0,0-1 0,0 0 0,1 0 0,-1 0 0,0 1 0,0-1 0,0 0 0,0 0 0,1 0 0,-1 0 0,0 1 0,0-1 1,0 0-1,0 0 0,1 0 0,-1 0 0,0 0 0,0 0 0,1 0 0,-1 0 0,0 1 0,0-1 0,1 0 0,-1 0 0,0 0 0,0 0 0,0 0 0,1 0 0,-1-1 0,16 1 295,-12 0-111,321 0 3179,-264-2-2990,74-11 1,61-21 169,-83 13-362,102-12 161,1 18-167,-45 15-76,-171 0-174,1-1 0,-1 1 0,0-1 0,0 1-1,0 0 1,0-1 0,0 1 0,0-1 0,0 1 0,0-1 0,0 1-1,0-1 1,0 1 0,0-1 0,0 1 0,0-2 0,-1 2 6,1 0 1,0-1-1,0 1 1,-1-1-1,1 1 1,0-1-1,-1 1 1,1 0-1,0-1 1,-1 1-1,1 0 1,0-1-1,-1 1 1,1 0-1,-1 0 1,1 0-1,-1-1 1,1 1-1,-1 0 1,1 0-1,-2 0 1,-73-23-3409,33 11-546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222 42 1488,'0'-41'9596,"-10"41"-9847,8 0 235,1 0-1,0 0 1,0 1 0,0-1 0,0 0-1,0 1 1,0-1 0,0 1 0,0-1-1,0 1 1,0 0 0,0-1 0,0 1-1,0 0 1,0 0 0,0 0 0,0-1-1,1 1 1,-1 0 0,0 0 0,0 2-1,-4 3 2,-13 18 43,1 0 0,1 1 0,-21 43 1,14-18 25,-16 56 1,31-82-52,2 1-1,0 1 1,1-1-1,2 0 1,-1 35-1,3-32-1,0-19-4,1 0 0,0 0 1,0 1-1,1-1 1,2 11-1,-2-18 3,0 1-1,0-1 1,0 1-1,1-1 1,-1 0-1,1 1 1,-1-1-1,1 0 1,0 0-1,0 0 1,0 0-1,0 0 0,0-1 1,1 1-1,-1-1 1,0 1-1,1-1 1,-1 0-1,1 0 1,-1 0-1,1 0 1,5 0-1,3 2 37,1-1 0,1-1 0,20 0 0,-27-1-25,0 0 0,0-1-1,1 1 1,-1-1 0,0-1-1,0 1 1,7-3 0,-8 2-23,-1-1 0,0 1 1,1-1-1,-1 0 1,0 0-1,-1 0 0,1-1 1,0 1-1,4-7 1,-4 5-10,-1 0 1,1 0 0,-1-1 0,0 0 0,-1 1-1,1-1 1,-1 0 0,0 0 0,-1-1 0,2-7-1,-1-5-83,-1 0 0,-1-20 0,0 15-63,0 16 147,0-1-1,-1 1 1,1 0 0,-2 0-1,1-1 1,-4-7 0,4 13 17,0 0 0,-1-1 0,0 1 0,1 1 1,-1-1-1,0 0 0,0 0 0,-1 1 0,1-1 0,0 1 0,-1-1 1,0 1-1,1 0 0,-1 0 0,0 0 0,-6-2 0,0 1-129,0 1-1,1 0 0,-1 0 0,0 1 0,0 0 1,0 1-1,0 0 0,-9 1 0,-3-1-548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58 2577,'0'0'958,"0"5"59,0 15-692,0 0 78,4 37-1,-3-51-295,0 1-1,1 0 1,0 0-1,0-1 1,1 1 0,0-1-1,0 1 1,0-1 0,6 7-1,-6-10-47,-1 1 1,1 0-1,0-1 0,0 0 0,1 0 0,-1 0 1,1 0-1,-1 0 0,1-1 0,0 0 0,0 1 1,0-1-1,0-1 0,0 1 0,1-1 1,-1 1-1,1-1 0,-1 0 0,8 0 0,3-1 54,-5 0-15,-1 0 1,14-2-1,-20 2-79,0-1 0,0 0-1,0 0 1,0 0-1,0 0 1,0 0-1,-1 0 1,1-1-1,0 0 1,-1 1 0,4-4-1,-3 2 2,1-1-1,-1 0 0,0 0 1,0 0-1,0 0 0,0 0 1,-1-1-1,0 1 0,0-1 1,0 1-1,0-1 0,1-9 1,-1-2 14,0 0 1,-1-27 0,-1 36-40,0 1-7,-1 0-1,1 0 1,-1-1-1,0 1 1,-1 0 0,0 0-1,0 0 1,-4-8-1,5 11 1,-1-1-1,0 1 1,-1-1-1,1 1 1,-1 0-1,1 0 1,-1 0-1,0 0 1,0 0-1,0 0 1,-1 1-1,1 0 1,-7-4-1,5 5-176,1 0-1,-1-1 1,0 2 0,0-1-1,1 1 1,-1-1 0,0 1-1,0 1 1,0-1-1,-6 2 1,-12 3-2186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0 1824,'-17'35'1193,"2"0"0,-20 71 0,30-87-968,-6 21 103,2 0 0,3 1 0,0 0 0,2 76 0,3-115-319,1 1 0,1 0 0,-1 0 0,0 0-1,1-1 1,-1 1 0,1 0 0,0 0 0,0-1 0,0 1-1,0-1 1,1 1 0,-1-1 0,0 1 0,1-1 0,0 0 0,0 0-1,0 0 1,0 0 0,0 0 0,0 0 0,0 0 0,0-1-1,1 1 1,-1-1 0,5 3 0,0-2 45,1 1 0,-1-1 0,1-1 0,0 1-1,-1-1 1,14 0 0,45-4 276,-61 3-316,-1-1 1,1 1 0,-1-1 0,1-1-1,-1 1 1,1 0 0,-1-1-1,0 0 1,0 0 0,0-1 0,0 1-1,0-1 1,0 1 0,-1-1-1,1-1 1,-1 1 0,0 0 0,0-1-1,0 1 1,0-1 0,-1 0-1,0 0 1,1 0 0,-1 0 0,-1-1-1,1 1 1,-1 0 0,2-9 0,-1-3-72,-2-24 1,-1 17-174,2 20 199,-1 0-1,0 0 1,0 0 0,-1 0 0,1 0 0,0-1 0,-1 1 0,0 0 0,0 0-1,0 0 1,0 0 0,0 1 0,-1-1 0,1 0 0,-1 0 0,0 1-1,0-1 1,0 1 0,-3-4 0,2 4 17,1-1-1,-1 1 1,0 0-1,0 0 1,0 0 0,0 0-1,0 1 1,0-1 0,0 1-1,-1 0 1,1 0-1,-1 0 1,1 0 0,-1 1-1,1-1 1,-1 1 0,-5 0-1,4 0-5,0 0 1,-1 0-1,1 1 0,0 0 0,0 0 0,0 0 0,0 0 0,-5 3 1,8-3-21,0 0 0,1 0 1,-1 0-1,0 0 0,1 0 1,-1 1-1,1-1 0,-1 0 1,1 1-1,0 0 0,-1-1 0,1 1 1,0 0-1,0-1 0,0 1 1,1 0-1,-1 0 0,0 0 1,1 0-1,-1 0 0,1 0 1,0 0-1,-1 3 0,1 12-981,0-5-738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86 1408,'7'7'929,"-1"0"0,0 1 0,5 7 0,-1-2-357,5 8 51,-1-1 55,25 27-1,-36-45-654,0 1 1,0-1 0,-1-1 0,1 1 0,0 0 0,0-1 0,0 0-1,1 1 1,-1-1 0,0 0 0,0-1 0,1 1 0,-1-1-1,1 1 1,5-1 0,-3 0 42,-1-1 1,1 1-1,0-1 0,-1 0 0,1 0 0,0-1 1,-1 0-1,9-3 0,-4-2-25,0 1 0,0-2-1,0 1 1,-1-1 0,0-1 0,-1 0-1,0 0 1,8-11 0,-12 14-40,-1 0 1,0 0-1,0 0 0,-1 0 1,0 0-1,0 0 0,0-1 1,0 1-1,-1-1 0,0 1 1,-1-1-1,0 1 0,0-1 1,0 0-1,-1-6 0,0 12-4,1-1-1,0 1 1,-1-1 0,1 1-1,-1 0 1,0-1 0,1 1-1,-1 0 1,0 0-1,0-1 1,0 1 0,0 0-1,0 0 1,0 0-1,0 0 1,-2-1 0,1 0-20,-1 0-1,0 1 1,0-1 0,0 1 0,0 0 0,-7-2 0,-1 1-55,0 0 1,-1 1-1,-13 1 1,-72 0-25,94 0 29,1 0-1,-1 0 0,0 0 1,1 1-1,-1-1 0,1 1 1,-1 0-1,1 0 0,-1 0 1,1 0-1,-1 0 0,-3 3 1,2 0-637,-1 0 1,0 0 0,-7 10-1,12-14 695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57:25.7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3399 2086 1536,'0'0'5215,"-5"0"-4110,-1 0-899,-1 0-20,0 0 0,0 1 0,-1 0 1,-9 2-1,-35 9 267,-19 6-256,-74 25-67,-2-13-62,136-28-69,-29 3 88,-47 1 0,-10-5 119,-119-2 271,183-2-394,0 0 0,0-2 0,-56-16 0,-93-43 375,124 43-329,55 19-126,-263-102 118,205 76-138,1-2 1,-69-47 0,98 53 18,0 0 1,2-2 0,1 0 0,-27-35-1,-88-129 11,39 49-16,-68-61 28,79 96-17,10 7-47,-66-74-49,110 127 52,-39-59 1,58 74-64,2 0 1,1-2-1,-16-42 0,22 44 83,-24-65-40,34 92 50,-3-9-25,0 0 1,0 0-1,1-1 0,1 1 0,-1-19 1,3-31 242,-2 62-224,-1 1 0,1 0 1,-1 0-1,1 0 1,-1 0-1,-3 1 0,3 0-24,0 0-1,0 1 1,0-1-1,0 1 1,1-1-1,-1 1 1,0 0-1,-2 3 1,-7 4-142,-33 24-492,-51 51 1,70-61 598,-23 15 71,48-37 0,-31 16 607,14-5-622,15-11 18,3-1 22,-3 6-269,-1 13 220,4-10 48,0-9 28,0-9-1646,1 6 1448,0 0-1,0-1 1,0 1 0,0 0 0,0-1-1,1 1 1,-1 0 0,1 0 0,3-3-1,4-8-17,14-12 1,-8 9-178,47-55-90,41-52 323,-85 104 319,0 0-1,40-32 0,-25 24 312,-31 26-412,0 0 1,1 0-1,-1 1 0,1-1 1,-1 1-1,5-2 1,-6 2-73,0 1 0,1-1 0,-1 1 0,0 0 0,0 0 0,0 0 0,0-1 0,0 1 1,0 0-1,0 0 0,0 1 0,0-1 0,1 0 0,-1 0 0,0 0 0,0 1 0,0-1 0,0 1 0,0-1 0,0 1 0,0-1 1,0 1-1,1 0 0,21 18 78,1-1 1,1-1 0,1-1-1,0-1 1,1-1-1,53 19 1,182 38 921,-186-53-889,80 13 49,-23-5 68,-129-25-144,-5 0-95,-6 0-1056,-6-1-1490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8.5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44 1 2897,'-4'10'689,"0"1"0,1 0 0,1 0 0,-2 15 1,-6 159 1428,3-50-1454,-2 216 240,9-336-885,0 0 1,1-1 0,6 28-1,-6-38-20,0 0 0,0 0 0,1 0 0,-1 0 0,1-1 0,0 1-1,0 0 1,0-1 0,1 1 0,-1-1 0,1 0 0,0 0 0,0 0 0,0 0 0,0-1-1,1 1 1,-1-1 0,5 3 0,-2-3-20,0 0 0,0 0 0,1-1 0,-1 1 0,0-1 0,1-1 0,-1 1 0,13-2 0,-15 1-2,1 0-1,-1 0 1,1-1 0,-1 0 0,1 0-1,-1 0 1,1-1 0,-1 1 0,0-1-1,7-3 1,-2-2-131,0 1 0,15-15 0,-16 14 29,47-47-1514,-7-2-991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8.8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1 1512,'-4'5'3185,"1"7"-1761,-3 6-87,-4 8 63,0 13-544,-3 2-208,3 0-112,3-2-240,1-7-168,3-11-112,3-7-16,0-8-464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9.2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5329,'0'0'7442,"0"3"-7978,0 23-193,0 30-703,0-6-1649,0-3-3912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9.5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135 0 4545,'-7'3'5944,"7"-3"-5888,-3 6-25,1 0 0,0-1 0,0 1 0,-1 7 0,-2 6 101,-48 136 930,4-13-433,41-112-607,8-29-68,2-8-384,6-10 334,1 1 0,1 0 0,20-25-1,-6 8-153,-14 18 112,52-69-542,-51 70 496,1 1 0,0 1 0,26-21-1,-35 31 148,0 0-1,0 1 0,0-1 1,0 1-1,0-1 0,0 1 0,0 0 1,0 1-1,0-1 0,1 0 0,-1 1 1,0 0-1,0 0 0,1 0 0,-1 0 1,4 1-1,-5-1 38,0 1 0,0 0 0,0-1 0,0 1 0,0 0 0,-1 1 0,1-1 0,0 0-1,0 0 1,-1 1 0,1-1 0,-1 1 0,1 0 0,-1-1 0,1 1 0,-1 0 0,0 0 0,0 0 0,0-1 0,1 5 0,3 6 193,0-1 0,2 16-1,4 11-35,8 57 0,-19-72-3537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9.8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115 1 4241,'-1'4'2893,"-11"72"-502,5-21-1627,-74 477 1531,68-283-2782,13-223-514,0-25 915,0-1 0,1 1 0,-1 0 0,0-1 0,0 1 0,0-1 0,0 1 0,1-1 0,-1 1 0,0-1 0,0 1 0,1-1 0,-1 1 0,0-1 0,1 1 0,-1-1 0,1 1 0,-1-1 0,0 0 0,1 1 0,-1-1 0,1 0 0,-1 1 0,1-1 0,-1 0 0,1 0 0,-1 1 0,1-1 0,0 0 0,-1 0 0,1 0 0,-1 0 0,1 0 0,-1 0 0,1 0 0,0 0 1,-1 0-1,1 0 0,-1 0 0,1 0 0,1-1 0,2 1-575,15 0-2514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40.2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341 1 4177,'-1'0'2227,"-24"0"30,2 0-1647,-1 0 0,-44 7 1,66-6-601,-49 9 179,-72 25 0,122-35-187,-1 1-1,1-1 1,0 1 0,-1 0 0,1 0 0,-1-1 0,1 1 0,0 0 0,0 0 0,-1 0 0,1 0 0,0 0-1,-1 2 1,1-1-3,0 0 0,1 0 0,-1-1-1,1 1 1,-1 0 0,1 0 0,0 0 0,-1 0-1,1 0 1,0 3 0,0 6 25,1 1 1,1 13-1,0-19 11,-1-1-1,1 0 1,-1 0-1,1 0 1,0 0-1,1-1 1,3 6-1,1 0 49,0 0-1,1 0 0,0-1 0,1 0 0,0 0 0,19 13 0,-13-12 16,0-1-1,1-1 1,0 0-1,20 7 1,3-3-819,1-2 0,0-1 0,56 4 0,-35-6-4971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18.4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1784 31 3305,'-23'-18'6273,"9"16"-5607,1 1-404,-23-4-79,-1 2-1,-62 2 0,54 1-142,-47 4-4,-98 18 0,45-4 16,-244 6 128,-7-4-94,240-11-69,131-7-24,-99 2 223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18.7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341 0 4153,'-1'1'967,"-92"31"1766,58-17-2576,0 2-1,1 1 0,1 1 0,-33 26 0,64-43-140,-5 3 55,1 0 1,-9 10-1,14-14-62,-1 1 0,1 0-1,0 0 1,0-1 0,0 1-1,0 0 1,0 0-1,0 0 1,0 0 0,1 0-1,-1 0 1,1 1 0,-1-1-1,1 3 1,0-4-9,0 7 30,0 0 0,2 13 0,-1-17-5,0-1 0,0 1 0,0-1 0,1 1 1,-1-1-1,1 0 0,0 0 0,3 4 0,9 11 150,0-1-1,2-1 1,0 0 0,0-1-1,23 15 1,-12-11 15,1-2 1,58 27-1,-73-38-384,-1-1 0,1-1 0,0 0 0,0-1 0,0-1 0,1 0 0,-1-1 0,0 0 0,1-1 0,13-1 0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0.2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3385,'7'2'6258,"-5"-1"-6068,-1 0-189,-1 1 0,0-1 0,1 0 0,-1 1 1,0-1-1,0 0 0,0 1 0,0-1 0,0 3 0,-1 4 58,8 153 812,-4-41-533,-1-91-255,2 1 0,7 29 0,-11-57-75,23 76 98,-21-71-105,1 0-1,0 0 1,0-1 0,1 1 0,0-1 0,0 0 0,1 0 0,8 9-1,-12-14 9,0 0 0,0 0 0,0 0 0,0-1 0,0 1 0,1 0 0,-1 0 0,0-1 0,0 1 0,1-1-1,-1 1 1,0-1 0,1 0 0,-1 1 0,1-1 0,-1 0 0,0 0 0,1 0 0,-1 0 0,1 0-1,-1 0 1,0 0 0,1-1 0,-1 1 0,0 0 0,1-1 0,-1 1 0,0-1 0,1 0 0,-1 1-1,0-1 1,0 0 0,2-1 0,7-8 73,0-1 0,-1-1-1,15-23 1,-16 24-45,43-69-65,-4-3 0,50-116 0,-95 194-2,1 0-189,-1 0 0,0 0 0,0-1 0,0 1 0,-1-1 1,0 1-1,0-1 0,0-10 0,-1-10-1620,0 14-210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0.5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46 128 4729,'-2'4'294,"0"0"0,-1 0 1,2 0-1,-1 1 0,0-1 0,1 0 0,0 1 0,-1 7 1,0 2 503,1 21 0,0-24-550,2 17 222,-1-26-452,0 0-1,1 0 0,-1 0 0,1-1 0,0 1 1,-1 0-1,1 0 0,0-1 0,0 1 1,0-1-1,0 1 0,3 2 0,-1-1 14,0-1 0,1 0 0,0 1 0,-1-1 0,1-1 0,0 1 0,0 0 0,0-1 0,0 0 0,0 0 0,0 0-1,0-1 1,6 1 0,1 0 39,0-1-1,0 0 0,-1-1 0,13-2 0,-15 1-28,-1 0 0,0-1 0,1 0 0,-1 0 0,0 0-1,-1-1 1,1 0 0,0 0 0,-1-1 0,9-8 0,-5 3 3,0-1 0,0 0 0,-1 0 0,13-22 0,-18 25-27,0 0 0,0 0 0,-1-1 0,0 0 0,0 1 0,-1-1 0,0 0 0,-1-1 0,0 1-1,0-17 1,-1 23-13,0 1 0,-1 0 0,1 0 0,0 0 0,-1 0 0,1-1-1,-1 1 1,0 0 0,0 0 0,1 0 0,-1 0 0,-1 0 0,1 1-1,0-1 1,-2-2 0,0 1-12,1 1 0,-1 0 0,1 0 0,-1 0 0,0 0 0,0 0 0,0 1 0,0-1 0,-4 0 0,-5-2-39,-1 1 0,1 1-1,-1 0 1,-18 0 0,20 1 34,-2 0-48,0 0 0,1 1 0,-1 1 0,0 0 0,-16 3 0,19 0-361,0 0 0,-1 1 0,2 0 0,-1 1 0,1 0 0,-14 12 0,-3 3-3244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1360,'0'0'7015,"0"2"-7087,4 73 84,16 26 23,-19-94-34,8 40 2,-2-4-10,4 20-28,-9-46 27,-1 1 0,-1 19-1,-1-9-3,1 61-52,1 104-280,0-150 266,1 58-125,-2 83-228,7-65 83,-3-66 174,3 112 144,-6-119 18,4 38-5,-1 3 4,-2 87 12,7 153 2,3-107 21,-4-62 12,11 65-26,29 291-22,-32-344 17,6 75 0,-8 33 5,3 72-6,5-124 12,-7-76-6,-9-27 0,-6 0 5,0-47-10,-3 27 76,0 0 24,3-69-990,0-44-468,0-4-2946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2.0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1 2777,'0'1'2782,"0"18"-2165,0 6 73,-1 0 1,-4 25-1,-25 95 887,7-44-835,4 5-231,4 1 1,0 170-1,14-231-495,1 36-2,1-66-70,1-1 0,0 0-1,5 19 1,-5-30-105,-1 1 0,1-1-1,0 0 1,0 1 0,0-1-1,1 0 1,-1 0 0,1 0-1,0-1 1,0 1 0,0-1-1,1 1 1,-1-1 0,1 0-1,0 0 1,0-1 0,0 1 0,0-1-1,0 0 1,0 0 0,1 0-1,-1-1 1,1 1 0,-1-1-1,8 1 1,21 0-3613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3.0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324 1 1872,'0'0'7718,"-5"0"-7054,-7 0-543,0 1-1,-1 1 1,-22 5 0,-34 15-129,-4 2 8,57-21 9,15-3-20,1 1-1,0-1 0,-1 0 0,1 0 0,0 1 1,-1-1-1,1 0 0,0 1 0,0-1 0,0 0 1,-1 1-1,1-1 0,0 0 0,0 1 0,0-1 1,-1 0-1,1 1 0,0-1 0,0 1 0,0-1 1,0 0-1,0 1 0,0-1 0,0 1 0,0-1 1,0 0-1,0 1 0,0-1 0,0 1 0,0-1 1,1 1-1,-3 37 115,-15 76-1,12-86-46,-9 55 162,-16 95 112,23-121-59,0 66 0,6-89-165,0-17 5,1-1-1,3 31 0,-2-42-93,1 0-1,0 0 0,0 0 0,0 0 1,0 0-1,1-1 0,5 8 0,25 28 30,-30-37-36,6 7 14,1-1 0,0-1 0,0 0 0,1 0 1,0-1-1,0 0 0,1-1 0,0 0 0,19 5 1,-3-2 17,0-1 0,1-2 0,33 3 0,-31-8-37,-25-1-162,1 0 1,0 0-1,-1 1 1,1 0-1,-1 0 1,12 4-1,-40-6-3917,3-7 1207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3.4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9 152 5537,'0'4'4122,"-5"89"-3042,2-58-481,2 64 0,2-96-587,-1 0 0,0 1 0,1-1 0,0 0 0,0 0 0,0 0 0,0 0 0,0 0 0,1 0 0,-1 0 0,1 0 0,0 0 0,0-1 0,0 1 0,0-1 0,0 1 0,1-1 0,-1 0 0,1 0 0,-1 0 0,1 0 0,0-1 0,0 1 0,-1-1 0,1 1 0,1-1 0,3 1 0,6 1 13,-1-1 1,1 0-1,0 0 0,1-2 1,18-1-1,-24 1-6,0-1-1,0 0 0,-1 0 0,1-1 1,-1 0-1,1 0 0,-1-1 1,11-5-1,-8 2 4,0 0 1,0-1-1,-1 0 0,0-1 1,9-9-1,-10 9-13,-1 0 1,1-1-1,-1 0 0,-1 0 1,0-1-1,0 0 0,-1 0 1,0 0-1,-1-1 0,0 1 1,-1-1-1,0 0 0,0 0 1,-1 0-1,0-19 0,-1 29-7,-1-14-30,0 0 0,-2-20 0,1 30 1,0 0-1,0 0 1,-1 0 0,1 0 0,-1 0 0,-1 0 0,1 1-1,0-1 1,-1 1 0,-4-6 0,-1 1-48,0-1 0,-1 1 0,0 1 0,-15-12 0,18 16 26,1 1 0,-1-1 0,0 1-1,-1 0 1,1 1 0,0 0 0,-1 0 0,1 0-1,-1 0 1,-6 0 0,7 2-31,-1-1 1,1 1-1,0 0 1,0 0 0,0 1-1,-7 1 1,10-1 45,0 0 0,0 0 0,1 0 0,-1 1 1,0-1-1,1 1 0,-1 0 0,1 0 0,-1 0 1,1 0-1,0 0 0,0 0 0,-4 6 0,-10 17-1013,1 1 0,0 0 1,-16 46-1,13-29-1903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4.3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263 4 5145,'0'0'4245,"6"0"-3929,134-3-47,-138 3-263,-1 0 0,1 0 0,-1 0-1,1 0 1,-1 0 0,1 0-1,-1 1 1,1-1 0,-1 0-1,0 1 1,1-1 0,-1 1 0,1 0-1,-1-1 1,0 1 0,0 0-1,1 0 1,-1 0 0,0 0-1,0 0 1,0 0 0,0 0-1,0 0 1,1 3 0,-1-1 56,1 1 0,-1-1 0,0 1 0,-1 0 0,1 0 1,0-1-1,-1 1 0,0 7 0,0 16 166,0 6 116,-5 46 0,-33 262 804,9-62-82,2-115-245,24-146-727,0 8 11,3-25-81,0-1 0,-1 0 0,1 1 0,0-1 1,0 0-1,-1 0 0,1 1 0,0-1 0,0 0 0,-1 0 0,1 0 0,0 1 0,-1-1 0,1 0 0,0 0 0,-1 0 0,1 0 1,0 0-1,-1 1 0,1-1 0,0 0 0,-1 0 0,1 0 0,0 0 0,-1 0 0,1 0 0,0 0 0,-1 0 0,-15-1 491,10 1-396,-53 0 5,-109 4-2369,81 1-2375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6.8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88 5433,'4'-6'7472,"-3"6"-7382,34 2-197,61 11 1,-24-2 167,273-1 298,-240-10-226,7-1-28,145 2-17,-36 20-81,-49-2 45,22-15-83,-145-4-286,-59-4-135,-34-6-719,19 4-407,-46-15-1,67 19 1224,1 0 0,0 0 0,-1 0 0,1 0 0,0 0 0,0 0 0,0-1 0,1 1 0,-5-6 0,1 0-226,0-1-1,-5-11 1,7 13 698,1 3 243,1 1 1,-1-1-1,0 1 0,0-1 1,0 1-1,0 0 0,0 1 0,-1-1 1,0 0-1,1 1 0,-1 0 1,0 0-1,0 0 0,0 0 1,0 1-1,0 0 0,-8-2 0,7 1 643,12 6-149,13 11-804,0 0-1,1-1 1,1-1 0,0-1 0,29 11 0,-13-11 57,-25-9-60,0 1 0,0 1 0,-1 0 0,25 14 0,-35-18-39,-1 1-1,1-1 0,0 1 1,0 0-1,-1 0 0,1 0 1,-1 0-1,1 0 1,-1 0-1,0 0 0,0 0 1,0 1-1,0-1 0,0 0 1,0 1-1,0 3 0,4 11 346,-5-17-340,1 1 1,0-1-1,-1 1 1,1 0 0,8 8 2011,-10-9-1979,-26 14-37,0 2-1,1 0 1,-29 25 0,44-34 9,-5 4 42,16-10-77,-11 2-107,-95 49-59,43-20 194,55-28-186,1-1-1,-16 3 1,15-4-832,0 0 1,-13 6-1,7 0-1020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8.2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 0 3393,'0'0'7576,"0"49"-7384,-4 162 1111,-2 52-755,6-256-538,0 0-1,0 0 1,1 0-1,0 0 1,1 0-1,0 0 0,0 0 1,3 7-1,-4-11-1,0-1-1,1 1 0,-1-1 1,1 0-1,0 0 0,0 0 1,-1 0-1,1 0 0,0 0 1,1 0-1,-1 0 0,0-1 1,0 1-1,1-1 0,-1 0 1,1 0-1,-1 0 0,1 0 1,0 0-1,-1 0 0,1-1 1,0 1-1,5-1 1,-1 0 11,1 0 1,0 0-1,-1-1 1,1 0 0,0-1-1,-1 0 1,0 0-1,1 0 1,-1-1 0,0 0-1,13-8 1,1-3 34,-1-1 1,26-24-1,8-12-307,-1-1-1,86-113 1,-133 158 194,-4 4 21,0 0 0,0 1 0,0-1 0,0 0 0,0 0 0,-1 0 0,1 0 0,-1 0 0,0 0 0,1-6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8.5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9 182 4385,'0'112'4998,"0"-109"-4930,0 0 0,0 1-1,0-1 1,0 0-1,1 1 1,0-1 0,-1 0-1,1 1 1,0-1 0,1 0-1,-1 0 1,1 0-1,-1 0 1,1 0 0,0 0-1,0-1 1,0 1 0,0-1-1,1 1 1,-1-1-1,1 0 1,-1 0 0,5 3-1,0-1 31,0-1 0,0 0 0,0 0 0,0-1 0,1 1 0,-1-2 0,1 1 0,0-1 0,8 0 0,-9 0-22,-1-1-1,1 0 0,0-1 1,0 0-1,0 0 0,-1 0 1,1-1-1,0 0 0,-1 0 0,11-5 1,-6 0-21,0-1 0,0 0 1,-1 0-1,10-11 0,34-43 39,-44 50-120,-1-1 0,0-1 0,-1 0-1,12-29 1,-17 34-27,0 1 1,-1-1-1,0 0 0,0-1 0,-1 1 1,0 0-1,-1 0 0,0-1 0,-2-17 1,1 25 42,1 0 0,-1 0 0,0 0 0,1-1 0,-1 1 0,0 0 1,0 0-1,-1 0 0,1 0 0,0 0 0,-1 0 0,1 1 0,-1-1 0,1 0 0,-1 1 1,0-1-1,0 1 0,0 0 0,0-1 0,0 1 0,0 0 0,0 0 0,-2 0 1,-5-2-68,0 1 1,1 0 0,-1 0 0,-16-1 0,-6 1 48,-1 1 0,-46 5 0,65-3-21,1 1-1,0 1 0,-1 0 1,1 0-1,0 1 1,1 1-1,-1 0 0,1 0 1,-13 9-1,22-12-290,0-1-1,-1 1 1,1 0 0,0 0-1,0 0 1,0 0 0,0 0-1,0 0 1,1 1 0,-1-1-1,1 1 1,-1-1-1,-1 5 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8.9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226 0 6729,'0'0'1133,"0"4"-472,-1 9-269,-1-1 0,0 0 0,0 0 0,-2 0 0,-8 22 1,5-15-151,-139 459 2358,130-404-2473,3 1 0,3 0 1,-1 116-1,11-189-127,0 7-7,0 1-1,1-1 1,0 1-1,3 12 1,-3-19-13,0 0 1,0 0 0,0 0-1,0-1 1,1 1 0,-1-1 0,1 1-1,0-1 1,-1 0 0,1 1-1,1-1 1,-1 0 0,0 0-1,0-1 1,1 1 0,-1 0 0,1-1-1,3 3 1,2-1-123,0 0 1,1-1-1,-1 0 1,1 0-1,16 1 1,52-1-1773,-69-2 1590,65 0-3883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9.8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429 34 6025,'0'-1'5112,"0"-7"-4006,0 7-1085,0 1-1,0-1 1,0 0 0,0 0 0,0 0 0,-1 1 0,1-1 0,0 0 0,-1 0 0,1 1 0,0-1 0,-1 0 0,1 1-1,-1-1 1,1 0 0,-1 1 0,1-1 0,-1 1 0,0-1 0,1 1 0,-1-1 0,0 1 0,1-1 0,-1 1 0,0 0-1,1-1 1,-1 1 0,-1 0 0,-2-2 72,0 1 1,-1 1-1,-8-2 0,7 2-72,-23-2-137,-36 2 0,22 1 1,33-1 75,0 1 0,1 0 0,-1 0 0,0 1 0,1 1 0,-1 0 0,1 0 0,0 1 0,0 0 0,-10 6 0,18-10 29,1 1-1,0 0 1,-1-1 0,1 1 0,-1-1-1,1 1 1,0-1 0,-1 1-1,1 0 1,0-1 0,0 1 0,0 0-1,-1-1 1,1 1 0,0 0 0,0 0-1,0 1 1,1 16-262,-1-9 321,-2 16 88,0 0 0,-2 0 0,-13 43 0,6-23 3,-13 55-19,-30 140 225,48-195-240,1 0 0,2 57 0,4-101-107,-1 1 0,0-1 0,0 1 0,1 0 0,-1-1 0,1 1 0,-1-1 0,1 1 0,0-1 0,0 0 0,0 1 0,-1-1 0,1 0 0,0 1 0,1-1 0,-1 0 0,0 0 0,0 0 0,0 0 0,1 0 0,-1 0 0,0 0 0,1-1 0,-1 1 0,1 0 0,2 0 0,2 1 11,0 0 0,0-1 0,0 0 0,0 0 0,1 0 0,5-1 0,287 0 139,-291 1-172,0-1-1,-1 1 0,1 0 1,0 1-1,10 3 0,34 16-225,-42-16 161,-2-1-131,-1 0-1156,-6-3 1031,1-1 1,0 1 0,0-1 0,-1 1 0,5-1-1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30.2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67 129 1224,'0'0'8299,"-5"120"-7175,0-3-495,5-115-628,0 1 1,0-1 0,0 0-1,0 0 1,0 0 0,1 0-1,-1 0 1,1 0 0,0 0-1,-1 0 1,3 3 0,-2-3 2,0-1 0,0 0 0,0 0 0,0 0 0,0 0 0,1-1 0,-1 1 0,0 0 0,0 0 0,1-1 1,-1 1-1,1-1 0,-1 1 0,1-1 0,-1 1 0,3-1 0,8 1 69,-1 0-1,16-1 1,-8 0 16,-11-1-45,0 1-1,0-1 1,0 0 0,0-1 0,0 0-1,0 0 1,0-1 0,-1 0-1,10-5 1,-6 2-7,-1 0 0,0-1-1,0-1 1,-1 0 0,15-15-1,-17 15-29,0-1 0,0 0-1,0-1 1,-1 1 0,-1-1-1,1 0 1,5-18 0,-7 14-63,0 0 1,-1 0-1,-1-1 0,0 1 1,0-24-1,-2 21-65,0 7 50,0 0 1,0 0 0,-3-16-1,2 23 65,1 1-1,-1-1 1,0 1-1,0-1 1,0 1 0,0-1-1,0 1 1,-1 0-1,1 0 1,-1 0-1,1-1 1,-1 2-1,0-1 1,0 0 0,0 0-1,0 0 1,0 1-1,-4-3 1,2 2-32,0 0 1,-1 1-1,1 0 1,0 0-1,-1 0 1,1 0-1,-9 0 1,-33 3-94,33-1 128,-3 1-69,0 0-1,1 1 0,-1 1 0,-19 7 0,-57 27-1115,79-32 908,4-2-71,0 0-506,1 0 0,0 0 0,-9 6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0 117 1240,'1'-5'3333,"-1"5"-3320,0 0 0,1 0 0,-1 0 0,0-1 0,0 1 0,1 0 0,-1 0 0,0 0 0,0 0 0,1-1 0,-1 1 0,0 0 0,1 0 0,-1 0 0,0 0 0,1 0 0,0-1 171,9-1-12,0 0-1,-1 0 1,1 1-1,18-1 1,54 3 15,84-2-102,5 0-72,-62 7-11,86-6 19,-105 0-21,96 16-7,-82-4 6,270 3-14,-313-15 15,226-6 0,191-11 50,-390 15-44,18-1 12,70-3 68,315-9-27,377-20-19,-774 29 0,257-14-13,-1 7 46,-171 9-57,299-4 55,719 8 5,-1061 6-78,-47-1 2,123-3 10,-147-2-8,82-4 25,-23 0-19,-11 3 108,234-4 19,422-6-121,-736 11-15,-4-1-19,45 5 0,-2 7-792,-69-10 517,-6 0-40,-6 0-106,-2-1-1647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37.5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388 10 2633,'0'-8'6101,"-7"7"-5981,6 1-183,7 0 26,1 1 66,0 0 0,-1 0-1,1 1 1,0-1 0,-1 2 0,0-1 0,1 1 0,-1 0 0,0 0 0,6 5-1,-2-2-13,0-1-1,0 0 0,14 4 1,4-2-50,34 4 1,-7-2 24,-53-9 3,0 1-1,0-1 1,0 1 0,0-1-1,0 1 1,0 0 0,0 0-1,0 0 1,0 0 0,0 0-1,0 0 1,0 0 0,2 3-1,-4-3 28,1-1 0,-1 0-1,0 0 1,0 1 0,0-1-1,0 0 1,0 1 0,0-1 0,0 0-1,1 0 1,-1 1 0,0-1-1,0 0 1,0 1 0,0-1 0,0 0-1,0 1 1,0-1 0,-1 0-1,1 1 1,0-1 0,0 0-1,0 0 1,0 1 0,0-1 0,0 0-1,0 0 1,-1 1 0,1-1-1,0 0 1,0 0 0,0 1 0,-1-1-1,1 0 1,0 0 0,0 0-1,-1 1 1,1-1 0,0 0 0,-12 4 216,10-4-161,-7 3 29,7-3-94,0 0-1,0 1 0,0 0 0,0-1 0,1 1 1,-1 0-1,0 0 0,0 0 0,-2 1 1,2 1 13,-1 0 0,1 0 1,0 0-1,0 0 0,0 0 1,0 0-1,-3 7 0,-7 29 24,6-19-11,-29 99 14,-2 6 29,-65 239 223,96-345-25,6-7 1914,-1-12-2194,1 0-1,0 0 1,0 0 0,0 0-1,-1 0 1,1 0-1,0 1 1,0-1 0,0 0-1,-1 0 1,1 0-1,0 0 1,0 1 0,0-1-1,0 0 1,0 0-1,0 1 1,-1-1 0,1 0-1,0 0 1,0 0-1,0 1 1,0-1 0,0 0-1,0 0 1,0 1-1,0-1 1,0 0 0,0 1-1,0 9-43,0-8 44,0 20-212,0-21 294,-9 11-48,7-9-30,1-1 1,-1 1-1,1 0 0,0 0 1,-1-1-1,1 1 1,0 0-1,0 6 0,-7 15-15,6-22 15,1 5 128,-6 8-163,1-2 33,3-8-3,-1 3 66,2-4 15,0-1-1,0 1 0,1 0 0,-1-1 0,1 1 1,0 0-1,0 0 0,0 5 0,-4-9 179,-174 4 127,134-3-441,-65 0-1519,108-1 1303,-1 0 0,1 0-1,-1 0 1,1-1 0,-1 1-1,-2-1 1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0.9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3057,'0'0'7385,"4"5"-7326,5 2-261,-9-6 287,1-1 0,0 0 0,0 1 0,-1-1 0,1 1 0,0 0 0,-1-1 0,1 1 0,-1-1 0,1 1 0,-1 0 0,1 0 0,-1-1 0,0 1 0,1 0 0,-1 0 0,0-1 0,1 1 0,-1 0 0,0 0 0,0 0 0,0 0 0,0-1 0,0 1 0,0 0 0,0 0 0,0 1 0,-1 182-67,3 202 32,-1-350-72,2 1 1,12 54 0,-13-85-39,-1-1 1,1 1 0,0-1 0,3 6 0,-2-50-4888,-9 21 2228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2.1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39 904,'0'0'6378,"4"1"-6052,27 3 110,-1-1 0,0-1 0,46-2 0,-25-1-97,345-2-124,-337 1-171,58-10 0,-93 9-77,31 2 1,-40 1-62,-10 0 88,-1-1 0,1 0 0,7-2 0,4-1 6,16-3 17,-24 4-8,0 1 0,1 0 0,-1 1 0,12-1 1874,-20 3-2034,0 394 1086,6-234-850,-4-123 53,-1-17-1200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33.2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4 346 4297,'-4'-3'4395,"11"3"-3133,73 7-1058,-8 0 66,234-5 532,-161-3-770,-121 2 11,33 6 0,-30-4-29,-13-2 10,27-1 0,-18 0 24,43-3-118,-60 3 79,0 0 1,0 0 0,0-1-1,1 1 1,-1-1 0,-1 0-1,1-1 1,8-3-1,-13 5 2,0-1-1,-1 1 1,1-1-1,-1 0 0,1 0 1,-1 1-1,1-1 1,-1 0-1,1 0 0,-1 1 1,0-1-1,1 0 1,-1 0-1,0 0 0,0 0 1,1 1-1,-1-1 1,0 0-1,0 0 0,0-1 1,-1-25 331,1 16-272,1-1-69,0 0-1,1-1 0,3-11 1,2-16 5,5-99 105,-11 77-4644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9:04.8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69 118 2481,'-1'0'1496,"-60"-5"6492,60 5-7980,1-1 0,0 1 0,0 0 0,0 0 0,0 0 0,0 0 0,0 0 0,0 0 0,0 0 0,-1 0 0,1 0-1,0-1 1,0 1 0,0 0 0,0 0 0,0 0 0,0 0 0,-1 0 0,1 0 0,0 0 0,0 0 0,0 0 0,0 0 0,0 0 0,0 0 0,-1 0-1,1 0 1,0 0 0,0 0 0,0 0 0,0 0 0,0 1 0,0-1 0,-1 0 0,1 0 0,0 0 0,0 0 0,0 0 0,0 0 0,0 0 0,0 0-1,0 0 1,0 0 0,-1 1 0,1-1 0,0 0 0,0 0 0,0 0 0,0 0 0,0 0 0,0 0 0,0 1 0,0-1 0,0 0 0,0 0 0,0 0-1,0 0 1,0 0 0,0 0 0,0 1 0,0-1 0,0 0 0,0 11-96,0-10 122,1 11-34,0 0 1,1-1 0,1 1 0,0-1-1,0 0 1,1 0 0,7 13-1,3 10 4,-5-8-9,14 34-31,-20-54 33,0 0-1,0 0 1,1 0-1,0-1 1,0 0-1,9 10 1,-12-14 71,0-1 1,0 0 0,1 0 0,-1 0-1,0 0 1,0 1 0,0-2-1,0 1 1,1 0 0,-1 0 0,0 0-1,0 0 1,0-1 0,0 1-1,0-1 1,1 0 0,5-4-52,-1 0 0,0 0 0,0-1 1,0 0-1,-1 0 0,9-14 0,-3 5 12,2-2-22,22-28 8,1 0-1,50-45 1,-70 76-26,-3 1-26,-1 2 1,2 0-1,-1 1 0,2 0 1,17-9-1,-29 18 20,-3 1 8,1 0 8,-1-1 1,0 1 0,0 0 0,0-1 0,0 1 0,0 0 0,0 0 0,1-1 0,-1 1 0,0 0 0,0 0 0,0-1 0,0 1 0,1 0 0,-1 0 0,0 0 0,0-1-1,1 1 1,-1 0 0,0 0 0,0 0 0,1 0 0,-1 0 0,0 0 0,1-1 0,-1 1 0,1 0 2,48-37-22,-49 36-27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39:58.4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4793,'4'1'6587,"-4"523"-6453,3-445-113,3 0 0,27 129 0,-17-157-33,-16-47-47,1-2 476,5-1-168,-6-1-222,18 0-437,496-21 882,-486 17-403,-17 2-24,-1 1 0,15-1 0,-22 2-43,2-3 128,-5 3-73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13.7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 1 544,'-1'35'7568,"-5"61"-7662,2 107 177,5-125-14,-1-20 29,3 135 300,1-129-339,5 63 3,27 156 102,-21-20-58,-13-169-70,14 100 1,-4-93 2,-1 158 1,-11-201-38,6 143-2,5 140 180,-12-244-192,11 248 19,10 38 65,-20 203-688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16.0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33 2617,'-19'-8'4491,"18"6"-4266,0 1-130,0-1 0,0 1 0,1-1 0,-1 0 0,0 1 0,1-1 0,-1 1-1,1-1 1,0 0 0,0 0 0,0 1 0,0-3 0,10 4-144,179 0 613,-166 1-527,36 7 1,-16-2-25,90 5 36,-34-4-26,221-1 179,-208-7-195,-23 1-300,-96 5-795,4-4 939,1 0-1,-1-1 1,1 1 0,-5 0-1,-11 2-881,16-2 1339,0-1 0,0 1 0,0-1 0,1 1-1,-1-1 1,-5-2 780,6 4-548,-1 9-366,2 450 737,3-407-714,14 81 1,-4-44-109,-4-21-25,9 86 26,28 333 352,-34-351-413,8 99 51,13 112-46,-27-295-2,-3-28-30,27 314 74,-22-164-63,20 257 41,4 27 26,-28-231-35,-1-48 22,-3-118-691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17.6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96,'0'141'4288,"0"186"-712,3-327-3304,65 2 827,83-5-28,-92-4-631,27-2-266,92 9 137,33-1 198,-178-3-365,52-12 0,-54 9-113,62-6-1,15 13 257,-85 0 113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18.9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13 4065,'9'-9'5830,"-8"9"-5642,20-2-1020,-11 2 1316,175-2 564,-96 3-882,31-1 24,142 1-19,-194 4-204,93 19 0,-152-23-51,14 4-656,-23-4 549,1 0 1,-1 0-1,0 0 1,0 0-1,0 0 1,0 0-1,1 0 1,-1 0 0,0 0-1,-1 0 1,1 0-1,0 0 1,0 0-1,0 0 1,-1 0 0,1 0-1,0 0 1,-1-1-1,0 2 1,-12 7-1812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 0 1320,'-9'0'3413,"-5"0"-968,14 0-2444,0 0 0,0 1 1,0-1-1,-1 0 0,1 0 1,0 0-1,0 0 0,0 0 1,0 0-1,0 1 1,0-1-1,-1 0 0,1 0 1,0 0-1,0 0 0,0 1 1,0-1-1,0 0 1,0 0-1,0 0 0,0 1 1,-2 5 29,2-4-28,-2 7-5,1 0 0,0-1 0,0 1 1,2 15-1,-1-4 4,0 57-20,0 87-43,24 45 45,-12-88 89,-7-56-44,12 74-15,-2-29-4,14 271-595,-27-10 441,-2-223 70,0 299 190,2-337-36,19 121 0,0-14 13,-6 5-162,-3-47-237,-12-88 67,0 98-436,-8-76 603,-1 16 63,16 110-51,5 24 269,-10-198-195,0-9 0,1 55-122,-4-94 77,1 4 39,3 18 0,7 39 18,3 18-208,-8-7-511,-2-10 636,-2-9 224,-2-35 137,-2 80 90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19.5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21 600,'-6'12'7268,"9"-9"-8044,16 0 834,1 0 1,-1-2-1,33-1 0,-20-1 157,5 1 60,35 1 537,106-14-1,-79-1-293,142-1 0,-189 15-510,151 6-30,-141-3-3276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0.1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 2 4601,'-12'-1'5424,"11"1"-5281,-2 14-154,-4 63 101,4 92-1,3-122-117,1-35 11,-1 0 0,1 0 0,1 0 1,1 0-1,5 19 0,-5-24 9,-1 0-1,2 0 1,-1-1-1,1 1 1,-1-1 0,2 0-1,-1 0 1,1 0-1,0 0 1,8 6-1,-9-9-2,1 0-1,-1-1 1,1 1 0,0-1-1,0-1 1,0 1-1,0 0 1,0-1-1,0 0 1,0 0 0,0-1-1,0 0 1,1 1-1,-1-2 1,0 1 0,0-1-1,8-1 1,-10 1 15,-1 0 1,0 0 0,0 0-1,0 0 1,0 0 0,0-1-1,0 1 1,-1-1 0,1 1-1,0-1 1,-1 0 0,1 0-1,-1 0 1,0 1 0,1-1-1,-1 0 1,0-1 0,1-2-1,1-2 8,-1-1-1,1 1 0,-2 0 1,3-13-1,-3-35 44,-1 34-95,0 19 39,0 0 0,-1-1 0,1 1 0,0 0 0,-1 0 0,0 0 0,1-1 0,-1 1 0,0 0 1,0 0-1,0 0 0,-1 0 0,1 0 0,0 0 0,-1 1 0,-2-4 0,-2-1-13,-1 1 0,0 0 0,-10-6 0,8 6-21,3 1-150,0 1-1,-1-1 1,1 1 0,-1 1-1,1-1 1,-1 1 0,0 0-1,0 1 1,-11-2-1,17 35-4071,1-14 1950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0.5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7 125 1376,'0'29'3471,"-1"-11"-2460,3 24-1,-2-41-996,1 1-1,-1-1 1,1 0-1,-1 1 1,1-1-1,-1 1 1,1-1-1,0 0 1,0 1-1,0-1 1,0 0-1,0 0 1,0 0-1,0 0 1,0 0-1,0 0 1,1 0-1,-1 0 1,0 0-1,1 0 1,-1-1-1,0 1 1,1-1-1,-1 1 1,1-1-1,-1 1 1,3-1-1,6 2 125,-1-1-1,0 0 0,14-1 1,-17 0 46,4 0-35,28-2 398,-34 2-499,-1-1 1,1 0-1,-1 0 0,0 0 1,1 0-1,-1 0 1,0-1-1,6-3 0,-5 2-3,0 0 0,-1 0 0,1 0 0,-1-1 0,1 1 0,-1-1 0,0 0 0,0 0 0,-1 0 0,4-7-1,-3 5-17,-1 0-1,-1 0 1,1-1-1,-1 1 1,0 0-1,0-1 0,-1-10 1,0 13-38,0-1 1,-1 1-1,0 0 0,0 0 1,0-1-1,0 1 0,0 0 1,-1 0-1,0 0 1,0 0-1,0 0 0,-3-3 1,1 2-125,0 0 0,0 0 0,0 0 0,-1 1 1,0 0-1,0 0 0,-11-6 0,10 6-58,0 1 0,0 0 0,0 0-1,-1 1 1,0 0 0,1 0 0,-1 0 0,0 1-1,0 0 1,0 0 0,0 1 0,0 0 0,0 0-1,0 1 1,1 0 0,-11 2 0,11-1-44,0 1 1,0 0 0,1 0-1,-9 6 1,11-7 135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2.3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50 0 592,'-17'14'9307,"15"-10"-9558,2 1 0,-1 0 0,0-1 0,1 6 0,-1 5 846,-22 171-456,19-129-134,4 63 1,0-53-2,0 2780 1399,7-2702-1461,-1 0 120,-5-96-92,8 51 0,-9-97 17,0-3 9,-1 0 1,1 1 0,0-1-1,0 1 1,0-1 0,0 1-1,0-1 1,0 0 0,1 1-1,-1-1 1,0 1-1,0-1 1,0 0 0,0 1-1,0-1 1,1 1 0,-1-1-1,0 0 1,0 1 0,1-1-1,-1 0 1,0 1 0,1-1-1,0 1-52,4-27-5140,-4 22 4634,1-1 0,4-7 0,-1 3-355,2-9-962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4.6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0 432,'5'14'2251,"-5"-13"-2135,0 0 1,0 0 0,0-1 0,0 1-1,0 0 1,0 0 0,1-1 0,-1 1-1,0 0 1,0-1 0,1 1 0,-1 0 0,0-1-1,1 1 1,-1 0 0,1-1 0,-1 1-1,1-1 1,-1 1 0,1-1 0,-1 1-1,1-1 1,0 1 0,-1-1 0,1 1-1,0-1 1,-1 0 0,1 1 0,0-1-1,0 0 1,-1 0 0,1 0 0,0 0 0,-1 1-1,1-1 1,1 0 0,2 0 106,-1 1 1,0-1 0,1 1-1,-1 0 1,0 0 0,0 1-1,5 1 1,11 5 42,17 2 8,1-3 1,-1 0-1,51 1 0,114-6 385,-108-3-685,10 2 143,115-3 46,-190-1-124,1-1-1,40-11 1,2-1 3,-65 15-46,1 0-1,0 1 0,8-1 1,-14 1-47,3 0 78,44 0 407,-49-1-788,1 1 364,0 0 1,0 0 0,0 0-1,0 0 1,0-1 0,0 1-1,0 0 1,0 0 0,0 0-1,-1 0 1,1 0 0,0 0-1,0 0 1,0 0 0,0 0-1,0 0 1,0 0 0,0 0-1,0 0 1,0 0 0,0 0-1,-1 0 1,1 0 0,0 0-1,0 0 1,0 1 0,0-1-1,0 0 1,0 0 0,0 0-1,0 0 1,0 0 0,0 0-1,0 0 1,0 0 0,-1 0-1,1 0 1,0 0 0,0 0-1,0 0 1,0 0 0,0 0-1,0 1 1,0-1 0,0 0-1,0 0 1,0 0 0,-13 69 127,-8 137-1,19 74-60,3-166 60,2-4 0,6 0 0,28 138 0,1-19-70,-29-154-38,-1 81 0,-8 1697-157,14-1644 102,-4-108 19,0 41-28,26 246-45,-34-373 64,22 186-364,-23-187 73,1 3 151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6.1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72,'0'50'2463,"1"57"-581,0-98-1714,1 0-1,4 17 1,-3-17 19,-1 0 1,2 17 0,4 320 1830,-9-262-1716,10 25-96,-1 0 59,-8 53 323,1-162-547,1 0 1,-1 0-1,1 1 0,-1-1 1,1 0-1,-1 1 0,2 0 1,9 5-18,5 0 1,6-1 18,37 4 229,7-1 3,-37-3-106,42 0 0,-45-5-20,133-5 80,-31 3-179,-71 3-31,-55-1-16,30 1 43,-1-2-1,40-7 1,0-4 66,0 3 1,92 0-1,-148 9-30,-4 1-50,19-3 1,-27 2-20,0-1 1,-1 0 0,1 0 0,0 0 0,0-1-1,-1 1 1,1-1 0,-1 0 0,4-2-1,4-5 30,-7 6-28,-1 0-1,1 0 1,-1 1-1,1-1 0,5-2 1,5-1-2,9-2 4,-15 6-55,-7 2 12,0 0 0,0 0-1,1 0 1,-1 0 0,0 0-1,0 0 1,1-1 0,-1 1 0,0 0-1,0-1 1,0 1 0,0-1 0,1 0-1,-1 1 1,0-1 0,0 0-1,0 0 1,0 1 0,0-1 0,-1 0-1,1 0 1,0 0 0,0 0 0,-1 0-1,2-3 1,0-2-521,-1-1-1,1 1 1,-2-1 0,1-11-1,-1-5-2179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7.3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7 704,'-6'29'7945,"7"-29"-7929,27 0 496,59 0 450,95-12 0,-153 8-818,30-4 85,66 0-1,295 8 470,-354-2-447,4 1-2912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7.8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1512,'3'6'507,"1"1"0,0 0 1,1-1-1,-1 0 0,1 0 0,1-1 0,-1 1 0,9 6 0,-6-6-288,0-1 1,0 0-1,0-1 1,1 1-1,-1-2 1,1 1-1,0-1 1,0 0-1,1-1 1,12 2-1,11-1 353,56-2 1,-53-1-323,309-15 1649,128-32-1351,-459 46-701,-4 1 91,0-1 0,0 0-1,11-3 1,-19 3-131,1 1 0,-1-1 1,0 0-1,0 0 1,1 0-1,-1 0 1,0 0-1,0 0 0,0-1 1,0 1-1,-1-1 1,1 0-1,0 1 0,0-1 1,-1 0-1,0 0 1,3-4-1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8.4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112 0 3545,'-2'0'105,"1"0"1,-1 0-1,0 0 1,0 0-1,0 0 1,1 1-1,-1-1 1,0 0 0,0 1-1,1-1 1,-1 1-1,0 0 1,1-1-1,-1 1 1,0 0-1,1 0 1,-1 0-1,1 0 1,0 0-1,-1 1 1,1-1-1,-2 3 1,-5 6 47,1 0 1,0 0-1,0 1 1,1 0-1,1 0 0,0 1 1,0 0-1,1 0 0,1 0 1,-3 18-1,1 9 334,1 79-1,4-112-447,0 9 74,1 0 0,4 27 0,-3-33-91,1-1-1,-1 1 1,1-1-1,1 0 1,0 0-1,5 8 1,-3-7-2,0 1 1,1-1-1,0 0 1,1 0-1,13 11 1,-17-16-23,0-1 0,1 0-1,-1 0 1,1-1 0,0 1 0,-1-1 0,1 0 0,0 0-1,1-1 1,-1 0 0,0 0 0,0 0 0,0 0-1,7-1 1,-7 0-1,1 1 39,0-2 0,0 1 0,8-2-1,-11 2-19,-1-1 0,0 0 0,1 0-1,-1 0 1,0 0 0,0 0 0,1-1-1,-1 1 1,0-1 0,3-3 0,-1 1-6,0 0-1,-1 0 1,0-1 0,0 1 0,0-1 0,0 0 0,-1 0-1,0 0 1,0 0 0,0 0 0,0 0 0,0-8-1,1-5-170,-2 1-1,0-27 0,-2 25 70,1 18 95,0 0 0,0 0 0,0 0 0,0 0 0,-1 0 0,1 0 0,0 0 0,-1 0 0,1 0 0,-1 0 1,0 0-1,1 1 0,-1-1 0,1 0 0,-1 0 0,0 1 0,0-1 0,1 0 0,-1 0 0,0 1 0,0-1 0,0 1 0,0-1 0,0 1 0,0-1 0,0 1 0,0 0 0,0 0 0,0-1 0,0 1 0,-2 0 0,-5-1-30,1 0 1,-1 1-1,-11 0 1,9 0-154,9 0 159,-1 0-1,0 0 1,1 0 0,-1 0-1,0 1 1,1-1 0,-1 0 0,1 1-1,-1-1 1,0 1 0,1 0-1,-1 0 1,1-1 0,0 1 0,-1 0-1,1 0 1,0 0 0,-1 0 0,1 0-1,0 1 1,-1 1 0,0-1-291,1 1 0,0-1 0,0 1 0,0-1 0,0 1 0,0 0 0,1 0 0,-1-1 0,1 1 0,0 0 0,0 4 0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8.8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1 145 2697,'0'9'778,"0"-3"-209,0 1 1,0-1 0,3 10-1,-3-14-489,1 1 1,0-1-1,0 0 0,0 1 1,0-1-1,0 0 0,0 0 1,1 0-1,-1 0 0,1 0 1,0 0-1,2 2 0,2 2 72,1-1-1,0 0 1,0-1-1,0 1 0,0-1 1,1-1-1,-1 1 0,1-1 1,0-1-1,0 1 0,0-1 1,0-1-1,1 1 1,-1-2-1,12 1 0,-14-1-89,6 0 181,0 0 0,18-3 0,-26 2-201,0 0 0,-1 0 0,1 0 0,0-1 0,-1 1 0,1-1 0,-1 0 0,1 0 0,-1 0 0,0 0 0,5-5 0,-3 3-11,-1-1 0,0 0 0,0 0-1,0 0 1,0-1 0,-1 0 0,0 1 0,0-1 0,-1 0-1,1 0 1,-1 0 0,-1-1 0,1 1 0,-1 0-1,0-1 1,0 1 0,-1-1 0,0-6 0,0 9-29,-1 0 0,1 0 0,-1 1 0,0-1 0,0 0 1,0 1-1,-1-1 0,1 1 0,-1-1 0,0 1 0,0 0 0,0 0 0,0 0 1,0 0-1,-1 0 0,0 0 0,1 0 0,-7-4 0,-2-1-75,-1 0 0,0 1 0,-24-10 0,27 13-17,0 1-1,0 1 1,-1 0 0,1 0 0,-1 0 0,1 1 0,-1 1 0,-10 0 0,17 0-47,-1 0 0,0 0 0,0 1 1,1 0-1,-1-1 0,0 1 0,1 0 0,-1 1 1,1-1-1,-1 1 0,-3 2 0,2-1-302,1 1 0,-1-1 0,1 1 0,0 0-1,1 0 1,-6 7 0,-8 14-4818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 35 104,'-10'0'6121,"8"-1"-5373,2-7-2383,0 7 1634,0 0 0,1 0 0,-1 0-1,0 0 1,0 0 0,1-1-1,-1 1 1,1 0 0,-1 0-1,1 0 1,0-1 0,1 0 32,0-1 1,0 1 0,3-3 29,-5 5-32,0 0 1,0 0 0,0 0-1,0 0 1,0 0 0,0 0-1,0 0 1,0 0-1,1 0 1,-1 0 0,0 0-1,0 0 1,0 0 0,0 0-1,0 0 1,0 0 0,0 0-1,0 0 1,0 0-1,0 0 1,1 0 0,-1 0-1,0 0 1,0 0 0,0 0-1,1 1 268,-1-1-268,0 0 1,0 0-1,0 0 1,0 0 0,0 0-1,0 0 1,0 0 0,0 0-1,0 0 1,0 1-1,0-1 1,0 0 0,0 0-1,1 5-261,0-4 352,3 18 78,0-5-157,1 16-1,-3 52 145,0-8 181,5 98 265,-6-124-549,-1 10 49,2 21 28,5 46-79,3 125 8,-11-173-87,2 97 31,15 22 17,-10-146-45,0 13-41,21 171 133,8-3 141,-4-26-171,-10 1 12,-4-44-24,10 120 39,-4 81-110,-21-115-443,-3-152 160,1-75 267,2 91-221,2 192 160,-5-203 76,12 166 50,3-95 116,-8 0 19,-7-90-108,2 91 182,6-46-632,-5-110-609,4 19 1,-5-34 586,0 1 1,-1-1-1,1 1 1,0-1-1,0 1 1,3 3-1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39:58.4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4793,'4'1'6587,"-4"523"-6453,2-445-113,4 0 0,23 129 0,-14-157-33,-15-47-47,1-2 476,4-1-168,-5-1-222,16 0-437,445-21 882,-436 17-403,-15 2-24,-1 1 0,13-1 0,-19 2-43,2-3 128,-5 3-73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13.7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1 544,'-1'35'7568,"-4"61"-7662,1 107 177,5-125-14,-1-20 29,3 135 300,0-129-339,5 63 3,25 156 102,-20-20-58,-11-169-70,12 100 1,-3-93 2,-1 158 1,-10-201-38,5 143-2,5 140 180,-11-244-192,10 248 19,9 38 65,-18 203-688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16.0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 33 2617,'-17'-8'4491,"16"6"-4266,0 1-130,1-1 0,-1 1 0,1-1 0,-1 0 0,0 1 0,1-1 0,-1 1-1,1-1 1,0 0 0,0 0 0,0 1 0,0-3 0,9 4-144,160 0 613,-148 1-527,32 7 1,-14-2-25,80 5 36,-30-4-26,198-1 179,-187-7-195,-20 1-300,-86 5-795,3-4 939,1 0-1,-1-1 1,2 1 0,-6 0-1,-9 2-881,14-2 1339,1-1 0,-1 1 0,0-1 0,1 1-1,-1-1 1,-4-2 780,5 4-548,-1 9-366,2 450 737,3-407-714,12 81 1,-3-44-109,-4-21-25,8 86 26,25 333 352,-30-351-413,7 99 51,12 112-46,-25-295-2,-2-28-30,24 314 74,-20-164-63,18 257 41,4 27 26,-26-231-35,0-48 22,-3-118-691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17.6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96,'0'141'4288,"0"186"-712,3-327-3304,58 2 827,74-5-28,-82-4-631,24-2-266,83 9 137,29-1 198,-159-3-365,46-12 0,-48 9-113,55-6-1,14 13 257,-76 0 113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18.9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13 4065,'8'-9'5830,"-7"9"-5642,18-2-1020,-10 2 1316,157-2 564,-86 3-882,27-1 24,128 1-19,-174 4-204,83 19 0,-135-23-51,11 4-656,-20-4 549,1 0 1,-1 0-1,0 0 1,0 0-1,0 0 1,0 0-1,1 0 1,-1 0 0,0 0-1,-1 0 1,1 0-1,0 0 1,0 0-1,0 0 1,-1 0 0,1 0-1,0 0 1,-1-1-1,0 2 1,-10 7-1812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19.5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 21 600,'-5'12'7268,"8"-9"-8044,14 0 834,1 0 1,-1-2-1,29-1 0,-17-1 157,4 1 60,32 1 537,94-14-1,-70-1-293,127-1 0,-169 15-510,135 6-30,-126-3-3276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0.1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2 4601,'-10'-1'5424,"9"1"-5281,-2 14-154,-3 63 101,3 92-1,3-122-117,1-35 11,-1 0 0,1 0 0,1 0 1,0 0-1,5 19 0,-4-24 9,-1 0-1,2 0 1,-2-1-1,2 1 1,-2-1 0,3 0-1,-1 0 1,0 0-1,1 0 1,6 6-1,-7-9-2,0 0-1,0-1 1,0 1 0,1-1-1,-1-1 1,1 1-1,-1 0 1,1-1-1,-1 0 1,1 0 0,-1-1-1,1 0 1,0 1-1,0-2 1,-1 1 0,1-1-1,6-1 1,-8 1 15,-1 0 1,-1 0 0,1 0-1,0 0 1,0 0 0,0-1-1,-1 1 1,0-1 0,1 1-1,0-1 1,-1 0 0,1 0-1,-1 0 1,-1 1 0,2-1-1,-1 0 1,0-1 0,1-2-1,0-2 8,0-1-1,1 1 0,-2 0 1,2-13-1,-2-35 44,-1 34-95,0 19 39,0 0 0,-1-1 0,1 1 0,0 0 0,0 0 0,-1 0 0,1-1 0,-1 1 0,0 0 1,0 0-1,0 0 0,-1 0 0,1 0 0,0 0 0,0 1 0,-3-4 0,-1-1-13,-2 1 0,1 0 0,-9-6 0,7 6-21,2 1-150,1 1-1,-1-1 1,0 1 0,0 1-1,1-1 1,-2 1 0,1 0-1,0 1 1,-10-2-1,15 35-4071,1-14 1950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0.5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6 125 1376,'0'29'3471,"-1"-11"-2460,3 24-1,-2-41-996,1 1-1,-1-1 1,1 0-1,-1 1 1,1-1-1,-1 1 1,1-1-1,0 0 1,0 1-1,0-1 1,-1 0-1,1 0 1,0 0-1,0 0 1,0 0-1,0 0 1,1 0-1,-1 0 1,0 0-1,0 0 1,0-1-1,0 1 1,1-1-1,-1 1 1,1-1-1,-2 1 1,4-1-1,5 2 125,-1-1-1,0 0 0,13-1 1,-16 0 46,4 0-35,25-2 398,-30 2-499,-1-1 1,0 0-1,0 0 0,-1 0 1,2 0-1,-1 0 1,-1-1-1,7-3 0,-6 2-3,1 0 0,-2 0 0,2 0 0,-1-1 0,0 1 0,0-1 0,0 0 0,-1 0 0,0 0 0,4-7-1,-4 5-17,0 0-1,-1 0 1,1-1-1,-1 1 1,-1 0-1,1-1 0,-1-10 1,0 13-38,0-1 1,-1 1-1,1 0 0,-1 0 1,0-1-1,0 1 0,0 0 1,-1 0-1,0 0 1,1 0-1,-1 0 0,-3-3 1,2 2-125,-1 0 0,1 0 0,-1 0 0,-1 1 1,1 0-1,0 0 0,-11-6 0,10 6-58,-1 1 0,1 0 0,0 0-1,-2 1 1,1 0 0,1 0 0,-2 0 0,1 1-1,0 0 1,0 0 0,-1 1 0,1 0 0,0 0-1,-1 1 1,2 0 0,-10 2 0,9-1-44,1 1 1,0 0 0,0 0-1,-7 6 1,9-7 135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2.3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50 0 592,'-17'14'9307,"15"-10"-9558,2 1 0,-1 0 0,0-1 0,1 6 0,-1 5 846,-22 171-456,19-129-134,4 63 1,0-53-2,0 2780 1399,7-2702-1461,-1 0 120,-5-96-92,8 51 0,-9-97 17,0-3 9,-1 0 1,1 1 0,0-1-1,0 1 1,0-1 0,0 1-1,0-1 1,0 0 0,1 1-1,-1-1 1,0 1-1,0-1 1,0 0 0,0 1-1,0-1 1,1 1 0,-1-1-1,0 0 1,0 1 0,1-1-1,-1 0 1,0 1 0,1-1-1,0 1-52,4-27-5140,-4 22 4634,1-1 0,4-7 0,-1 3-355,2-9-962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4.6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0 432,'5'14'2251,"-5"-13"-2135,0 0 1,0 0 0,0-1 0,0 1-1,0 0 1,0 0 0,1-1 0,-1 1-1,0 0 1,0-1 0,1 1 0,-1 0 0,0-1-1,1 1 1,-1 0 0,1-1 0,-1 1-1,1-1 1,-1 1 0,1-1 0,-1 1-1,1-1 1,0 1 0,-1-1 0,1 1-1,0-1 1,-1 0 0,1 1 0,0-1-1,0 0 1,-1 0 0,1 0 0,0 0 0,-1 1-1,1-1 1,1 0 0,2 0 106,-1 1 1,0-1 0,1 1-1,-1 0 1,0 0 0,0 1-1,5 1 1,11 5 42,17 2 8,1-3 1,-1 0-1,51 1 0,114-6 385,-108-3-685,10 2 143,115-3 46,-190-1-124,1-1-1,40-11 1,2-1 3,-65 15-46,1 0-1,0 1 0,8-1 1,-14 1-47,3 0 78,44 0 407,-49-1-788,1 1 364,0 0 1,0 0 0,0 0-1,0 0 1,0-1 0,0 1-1,0 0 1,0 0 0,0 0-1,-1 0 1,1 0 0,0 0-1,0 0 1,0 0 0,0 0-1,0 0 1,0 0 0,0 0-1,0 0 1,0 0 0,0 0-1,-1 0 1,1 0 0,0 0-1,0 0 1,0 1 0,0-1-1,0 0 1,0 0 0,0 0-1,0 0 1,0 0 0,0 0-1,0 0 1,0 0 0,-1 0-1,1 0 1,0 0 0,0 0-1,0 0 1,0 0 0,0 0-1,0 1 1,0-1 0,0 0-1,0 0 1,0 0 0,-13 69 127,-8 137-1,19 74-60,3-166 60,2-4 0,6 0 0,28 138 0,1-19-70,-29-154-38,-1 81 0,-8 1697-157,14-1644 102,-4-108 19,0 41-28,26 246-45,-34-373 64,22 186-364,-23-187 73,1 3 151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0 432,'-1'7'2251,"-1"0"-345,1-1 1,-2 11-1,3 95-1860,3-73-38,0-16-13,13 151 195,-14-149-197,7 89 103,6 48-64,10-29-15,22 124 18,-35-179-17,4 26 0,6 80 86,-13-110 20,5 48 55,-7-43-125,2 28 104,-5-50-129,4 73 178,14 77 9,-6-89-135,-16-109-80,5 31 30,9 40 0,-4-38-25,17 80 45,-15 40 34,-12 1 45,-1-82-105,-2 103 27,-2-61-157,0 1 94,5-73-5,0 62-40,4-59 38,0 2-2,-3-13 20,5 85-18,3 63 51,-8-147-64,1 60-221,3 72-182,-3 6-290,-2-120 641,1-51 41,0 0 1,0 0-1,5 16 0,2 6-19,-3 33-2,-2-22 6,4 70 32,-7 38 457,0-151-456,0-1-3,0 0 3,0 0 0,0 0 1,1 0-1,-1 0 0,0 0 0,0 0 1,0 0-1,0 0 0,0 0 1,0 0-1,0 0 0,0-1 0,0 1 1,0 0-1,0 0 0,0 0 1,0 0-1,0 0 0,1 0 1,-1 0-1,0 0 0,0 0 0,0 0 1,0 0-1,0 0 0,0-1 1,0 1-1,0 0 0,0 0 0,0 0 1,0 0-1,0 0 0,0 0 1,0 0-1,0 0 0,0 0 1,0 0-1,0-1 0,0 1 0,0 0 1,0 0-1,1-32-3191,0 10 451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6.1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72,'0'50'2463,"1"57"-581,0-98-1714,1 0-1,4 17 1,-3-17 19,-1 0 1,2 17 0,4 320 1830,-9-262-1716,10 25-96,-1 0 59,-8 53 323,1-162-547,1 0 1,-1 0-1,1 1 0,-1-1 1,1 0-1,-1 1 0,2 0 1,9 5-18,5 0 1,6-1 18,37 4 229,7-1 3,-37-3-106,42 0 0,-45-5-20,133-5 80,-31 3-179,-71 3-31,-55-1-16,30 1 43,-1-2-1,40-7 1,0-4 66,0 3 1,92 0-1,-148 9-30,-4 1-50,19-3 1,-27 2-20,0-1 1,-1 0 0,1 0 0,0 0 0,0-1-1,-1 1 1,1-1 0,-1 0 0,4-2-1,4-5 30,-7 6-28,-1 0-1,1 0 1,-1 1-1,1-1 0,5-2 1,5-1-2,9-2 4,-15 6-55,-7 2 12,0 0 0,0 0-1,1 0 1,-1 0 0,0 0-1,0 0 1,1-1 0,-1 1 0,0 0-1,0-1 1,0 1 0,0-1 0,1 0-1,-1 1 1,0-1 0,0 0-1,0 0 1,0 1 0,0-1 0,-1 0-1,1 0 1,0 0 0,0 0 0,-1 0-1,2-3 1,0-2-521,-1-1-1,1 1 1,-2-1 0,1-11-1,-1-5-2179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7.3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7 704,'-6'29'7945,"7"-29"-7929,27 0 496,59 0 450,95-12 0,-153 8-818,30-4 85,66 0-1,295 8 470,-354-2-447,4 1-2912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7.8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1512,'3'6'507,"1"1"0,0 0 1,1-1-1,-1 0 0,1 0 0,1-1 0,-1 1 0,9 6 0,-6-6-288,0-1 1,0 0-1,0-1 1,1 1-1,-1-2 1,1 1-1,0-1 1,0 0-1,1-1 1,12 2-1,11-1 353,56-2 1,-53-1-323,309-15 1649,128-32-1351,-459 46-701,-4 1 91,0-1 0,0 0-1,11-3 1,-19 3-131,1 1 0,-1-1 1,0 0-1,0 0 1,1 0-1,-1 0 1,0 0-1,0 0 0,0-1 1,0 1-1,-1-1 1,1 0-1,0 1 0,0-1 1,-1 0-1,0 0 1,3-4-1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8.4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112 0 3545,'-2'0'105,"1"0"1,-1 0-1,0 0 1,0 0-1,0 0 1,1 1-1,-1-1 1,0 0 0,0 1-1,1-1 1,-1 1-1,0 0 1,1-1-1,-1 1 1,0 0-1,1 0 1,-1 0-1,1 0 1,0 0-1,-1 1 1,1-1-1,-2 3 1,-5 6 47,1 0 1,0 0-1,0 1 1,1 0-1,1 0 0,0 1 1,0 0-1,1 0 0,1 0 1,-3 18-1,1 9 334,1 79-1,4-112-447,0 9 74,1 0 0,4 27 0,-3-33-91,1-1-1,-1 1 1,1-1-1,1 0 1,0 0-1,5 8 1,-3-7-2,0 1 1,1-1-1,0 0 1,1 0-1,13 11 1,-17-16-23,0-1 0,1 0-1,-1 0 1,1-1 0,0 1 0,-1-1 0,1 0 0,0 0-1,1-1 1,-1 0 0,0 0 0,0 0 0,0 0-1,7-1 1,-7 0-1,1 1 39,0-2 0,0 1 0,8-2-1,-11 2-19,-1-1 0,0 0 0,1 0-1,-1 0 1,0 0 0,0 0 0,1-1-1,-1 1 1,0-1 0,3-3 0,-1 1-6,0 0-1,-1 0 1,0-1 0,0 1 0,0-1 0,0 0 0,-1 0-1,0 0 1,0 0 0,0 0 0,0 0 0,0-8-1,1-5-170,-2 1-1,0-27 0,-2 25 70,1 18 95,0 0 0,0 0 0,0 0 0,0 0 0,-1 0 0,1 0 0,0 0 0,-1 0 0,1 0 0,-1 0 1,0 0-1,1 1 0,-1-1 0,1 0 0,-1 0 0,0 1 0,0-1 0,1 0 0,-1 0 0,0 1 0,0-1 0,0 1 0,0-1 0,0 1 0,0-1 0,0 1 0,0 0 0,0 0 0,0-1 0,0 1 0,-2 0 0,-5-1-30,1 0 1,-1 1-1,-11 0 1,9 0-154,9 0 159,-1 0-1,0 0 1,1 0 0,-1 0-1,0 1 1,1-1 0,-1 0 0,1 1-1,-1-1 1,0 1 0,1 0-1,-1 0 1,1-1 0,0 1 0,-1 0-1,1 0 1,0 0 0,-1 0 0,1 0-1,0 1 1,-1 1 0,0-1-291,1 1 0,0-1 0,0 1 0,0-1 0,0 1 0,0 0 0,1 0 0,-1-1 0,1 1 0,0 0 0,0 4 0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40:28.8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1 145 2697,'0'9'778,"0"-3"-209,0 1 1,0-1 0,3 10-1,-3-14-489,1 1 1,0-1-1,0 0 0,0 1 1,0-1-1,0 0 0,0 0 1,1 0-1,-1 0 0,1 0 1,0 0-1,2 2 0,2 2 72,1-1-1,0 0 1,0-1-1,0 1 0,0-1 1,1-1-1,-1 1 0,1-1 1,0-1-1,0 1 0,0-1 1,0-1-1,1 1 1,-1-2-1,12 1 0,-14-1-89,6 0 181,0 0 0,18-3 0,-26 2-201,0 0 0,-1 0 0,1 0 0,0-1 0,-1 1 0,1-1 0,-1 0 0,1 0 0,-1 0 0,0 0 0,5-5 0,-3 3-11,-1-1 0,0 0 0,0 0-1,0 0 1,0-1 0,-1 0 0,0 1 0,0-1 0,-1 0-1,1 0 1,-1 0 0,-1-1 0,1 1 0,-1 0-1,0-1 1,0 1 0,-1-1 0,0-6 0,0 9-29,-1 0 0,1 0 0,-1 1 0,0-1 0,0 0 1,0 1-1,-1-1 0,1 1 0,-1-1 0,0 1 0,0 0 0,0 0 0,0 0 1,0 0-1,-1 0 0,0 0 0,1 0 0,-7-4 0,-2-1-75,-1 0 0,0 1 0,-24-10 0,27 13-17,0 1-1,0 1 1,-1 0 0,1 0 0,-1 0 0,1 1 0,-1 1 0,-10 0 0,17 0-47,-1 0 0,0 0 0,0 1 1,1 0-1,-1-1 0,0 1 0,1 0 0,-1 1 1,1-1-1,-1 1 0,-3 2 0,2-1-302,1 1 0,-1-1 0,1 1 0,0 0-1,1 0 1,-6 7 0,-8 14-4818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4.9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282 128 3505,'0'-1'121,"0"-7"542,0-1-1,0 1 1,-1 0 0,0 0-1,-4-12 1,1 2 84,4 14-535,-1 0 0,1 1 0,-1-1 0,0 1 1,-1-1-1,1 0 0,-1 1 0,-2-6 0,3 8-151,0 0-1,0 1 1,0-1 0,0 0-1,0 1 1,0-1-1,0 0 1,0 1 0,0-1-1,0 1 1,0 0-1,0-1 1,0 1 0,-1 0-1,0-1 1,-20 1 199,11 0-242,6 1-23,1 0 0,-1 0-1,0 0 1,0 0 0,0 1-1,1-1 1,-1 1 0,1 1-1,0-1 1,-1 1 0,1-1-1,0 1 1,-6 6 0,-3 3-27,1 1 0,-19 23 0,22-22 20,-1 0 1,2 0-1,0 1 0,1 0 1,0 0-1,1 1 1,1 0-1,-5 22 0,5-6-22,1 0-1,1 0 0,3 46 0,0-71 29,0 0-1,1-1 1,0 1 0,0-1 0,1 1 0,-1-1-1,1 0 1,1 0 0,-1 0 0,1 0 0,0 0-1,0 0 1,1-1 0,0 1 0,0-1 0,0 0 0,0 0-1,1-1 1,0 1 0,0-1 0,11 7 0,-8-6-63,2 0 1,-1-1 0,0 0 0,1-1 0,0 0 0,0 0-1,0-1 1,0 0 0,0 0 0,1-2 0,-1 1-1,0-1 1,1-1 0,10-1 0,-13 1-41,0-1 0,0 0 0,0 0 0,-1 0 0,1-1 0,-1-1 1,1 1-1,9-7 0,0-3-421,28-24 1,-42 34 446,67-66-2025,-9 2-698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5.3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96 1 3649,'0'1'1304,"0"27"-772,-8 261 1677,-62 353-354,53-396-1515,30-261-395,90-154-136,-53 82-17,-26 46 85,-10 15 59,2 0 0,32-39-1,-45 62 52,-1 0 0,1 0-1,0 1 1,1-1 0,-1 1-1,0 0 1,1-1 0,-1 2 0,1-1-1,4-2 1,-6 4 8,-1-1 0,1 1 0,-1 0 0,0 0 0,1 0 0,-1-1 0,1 1 0,-1 0 0,1 1 0,-1-1 0,1 0 0,-1 0 0,1 1 0,-1-1 0,0 1 0,1-1 0,-1 1 0,0-1 0,1 1 1,-1 0-1,0 0 0,0 0 0,0-1 0,0 1 0,0 0 0,0 1 0,0-1 0,0 0 0,0 0 0,0 0 0,1 2 0,5 14 168,0 0 0,0 0 0,-2 1 0,6 29 0,-9-36-59,12 60 518,5 23-131,-15-76-558,2-1 0,0 0 0,11 21 0,-14-33-199,0 0 0,0 0 0,1-1-1,0 0 1,0 1 0,0-2 0,0 1 0,0 0-1,1-1 1,0 0 0,0 0 0,9 5 0,9 2-2211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5.8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269 222 568,'1'-41'2324,"-1"-32"-626,-1 64-1496,0 0 0,0 0 0,-1 0 0,0 0 0,-5-13 1,6 20-104,0-1 1,0 0 0,-1 1 0,1-1 0,-1 0 0,0 1 0,1 0-1,-1-1 1,-1 1 0,1 0 0,0 0 0,0 0 0,-1 1 0,1-1-1,-4-1 1,5 2-67,-1 1 0,0-1 1,1 1-1,-1-1 0,0 1 0,0 0 0,1 0 0,-1-1 0,0 2 0,0-1 0,0 0 0,1 0 0,-1 0 1,0 1-1,0-1 0,1 1 0,-1-1 0,0 1 0,1 0 0,-1 0 0,1 0 0,-1 0 0,1 0 0,-1 0 1,1 0-1,-2 1 0,-5 8-8,0 0 1,0 0 0,1 0-1,-11 22 1,15-26-17,-25 48 320,2 2 0,-34 107 0,57-154-304,1 0 0,0 0 0,1 0 0,-1 1 1,2 13-1,0-23-25,0 1 0,0-1 0,0 0 1,0 1-1,0-1 0,0 0 0,1 1 1,-1-1-1,0 1 0,0-1 0,1 0 1,-1 0-1,0 1 0,0-1 0,1 0 1,-1 1-1,0-1 0,1 0 0,-1 0 1,0 0-1,1 1 0,-1-1 0,0 0 1,1 0-1,-1 0 0,1 0 0,-1 0 1,0 0-1,1 0 0,-1 0 0,1 0 1,-1 0-1,0 0 0,1 0 0,18-1 26,-15 1-15,2-1 6,-1 0 0,1 0-1,-1-1 1,1 0 0,-1 0 0,0 0-1,0 0 1,6-4 0,4-4 12,16-14-1,-20 15-32,41-34-757,91-98-1,-129 124 583,-14 16 109,1 1-30,1 1 37,0 3 138,0 0 0,-1 0 0,0 0-1,1 5 1,3 12 186,-2-16-248,-1 1 0,0 0 0,1-1 0,6 10 0,-8-13-185,1-1 0,-1 1 0,1-1 1,-1 0-1,1 1 0,-1-1 1,1 0-1,-1 0 0,1 0 0,0 0 1,0 0-1,0 0 0,0 0 1,0-1-1,-1 1 0,1-1 1,3 1-1,9 2-1943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6.2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0 880,'0'36'2236,"0"13"-265,-7 64 0,-15 51-162,21-156-1810,2-7-49,1-3-11,74-119-489,8-10-311,-80 126 849,0 0 0,0 0 0,0 1 0,1 0 0,0 0 0,-1 0 0,1 0 0,8-3 0,-9 5 19,0 0 1,-1 1-1,1 0 0,1-1 1,-1 1-1,0 1 1,0-1-1,0 1 1,0 0-1,1 0 0,-1 0 1,8 1-1,-10 0 26,1 0-1,-1 0 1,1 0-1,-1 0 1,1 1-1,-1-1 1,0 1 0,0-1-1,0 1 1,0 0-1,0 0 1,0 0-1,0 0 1,0 0-1,-1 1 1,1-1-1,-1 0 1,2 4-1,3 6 199,-1 1-1,5 15 0,-9-27-214,8 30 311,-6-19-325,0 0 0,1 0 0,1 0 0,0-1-1,12 19 1,-16-27-279,1-1 0,0 0 0,0 1 0,0-1 1,3 2-1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6.8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279 169 1792,'1'-3'519,"0"-1"0,0 1-1,0 0 1,-1-1 0,1 1-1,-1-1 1,0 1 0,0-1-1,-1-5 1,0-5 197,2 3-444,-1 2-129,0 0 0,-1-1 0,1 1 0,-5-17 0,4 24-140,1 0 0,-1-1 0,0 1 0,0 0 0,0 0 0,0 0 0,-1 0 0,1 1 0,0-1 0,-1 0 0,1 0 0,-1 1 0,0-1 0,1 1 0,-1-1 0,0 1 0,0 0 0,0 0 0,0 0 0,0 0 0,0 0 0,-1 0 0,1 0 0,0 1 1,-3-1-1,3 0-11,0 1 1,0 0 0,0 0 0,0-1 0,0 1 0,0 0 0,0 0-1,1 1 1,-1-1 0,0 0 0,0 1 0,0-1 0,0 1-1,0 0 1,-3 1 0,2 0-4,1 0 1,0 1-1,-1-1 0,1 0 1,0 1-1,0 0 0,0-1 1,-2 5-1,-6 11 42,0 0 0,1 0 0,1 1-1,1 0 1,0 0 0,2 0 0,0 1 0,1 0 0,1 0 0,0 26 0,2-25 8,0-12-36,1 0-1,2 17 1,-2-26-5,1 1 1,-1 0 0,1-1 0,-1 1 0,0-1 0,1 1 0,-1-1 0,1 1 0,-1-1-1,1 0 1,0 1 0,-1-1 0,1 0 0,-1 1 0,1-1 0,0 0 0,-1 0 0,1 1-1,0-1 1,-1 0 0,1 0 0,-1 0 0,1 0 0,0 0 0,0 0 0,-1 0 0,2 0-1,22-3-66,-20 2 49,0 0 0,1 0 0,-1-1 0,0 0 0,0 0 0,0 0 0,0 0 0,0-1 0,7-5 0,1-3-86,16-19 0,-17 17 18,15-16-148,32-34-292,-57 62 510,0 0-1,-1 1 0,1-1 1,0 0-1,0 0 0,0 0 1,1 1-1,-1-1 0,0 0 1,0 1-1,0-1 0,0 1 1,1-1-1,-1 1 1,0 0-1,3-1 0,-4 1 13,0 0 0,0 0 0,0 0 0,0 0 0,1 0-1,-1 0 1,0 0 0,0 1 0,0-1 0,0 0 0,1 0 0,-1 0 0,0 0 0,0 0-1,0 0 1,0 0 0,0 1 0,1-1 0,-1 0 0,0 0 0,0 0 0,0 0-1,0 0 1,0 1 0,0-1 0,0 0 0,0 0 0,0 0 0,0 0 0,0 1-1,0-1 1,0 0 0,0 0 0,1 10 56,-2-6-8,1 182 2124,-1-167-1987,-2-1-1,1 1 1,-2-1-1,-1 1 1,0-1-1,-1 0 1,-13 26-1,0-9 64,0-1 1,-39 49-1,26-44-159,-53 52 0,73-80-71,-13 11 0,21-19-26,-1 0 0,0 0 0,0 0 0,0 0 0,0-1 0,-10 4 0,15-6-5,-1 0-1,1 0 1,-1 0 0,1 1 0,-1-1 0,1 0 0,-1 0-1,1 0 1,-1 0 0,0 0 0,1 0 0,-1 0 0,1 0-1,-1 0 1,1 0 0,-1 0 0,1-1 0,-1 1 0,1 0-1,-1 0 1,0-1-47,1 0 0,-1 0 0,1 0-1,0 0 1,-1 0 0,1 0 0,0 0-1,0 0 1,0 0 0,0 0 0,0 0-1,0 1 1,0-3 0,0-33-1789,0-12-1704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 61 576,'0'-2'730,"0"0"-329,0 0 1,0 1-1,0-1 0,0 0 1,0 0-1,-1-1 1,-3-5 2646,3 6-3050,0 0 0,0 0-1,1 0 1,-2-4-1,-1-1-7,3 6 9,0 0 1,-1 0-1,1 0 1,0 0-1,-1 0 1,1 0-1,0-2 1,-1-2 224,0 4-161,1 6-280,-4 170 1008,2-79-582,-14 116 81,-1 133 103,21-158-290,4 26-56,-7-95-19,0-5-7,3-72-24,11 53-1,7 1 3,-14-52 55,12 62 3,17 84-23,-27-138 2,6 38 72,3 95-1,1 27-47,6-2 85,-18-146-101,10 132 11,-10 0-27,-7-151-20,2 172 27,-2-57-22,16 43-5,5 34 8,-21-137 1,8 148 6,14-53-7,-8-75-8,-9-23 0,-4 43 16,5-65-33,-4-49 11,2 38 21,-5-57-38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7.2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1 298 672,'12'5'700,"0"-2"-1,0 0 1,1 0 0,24 1-1,51-4 1050,-79 0-1604,1-1-16,1 0 1,-1-1 0,0 0-1,0-1 1,0 0-1,0 0 1,0-1-1,-1 0 1,14-9-1,-9 4-40,1-1-1,-2-1 1,1 0-1,22-24 1,-32 30-79,1 0 0,-1-1 0,0 1 1,-1-1-1,1 0 0,-1 0 1,0 0-1,0 0 0,-1 0 0,0-1 1,0 1-1,0-1 0,-1 1 1,0-1-1,-1 0 0,1-8 0,-1 11-22,0-1 0,0 1-1,-1 0 1,1-1 0,-1 1-1,-1-5 1,1 7-2,0 0 0,0 0 1,-1 0-1,1 0 0,0 0 0,-1 0 1,1 0-1,-1 1 0,1-1 1,-1 0-1,0 1 0,0 0 0,-2-2 1,-3-1 1,0 0 0,0 0 0,0 1 0,0 0 1,-1 0-1,0 1 0,1 0 0,-1 0 0,0 1 1,0 0-1,0 0 0,-9 1 0,13 0 24,1 0 0,-1 1 1,0-1-1,1 1 0,-1 0 0,0 0 0,1 0 0,-1 1 0,1-1 0,-1 1 0,1 0 1,-6 4-1,0 1 32,1 1 1,-15 15-1,20-19-31,-15 17 177,1 1 0,1 1 1,1 0-1,-18 38 0,17-25 272,2-1 0,-16 62 0,25-78-289,1 0-1,1 0 1,1 0 0,0 0-1,2 1 1,0-1 0,3 21-1,-2-36-165,0 0 0,0 0 0,0 0 0,1-1 0,-1 1 0,1-1 0,0 1 0,0-1 0,0 1 0,0-1 0,1 0 0,-1 0-1,1 0 1,0-1 0,0 1 0,0-1 0,0 1 0,0-1 0,1 0 0,-1 0 0,1 0 0,6 2 0,3 0-14,-1 0 1,1-1 0,0 0-1,0-1 1,22 0 0,-12-2-232,-1-1-1,0 0 1,0-2 0,0-1-1,39-11 1,29-19-1434,-10-4-985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7.8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230 637 2657,'-6'-2'205,"1"1"0,-1 0 0,0 0 1,1 1-1,-1 0 0,0 0 1,1 0-1,-1 0 0,0 1 1,1 0-1,-1 0 0,1 1 1,-1-1-1,1 1 0,-1 1 0,1-1 1,0 1-1,-7 4 0,0 3-65,0-1-1,1 2 1,0-1-1,-16 23 1,21-25-48,1 0 1,0 0-1,1 0 1,0 1-1,0 0 1,1 0-1,0 0 1,-3 17-1,3 0 281,1 50-1,3-48-122,-2-20-205,2 0-1,-1 0 1,1-1 0,0 1-1,1-1 1,0 1 0,0-1-1,0 1 1,1-1 0,0 0-1,1 0 1,-1 0 0,1-1-1,1 1 1,-1-1 0,1 0-1,0 0 1,1-1 0,8 8-1,-9-10-22,0 1-1,0-1 0,1-1 0,-1 1 0,1-1 0,0 0 0,0 0 0,0 0 0,0-1 0,0 0 0,0 0 1,0-1-1,0 1 0,1-1 0,-1-1 0,0 1 0,0-1 0,0 0 0,0-1 0,0 1 0,0-1 0,0 0 1,-1-1-1,1 1 0,-1-1 0,7-5 0,2-4 4,0-1 0,-1 0 0,-1-1 1,0-1-1,-1 0 0,0-1 0,13-28 0,-4 3-43,-2-1 0,12-47 0,-6 0-455,12-102 0,-30 154 260,28-193-1132,-19-8 2908,-15 238-1545,0 0-1,-1 0 0,1 0 1,-1 0-1,1 1 0,0-1 0,-1 0 1,1 0-1,-1 0 0,1 0 1,0 0-1,-1 1 0,1-1 0,0 0 1,-1 0-1,1 1 0,0-1 1,-1 0-1,1 1 0,0-1 0,0 0 1,-1 0-1,1 1 0,0 0 1,-13 16 55,2 0 1,0 1 0,-11 26-1,-23 65 434,18-30-62,4 2 0,-22 135 0,36-137-116,1 131 1,8-195-308,0 1 0,1-1 1,1 1-1,6 22 0,-6-31-22,1 0-1,-1 0 1,1-1-1,0 0 1,1 1 0,0-1-1,0 0 1,0-1 0,1 1-1,-1-1 1,11 9-1,-8-8-35,1-1-1,0 0 0,0-1 1,0 1-1,0-2 0,1 1 0,-1-1 1,1 0-1,0-1 0,11 2 1,7-1-448,53 0 0,-67-3 330,81-2-1724,-13-11-1019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0.1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335 6 544,'-3'-5'6527,"-5"4"-5359,-10 8-1543,6 0 386,1 0 1,1 1-1,-19 17 0,-28 34-16,54-57 5,-41 49-174,2 1-1,-41 67 0,81-116 134,1-1-38,-1 0-1,1 1 1,0-1 0,-1 0 0,1 1 0,0-1 0,0 1-1,0-1 1,1 1 0,-1 3 0,6-14-1453,-1-2 1457,80-94-1819,-33 45 730,86-88 929,-134 144 407,0 1-1,0-1 1,0 0 0,1 1-1,-1 0 1,5-2-1,-7 3-115,0 0-1,1 1 0,-1 0 1,0-1-1,0 1 0,0 0 1,1-1-1,-1 1 1,0 0-1,0 0 0,0 0 1,1 0-1,-1 0 0,0 0 1,0 1-1,1-1 1,-1 0-1,0 0 0,0 1 1,0-1-1,0 1 0,0-1 1,1 1-1,-1 0 1,1 1-1,4 3 99,-1 1 0,0 0 0,0 0 0,-1 1 0,5 7 0,16 38 552,24 87 366,-12-32-173,-26-80-524,26 48-1,-22-55-311,-12-18-57,-1 2 0,1-1 0,-1 0 0,0 0 0,3 7 0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1.0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187 131 96,'7'-12'6609,"-7"5"-6098,0-105-553,0 123 38,0 17 251,-1 0 1,-6 41-1,-64 218 949,26-118-817,39-142-316,-32 136 250,13 3-47,24-96-141,2-30-82,-1-39-112,0-25-4959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1.8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 1792,'0'0'871,"0"26"-17,-7 204 1644,4-193-2274,-13 235 1996,16-274-2068,0-2-138,1 0 0,-1 0 0,1 0 0,1 1 0,-1-1 0,0 0 0,1 1 0,0-1 0,2-3 0,58-97-262,-40 70 171,20-30 36,70-81 0,-107 138 60,5-5 94,17-15 0,-25 25-110,0 0-1,0 0 1,1 0 0,-1 1 0,1-1-1,-1 1 1,1-1 0,-1 1-1,1 0 1,0 0 0,0 0 0,0 0-1,0 1 1,3-1 0,-6 1-14,1 0 0,0 0-1,0 0 1,-1 0 0,1 0 0,0 0 0,0 0 0,-1 0 0,1 1 0,0-1 0,-1 0-1,1 0 1,0 1 0,-1-1 0,1 1 0,0-1 0,0 1 0,0 0-5,0 0 0,-1 1 1,1-1-1,0 0 0,0 1 1,-1-1-1,1 1 0,0 2 0,5 24 200,-1 1 0,2 37 0,-6-44-43,2 12 38,-1-9-112,0 0-1,2 0 1,0-1-1,9 25 1,-10-41-156,0 0 1,0-1 0,6 8-1,-8-12-38,1-1-1,0 1 0,0-1 0,0 1 0,0-1 1,0 0-1,0 0 0,1 0 0,-1 0 0,1 0 0,4 2 1,-1-3-354,0 1 0,0-1 0,1 0 0,-1-1 0,0 0 0,8 0 0,-9 0-73,21 0-3131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2.3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0 172 336,'4'2'468,"0"1"1,0 0-1,0 0 0,-1 0 0,1 0 1,3 5-1,9 8 426,-8-10-748,0 0 0,0 0 0,0-1 1,1 0-1,0-1 0,-1 0 0,2 0 1,-1-1-1,0 0 0,1-1 0,-1 0 1,1 0-1,0-1 0,-1 0 0,1-1 1,0 0-1,9-2 0,-15 2-131,-1-1 1,1 0-1,-1 0 0,0 0 0,0 0 1,0-1-1,1 1 0,-1-1 1,0 1-1,-1-1 0,1 0 0,0-1 1,-1 1-1,1 0 0,4-6 0,-5 5-8,1-1 0,-1 0-1,1 0 1,-1 0 0,0 0-1,-1 0 1,1 0 0,-1-1-1,0 1 1,0-1 0,1-8-1,-1-3-29,0 1-1,-1-1 1,-1 0-1,-3-16 1,3 28 27,1-1 1,-2 1 0,1 0 0,0 0-1,-1 0 1,0 0 0,0 0 0,0 0-1,0 0 1,0 1 0,-1-1 0,0 1-1,0-1 1,0 1 0,0 0 0,0 0-1,-1 1 1,1-1 0,-6-3 0,7 5 22,0 0 1,0 1 0,0-1 0,0 0 0,0 0 0,0 1 0,0-1 0,0 1 0,-1 0 0,1 0 0,0 0-1,0 0 1,0 0 0,0 0 0,0 0 0,0 1 0,-1-1 0,1 1 0,0-1 0,0 1 0,0 0-1,0 0 1,1 0 0,-1 0 0,0 0 0,0 0 0,1 1 0,-1-1 0,-2 3 0,-2 3-5,0 1 0,1-1 0,0 1 0,0 0 0,-5 12 0,7-13 8,-8 14 83,1 1 0,1 0 0,0 0-1,2 1 1,1 0 0,1 0-1,-3 31 1,7-42-73,0 7 27,1 20-1,0-34-64,0 0 0,1 0 0,0 0 0,0 0 1,0 0-1,1 0 0,0 0 0,4 8 0,-3-8-19,0-1-1,0 0 1,1 0-1,-1 0 1,1-1 0,0 1-1,0-1 1,0 0-1,7 4 1,-3-3-88,1 0 0,0 0 1,0 0-1,14 2 0,-1-1-278,1-2 0,-1-1 0,31 0 0,0-2-1162,-6-3-1198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3.1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0 2505,'-7'0'5686,"7"0"-5668,-1 0 0,1 1 0,-1-1 1,1 0-1,-1 1 0,0-1 0,1 0 0,0 1 0,-1-1 0,1 0 0,-1 1 0,1-1 1,-1 1-1,1-1 0,0 1 0,-1-1 0,1 1 0,0-1 0,0 1 0,-1-1 0,1 1 1,0 0-1,0-1 0,-1 2 0,-3 20 196,2-16-127,-2 29 295,0 1 0,3 52 0,1-72-319,0-4-6,1 0-1,1 0 1,0 0-1,1 0 1,0-1 0,1 1-1,0-1 1,8 16-1,0-5 23,1-1-1,31 40 0,-41-57-83,1 1 0,-1-1 0,1 0-1,0-1 1,0 1 0,1-1 0,-1 0 0,1 0-1,-1 0 1,1 0 0,0-1 0,0 0 0,0 0-1,0 0 1,0-1 0,1 1 0,-1-1 0,1-1-1,-1 1 1,9-1 0,-9 0-11,0-1 0,0 1 0,0-1 0,0 0 0,-1-1 0,1 1 0,0-1 0,-1 0 0,1 0 1,-1 0-1,0-1 0,0 0 0,0 1 0,0-1 0,6-6 0,1-3-60,1-1 0,-2-1 0,12-17 0,-11 12 44,0 0 0,-2-1 0,0 0 0,-1-1-1,-1 1 1,-1-2 0,-1 1 0,-1-1 0,2-22 0,-4 28 79,-1 10-98,0 5-82,0 17-16,1-1 240,0-1 0,7 22 0,0-2 92,3 23 64,1 8 93,40 114-1,-52-175-336,1 0 1,0 0-1,0 0 0,0 0 1,1 0-1,3 6 1,-4-9-3,-1 0 0,1 1 0,0-1 1,0 0-1,-1 0 0,1 0 1,0 0-1,0 0 0,0 0 0,0-1 1,0 1-1,0 0 0,0-1 1,0 0-1,1 0 0,1 1 0,1-1 19,1 0 0,-1 0 0,0 0 0,1-1 0,-1 0 0,0 0-1,0 0 1,0 0 0,0-1 0,0 0 0,0 0 0,0 0 0,0-1 0,-1 0-1,0 0 1,1 0 0,-1 0 0,0-1 0,4-4 0,11-10 33,-1 0 0,-1-2 0,-1 0 1,-1-1-1,22-38 0,-29 43-131,-1-1 0,0 0 0,-1 0 0,-1 0 0,0 0 0,-2-1 1,0 0-1,-1 0 0,0-19 0,-2-5-3624,0 30 1249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9.6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27 2537,'0'0'5474,"0"2"-5615,0 66-23,4 259 969,-4-312-762,5 22-1,-5-34-37,1 1 0,0-1-1,0 1 1,0-1 0,0 0 0,0 0-1,1 1 1,-1-1 0,1 0 0,0 0-1,0-1 1,3 5 0,-3-6-7,0 0 0,-1 0 0,1 0 0,0 0 0,0 0 0,0 0 0,0 0 0,0-1 0,0 1-1,0-1 1,0 1 0,2-1 0,28 0 126,-18 0-33,-9 0-77,0-1 0,0 1 1,1-1-1,-1 0 0,0 0 1,0 0-1,0-1 0,-1 0 1,1 0-1,0 0 0,-1 0 0,1-1 1,-1 0-1,0 1 0,0-2 1,0 1-1,4-5 0,13-13 25,-1-2-1,-1 0 1,-1-1-1,-2-1 0,0 0 1,-2-2-1,0 1 1,-2-2-1,11-35 0,-18 44-23,-1 1 0,0-1 1,1-23-1,-3-56-812,-2 87 557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00.2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194 176 1240,'2'-2'217,"0"1"-1,0-1 1,0 0 0,0 0-1,0 1 1,-1-1-1,1-1 1,-1 1-1,1 0 1,1-4 0,10-26 1005,-8 18-799,-1 2 38,-1 0 1,0 0-1,0 0 1,-2 0-1,1-1 0,-1-16 1,-9 28-193,-4 1-109,8-1-154,1 1-1,0 0 1,-1 0 0,1 0-1,-1 0 1,1 0-1,0 1 1,-1 0 0,1 0-1,0 0 1,-1 0-1,1 0 1,0 0 0,-6 4-1,-1 5-4,0 1-1,0 0 0,1 0 1,1 1-1,0 0 1,-9 18-1,-41 91 139,47-94-106,2 0 0,-10 48 1,17-59-21,0 0 0,2 22 0,0-28-2,0-9-6,0 1 0,0-1 0,0 0-1,1 1 1,-1-1 0,1 1 0,-1-1-1,1 0 1,-1 1 0,1-1-1,0 0 1,0 1 0,0-1 0,0 0-1,0 0 1,0 0 0,0 0 0,0 0-1,0 0 1,0 0 0,0 0 0,1 0-1,-1-1 1,0 1 0,1 0 0,-1-1-1,0 1 1,3-1 0,3 3 1,0-2 1,1 1-1,-1-1 0,9 0 1,-11-1 0,9 1 48,24-1-1,-34-1-51,0 1 0,1-1 1,-1 0-1,0 0 0,1-1 0,-1 1 0,0-1 0,0 0 1,6-4-1,-1 0-43,-1-1 0,0-1 0,0 1 0,-1-1 0,0 0 0,6-11 0,-1 1-167,19-40 0,-25 44 137,0-1 1,-2 1-1,0-1 0,4-27 0,-4 9 115,-2-38-1,-2 71 47,0 0-148,1 13 176,0 0 1,1-1-1,4 15 1,0 6 92,0 6-26,-3-14-160,1 0 1,2-1-1,0 0 0,15 37 1,-18-55-540,0 0 0,1 0 0,0-1 0,0 1 0,1-1 0,0-1 0,-1 1 0,1 0 0,1-1 0,10 7 0,4 1-3169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01.7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108 1 4657,'-5'68'3464,"-13"42"-2803,-1-6-325,-24 291 576,34-296-726,-5 223 347,14-318-544,0 0 0,0 0 1,0 0-1,1 0 0,0 0 0,1 8 1,-1-11-8,-1 0 1,1 0 0,0 0 0,0-1-1,-1 1 1,1 0 0,0 0 0,0 0-1,0 0 1,0-1 0,0 1-1,0 0 1,0-1 0,0 1 0,0-1-1,0 1 1,0-1 0,0 0 0,0 1-1,1-1 1,-1 0 0,0 0 0,0 0-1,0 0 1,2 0 0,2 0-53,0 0 0,1 0 0,-1-1 0,0 0-1,0 0 1,1 0 0,-1 0 0,0-1 0,0 0 0,-1 0 0,1-1 0,0 1 0,-1-1 0,1 0 0,7-6 0,2-5-302,0-1 0,23-30 0,-20 24-261,19-23-658,33-42-875,-58 72 1991,36-56-537,-42 62 803,0-1 0,-1 0 0,0 0 0,-1-1 1,7-31 6955,-11 59-7040,0-4 87,0-1 0,-1 1 1,-7 22-1,-1 7-7,4-4 95,-4 78 0,10-99-128,-1-7-31,1-1-1,0 1 1,1 0 0,5 20 0,-5-28-25,-1 0 0,2-1 0,-1 1 0,0 0 0,1-1 0,-1 1 0,1 0 0,0-1 0,0 0 0,0 1 0,0-1 0,0 0 0,0 0 0,1 0 0,-1-1 1,1 1-1,-1 0 0,1-1 0,0 0 0,-1 1 0,1-1 0,4 1 0,-3-1-12,1 0 0,-1 0 0,1 0 0,-1-1 0,1 1 1,0-1-1,-1 0 0,1-1 0,0 1 0,-1-1 0,1 0 0,-1 0 0,1 0 1,-1 0-1,1-1 0,-1 0 0,0 0 0,0 0 0,0-1 0,0 1 1,0-1-1,0 0 0,-1 0 0,4-4 0,21-22-412,39-57 0,14-38-577,-69 102 885,0-1-1,-1 0 1,10-34 0,-18 41 402,-2 16-138,-1 1-42,0 9-121,-1 8 248,-1-1 0,-6 25-1,-1 7 200,2 71 446,7-81-594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58 31 184,'0'-2'384,"-1"0"-1,0 0 1,0 0 0,0 0 0,0 0-1,-2-3 1,3 4-243,-1 0 0,0 0 0,0 0 0,1 1 0,-1-1 0,0 0 0,0 1 0,0-1-1,0 0 1,0 1 0,0 0 0,0-1 0,0 1 0,0-1 0,-1 1 0,-5-2 664,4 2-376,1-1 0,-1 1 0,-4-1 0,-2 1-699,9 5-30,0 134 1122,1-120-766,6 30 0,0 7 128,-7 76 233,0-125-378,-8 92 200,0-19-103,5 112 114,4-121-179,0 177 366,-1-143-263,2 319 135,3-256-293,6 1 0,-11-165-15,18 198 10,-9 1 84,-10-39-64,2 186-23,7-189-18,-3-84 12,0 6 3,16 212-5,-2 13-188,-10-109 121,-4-142-35,6 173-203,-9-55 303,8-2 2,-2 94-151,-3-186 138,7-1-5,-10-71 17,5 70 1,1 0-37,-8-79 35,1 4-140,4-18-3552,-4-5 1464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02.9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4 163 3105,'-3'6'5604,"3"-3"-5559,1 1 1,0-1-1,0 0 1,0 0-1,0 0 1,0 0-1,1 0 1,-1 0-1,1 0 1,0 0 0,0 0-1,0-1 1,1 1-1,2 2 1,3 4 19,-4-4-42,0 0 1,1 0-1,0 0 1,0-1-1,0 1 1,0-1 0,0 0-1,1-1 1,0 0-1,0 0 1,0 0-1,0 0 1,0-1 0,1 0-1,-1 0 1,1-1-1,10 1 1,0-1 12,1-1 0,18-2 0,-29 1-25,0 0 0,0-1 1,0 1-1,0-2 0,-1 1 1,1-1-1,11-6 0,-4 0-66,0-1-1,18-17 0,-25 21-6,0-1 0,-1 0 0,0 0 0,-1 0 0,1-1 0,4-9 0,-9 14 62,0 0 0,0 0 1,0 0-1,0 0 0,-1 0 0,1 0 0,-1 0 1,0 0-1,0 0 0,0 0 0,0 0 0,0 0 1,-1-3-1,-1 0-26,1 1 0,-1-1 0,0 1 1,0 0-1,-6-10 0,3 7-79,0-1-1,-1 1 1,0 1-1,-8-9 1,12 14 74,0 0 1,-1 0-1,0 0 1,1 0-1,-1 0 1,0 1-1,0-1 1,0 1-1,0 0 1,0 0-1,0 0 1,0 0-1,-1 0 1,1 1-1,0-1 1,-4 1-1,3 0 12,-8 0-100,1 0 0,-17 3 1,24-2 99,0 0-1,0 0 1,0 1 0,0-1 0,0 1 0,0 0-1,0 0 1,1 0 0,-1 1 0,-3 2 0,-5 6 89,1 0 0,0 0 1,1 1-1,0 0 0,1 1 1,0 0-1,1 1 0,0 0 0,1 0 1,1 1-1,1-1 0,0 1 1,0 1-1,2-1 0,0 1 1,0-1-1,0 26 0,3-17 109,-1-16-125,1 1 0,-1-1 0,2 0 0,-1 0 0,1 0 0,1 0 0,-1 0 0,6 15-1,-3-17-42,0 0 0,0 0-1,0 0 1,1-1 0,0 0-1,0 0 1,0 0 0,1 0-1,-1-1 1,12 6 0,-5-3 17,0 0 1,1-1-1,0-1 1,21 6-1,-11-6-73,1-1-1,-1-1 0,1-1 0,30-1 1,-13-4-655,62-10 0,-4-11-2000,-9-5-2855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09.7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0 134 144,'0'0'7176,"7"0"-6856,641 0 626,-621-1-926,31-6 1,4 0 2,135 5-64,33-2 2,146-19 59,-241 15 6,207-37 0,-250 32-18,1 3 1,115 4-1,-99 6 0,211-3-10,119-1-5,-265 5 0,43-2 27,255 2 86,-198 14-56,-29-2 9,61-9 39,137 5-88,-218 3 7,341 8 53,-152-20 43,470 1-20,-506 20-74,-236-10 9,-82-7 8,757 69 189,-645-50-155,501 54 43,-65-4-49,-111-29 40,-388-35-102,-88-6-8,0 1-1,0 0 1,21 9-1,-37-12 126,0 1 0,0-1 0,0 0 0,0-1 0,0 1-1,5-1 1,0 0-119,-1 0-2,0 0 1,-1 0-1,1-1 1,18-4-1,-24 4-11,0 0 1,0 1-1,0-1 0,7 1 0,-9 0 19,0-1-8,0 0 0,1 0 0,-1 0 1,1 0-1,-1 0 0,1 0 1,0 0-1,-1 1 0,1-1 0,3 0 1,-5 1-4,44-15-167,-29 9 6,0 1-1,0 0 1,0 2 0,0-1-1,28-1 1,-42 5 63,3 0 489,-3 0-383,0 0 0,0 0 0,0 0 0,1 0 0,-1 0 0,0 0 1,0 0-1,0 0 0,0 1 0,0-1 0,0 0 0,3 2 0,-4-2-3,0 1-1,1 0 1,-1-1 0,0 1-1,0-1 1,0 1 0,1 0-1,-1-1 1,0 1 0,0-1-1,0 1 1,0 0 0,0-1-1,0 1 1,0 0 0,0 0-1,0 3-40,0 800 953,19-581-807,-5-107-64,-2 101 26,-11-187-64,15 122 44,-9-97 24,-1-8-24,2 14-32,0 64 0,-9 28 162,3 173 90,2-240-261,1 58-3,-3-84 20,2-1-1,16 76 0,-10-35 45,-7-54-14,-2-4 81,0-38-163,-1-4 0,0 1-1,1-1 0,-1 0 1,0 1-1,0-1 1,0 0-1,0 1 1,0-1-1,0 0 1,1 1-1,-1-1 0,0 1 1,0-1-1,0 0 1,0 1-1,0-1 1,-1 1-1,1-1 1,0 0-1,0 1 0,0-1 1,0 1-1,-1 0-182,0 1-1,0-1 1,0 0-1,0 1 1,-1-1-1,1 0 1,0 0-1,0 0 1,-1 0-1,1 0 1,-1 0-1,1 0 1,-1 0-1,1-1 1,-1 1-1,0 0 1,-2 0-1,3-1 18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17.1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75 360,'0'-24'10918,"0"32"-10243,4 25-1055,5-3 413,2-1 0,1 0 0,19 33-1,-14-29-31,-6-12 2,76 148 28,-82-161-23,0 0 0,0-1 0,0 0 0,1 0 0,0 0 0,8 6 0,-4-7 166,-9-6-110,-1 7-194,0-3 131,0 0 1,0 0-1,1 0 1,-1-1-1,1 1 1,0 0 0,1-1-1,-1 1 1,0 0-1,1-1 1,0 0-1,0 1 1,0-1 0,0 0-1,0 0 1,4 4-1,2-3-8,-7-4 10,-1 0 0,1 0 0,0 0 0,-1 0 0,1 1 0,-1-1 0,1 0 0,-1 1 0,1-1 0,-1 0 0,1 1 0,-1-1 0,1 1 1,-1-1-1,1 1 0,25 37 83,-22-20-68,35 84 108,-23-73-131,-16-28 24,14-3 1057,18-29-1222,68-56-8,19-17 87,132-150-17,-93 88 129,-107 115 17,39-39-29,-87 87-28,-3 3-4,0 0 0,1-1 0,-1 1 0,0 0 0,1 0 0,-1-1 0,0 1 0,0 0 0,1-1 0,-1 1-1,0 0 1,0-1 0,0 1 0,0 0 0,1-1 0,-1 1 0,0-1 0,0 0 0,0 1 28,-39 0-4120,19 0 383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46.8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1 162 2777,'10'-1'7297,"-9"0"-7296,-1 0 0,1 0 0,-1 0 0,1 0 0,-1 0 0,0-1 0,1 1-1,-1 0 1,0 0 0,0 0 0,0 0 0,0-2 0,2-10 3,-1 8-17,0 1-1,1 0 1,0 0 0,-1 0-1,1 0 1,1 0 0,-1 0-1,0 0 1,1 1 0,0-1-1,0 1 1,0 0 0,0 0-1,1 0 1,-1 0 0,1 0-1,7-3 1,27-15 8,-22 12 6,0 0 1,27-10 0,-34 17-26,0 1 0,0 0 0,0 0 1,0 0-1,0 1 0,10 2 0,7-1-9,-12-2 26,-8 1-5,-1-1-1,1 1 1,0 1 0,-1-1 0,10 3 0,-13-3 10,-1 1-1,0-1 1,1 1-1,-1 0 1,0-1-1,1 1 1,-1 0 0,0 0-1,0 0 1,0 0-1,0 0 1,0 0-1,0 0 1,0 0 0,0 0-1,-1 0 1,1 1-1,0-1 1,0 0-1,-1 0 1,1 1 0,-1-1-1,0 0 1,1 1-1,-1-1 1,0 1-1,0 2 1,2 15 36,-2 0-1,-1-1 1,0 1-1,-1 0 1,-1-1-1,-1 1 1,-9 26-1,-2 0-28,-13 71-1,22-91 38,-2-1 0,0 0 0,-21 40 0,8-21 13,19-38-35,1 0 1,-1 0-1,0 0 0,0 10 0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47.2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 1 4825,'-2'0'232,"0"0"-1,0 0 1,0 0 0,1 0 0,-1 0-1,0 0 1,0 1 0,0-1-1,0 1 1,0 0 0,1-1 0,-1 1-1,-2 2 1,2-2-162,1 1 1,0-1-1,-1 1 0,1 0 0,0-1 1,0 1-1,0 0 0,0 0 1,0 0-1,1 0 0,-2 4 1,0 4 333,0 1 1,1 0-1,0 0 1,1 0-1,1 15 1,0 4 286,-1-16-644,-1 12 601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49.8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1143 1744,'0'0'6487,"4"0"-6414,23 8-118,-20-5 72,1-1 1,-1 0 0,15 3 0,-9-4 60,0 0 0,0-1 0,0-1 0,0 0 0,-1 0 1,1-2-1,0 1 0,-1-2 0,1 1 0,13-7 0,-10 2-42,0-1-1,0 0 0,-1 0 0,0-2 0,0 0 1,-1-1-1,-1 0 0,0-1 0,-1 0 1,17-25-1,3-9 63,-2-2 1,46-103-1,-40 67-99,26-70 46,-55 133-44,-1-1 0,-1 1 0,-1-1 0,0 0 0,-1-27 0,0-127 137,-3 118 525,0 42-654,0 17-15,-14 0 1,-80 2 239,79 0-205,1 0-1,-1 0 0,1 2 1,-16 5-1,-238 102-245,267-110 187,-1 0-1,1 0 0,-1-1 0,1 1 0,0 0 1,-1 0-1,-1 3 0,3-4 15,0 0-1,0 0 1,0 0 0,0 0-1,0 0 1,-1 0 0,1 0-1,0 0 1,0 0 0,0 0-1,0 0 1,0 0 0,0 0-1,0 0 1,0 0 0,0 0-1,0 1 1,0-1 0,0 0-1,0 0 1,0 0 0,0 0-1,0 0 1,0 0 0,0 0-1,0 0 1,0 0 0,0 0-1,0 0 1,0 0 0,0 0-1,0 0 1,0 0 0,0 0-1,0 1 1,0-1 0,1 0-1,-1 0 1,0 0 0,0 0-1,0 0 1,0 0 0,0 0-1,0 0 1,0 0 0,0 0-1,0 0 1,0 0 0,0 0-1,0 0 1,0 0 0,0 0-1,0 0 1,0 0 0,0 0-1,1 0 1,-1 0 0,0 0-1,0 0 1,10-2-253,-1-1 231,1-1 0,-2-1 0,12-6 0,-2 1 27,317-158 22,-318 160-44,0 1 1,27-7-1,-42 13 24,0 1 1,-1-1-1,1 1 0,0 0 1,0 0-1,0 0 1,0 0-1,-1 0 0,1 0 1,0 0-1,0 1 0,0-1 1,-1 1-1,1-1 1,0 1-1,2 1 0,-2-1 77,0 1 1,0 0-1,1 0 0,-2 0 0,1 1 0,0-1 0,2 4 0,3 4-81,15 18 182,1-1-1,1-1 0,1-1 0,50 39 0,56 29 122,-130-92-379,0-1-1,0 1 1,-1 0-1,1-1 0,0 1 1,0 0-1,0 0 1,0 0-1,-1 0 0,1 0 1,0 0-1,-1 0 1,1 0-1,-1 0 1,1 0-1,0 2 0,-1-2-32,0 0 0,-1 0 0,1 0-1,0 0 1,0 0 0,-1 0 0,1 0-1,0 0 1,-1 0 0,1 0 0,-1 0 0,1 0-1,-1 0 1,0-1 0,1 1 0,-1 0-1,0 0 1,1-1 0,-1 1 0,0 0-1,-1 0 1,-19 13-2554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282 128 3505,'0'-1'121,"0"-7"542,0-1-1,0 1 1,-1 0 0,0 0-1,-4-12 1,1 2 84,4 14-535,-1 0 0,1 1 0,-1-1 0,0 1 1,-1-1-1,1 0 0,-1 1 0,-2-6 0,3 8-151,0 0-1,0 1 1,0-1 0,0 0-1,0 1 1,0-1-1,0 0 1,0 1 0,0-1-1,0 1 1,0 0-1,0-1 1,0 1 0,-1 0-1,0-1 1,-20 1 199,11 0-242,6 1-23,1 0 0,-1 0-1,0 0 1,0 0 0,0 1-1,1-1 1,-1 1 0,1 1-1,0-1 1,-1 1 0,1-1-1,0 1 1,-6 6 0,-3 3-27,1 1 0,-19 23 0,22-22 20,-1 0 1,2 0-1,0 1 0,1 0 1,0 0-1,1 1 1,1 0-1,-5 22 0,5-6-22,1 0-1,1 0 0,3 46 0,0-71 29,0 0-1,1-1 1,0 1 0,0-1 0,1 1 0,-1-1-1,1 0 1,1 0 0,-1 0 0,1 0 0,0 0-1,0 0 1,1-1 0,0 1 0,0-1 0,0 0 0,0 0-1,1-1 1,0 1 0,0-1 0,11 7 0,-8-6-63,2 0 1,-1-1 0,0 0 0,1-1 0,0 0 0,0 0-1,0-1 1,0 0 0,0 0 0,1-2 0,-1 1-1,0-1 1,1-1 0,10-1 0,-13 1-41,0-1 0,0 0 0,0 0 0,-1 0 0,1-1 0,-1-1 1,1 1-1,9-7 0,0-3-421,28-24 1,-42 34 446,67-66-2025,-9 2-698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96 1 3649,'0'1'1304,"0"27"-772,-8 261 1677,-62 353-354,53-396-1515,30-261-395,90-154-136,-53 82-17,-26 46 85,-10 15 59,2 0 0,32-39-1,-45 62 52,-1 0 0,1 0-1,0 1 1,1-1 0,-1 1-1,0 0 1,1-1 0,-1 2 0,1-1-1,4-2 1,-6 4 8,-1-1 0,1 1 0,-1 0 0,0 0 0,1 0 0,-1-1 0,1 1 0,-1 0 0,1 1 0,-1-1 0,1 0 0,-1 0 0,1 1 0,-1-1 0,0 1 0,1-1 0,-1 1 0,0-1 0,1 1 1,-1 0-1,0 0 0,0 0 0,0-1 0,0 1 0,0 0 0,0 1 0,0-1 0,0 0 0,0 0 0,0 0 0,1 2 0,5 14 168,0 0 0,0 0 0,-2 1 0,6 29 0,-9-36-59,12 60 518,5 23-131,-15-76-558,2-1 0,0 0 0,11 21 0,-14-33-199,0 0 0,0 0 0,1-1-1,0 0 1,0 1 0,0-2 0,0 1 0,0 0-1,1-1 1,0 0 0,0 0 0,9 5 0,9 2-2211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269 222 568,'1'-41'2324,"-1"-32"-626,-1 64-1496,0 0 0,0 0 0,-1 0 0,0 0 0,-5-13 1,6 20-104,0-1 1,0 0 0,-1 1 0,1-1 0,-1 0 0,0 1 0,1 0-1,-1-1 1,-1 1 0,1 0 0,0 0 0,0 0 0,-1 1 0,1-1-1,-4-1 1,5 2-67,-1 1 0,0-1 1,1 1-1,-1-1 0,0 1 0,0 0 0,1 0 0,-1-1 0,0 2 0,0-1 0,0 0 0,1 0 0,-1 0 1,0 1-1,0-1 0,1 1 0,-1-1 0,0 1 0,1 0 0,-1 0 0,1 0 0,-1 0 0,1 0 0,-1 0 1,1 0-1,-2 1 0,-5 8-8,0 0 1,0 0 0,1 0-1,-11 22 1,15-26-17,-25 48 320,2 2 0,-34 107 0,57-154-304,1 0 0,0 0 0,1 0 0,-1 1 1,2 13-1,0-23-25,0 1 0,0-1 0,0 0 1,0 1-1,0-1 0,0 0 0,1 1 1,-1-1-1,0 1 0,0-1 0,1 0 1,-1 0-1,0 1 0,0-1 0,1 0 1,-1 1-1,0-1 0,1 0 0,-1 0 1,0 0-1,1 1 0,-1-1 0,0 0 1,1 0-1,-1 0 0,1 0 0,-1 0 1,0 0-1,1 0 0,-1 0 0,1 0 1,-1 0-1,0 0 0,1 0 0,18-1 26,-15 1-15,2-1 6,-1 0 0,1 0-1,-1-1 1,1 0 0,-1 0 0,0 0-1,0 0 1,6-4 0,4-4 12,16-14-1,-20 15-32,41-34-757,91-98-1,-129 124 583,-14 16 109,1 1-30,1 1 37,0 3 138,0 0 0,-1 0 0,0 0-1,1 5 1,3 12 186,-2-16-248,-1 1 0,0 0 0,1-1 0,6 10 0,-8-13-185,1-1 0,-1 1 0,1-1 1,-1 0-1,1 1 0,-1-1 1,1 0-1,-1 0 0,1 0 0,0 0 1,0 0-1,0 0 0,0 0 1,0-1-1,-1 1 0,1-1 1,3 1-1,9 2-1943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0 880,'0'36'2236,"0"13"-265,-7 64 0,-15 51-162,21-156-1810,2-7-49,1-3-11,74-119-489,8-10-311,-80 126 849,0 0 0,0 0 0,0 1 0,1 0 0,0 0 0,-1 0 0,1 0 0,8-3 0,-9 5 19,0 0 1,-1 1-1,1 0 0,1-1 1,-1 1-1,0 1 1,0-1-1,0 1 1,0 0-1,1 0 0,-1 0 1,8 1-1,-10 0 26,1 0-1,-1 0 1,1 0-1,-1 0 1,1 1-1,-1-1 1,0 1 0,0-1-1,0 1 1,0 0-1,0 0 1,0 0-1,0 0 1,0 0-1,-1 1 1,1-1-1,-1 0 1,2 4-1,3 6 199,-1 1-1,5 15 0,-9-27-214,8 30 311,-6-19-325,0 0 0,1 0 0,1 0 0,0-1-1,12 19 1,-16-27-279,1-1 0,0 0 0,0 1 0,0-1 1,3 2-1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20 496,'0'0'5656,"3"0"-5701,14 6 119,-13-4-64,0-1 0,0 1 0,0-1 0,6 1 0,22-2-198,-18 0 184,-7-1 78,1 1 0,-1-1 1,12-4-1,-11 3-38,1 0-5,0 1 0,14-1 0,-14 2-15,32-4 81,5-1-79,181 3-46,-143 2 39,-71 1-2,0 1 1,0-1-1,18 7 0,20 2 16,42-8-49,-19-1 2,-36 1-7,75 4 16,-65-6 20,92-3 2,-42-5-3,47-4 11,97 1-16,-40 3 15,-159 8-17,120 5-14,-15 4 24,27 3 6,-141-8 13,135 12 135,91-15 363,-139-5-281,3 0-197,244 3-74,-196 2 51,61 7 45,203 11-52,-218-19 27,200 3 47,358 3-42,-626-6-45,95 8 11,209 11-58,96-18 88,-301-1-25,17 6-23,-148-2-4,-14-1 2,80 2-5,0 11 5,-124-8 2,95 11 60,-127-16-54,57 3-27,-81-6 27,5 0 6,0 0 0,17-3 1,-5-1 32,41-2 0,24 6 95,-42 1-106,-43-1-46,-7-1-2160,5 1 1983,1-1 0,-1 1 0,-2-1 1,3 0 140,-8-3-2022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279 169 1792,'1'-3'519,"0"-1"0,0 1-1,0 0 1,-1-1 0,1 1-1,-1-1 1,0 1 0,0-1-1,-1-5 1,0-5 197,2 3-444,-1 2-129,0 0 0,-1-1 0,1 1 0,-5-17 0,4 24-140,1 0 0,-1-1 0,0 1 0,0 0 0,0 0 0,0 0 0,-1 0 0,1 1 0,0-1 0,-1 0 0,1 0 0,-1 1 0,0-1 0,1 1 0,-1-1 0,0 1 0,0 0 0,0 0 0,0 0 0,0 0 0,0 0 0,-1 0 0,1 0 0,0 1 1,-3-1-1,3 0-11,0 1 1,0 0 0,0 0 0,0-1 0,0 1 0,0 0 0,0 0-1,1 1 1,-1-1 0,0 0 0,0 1 0,0-1 0,0 1-1,0 0 1,-3 1 0,2 0-4,1 0 1,0 1-1,-1-1 0,1 0 1,0 1-1,0 0 0,0-1 1,-2 5-1,-6 11 42,0 0 0,1 0 0,1 1-1,1 0 1,0 0 0,2 0 0,0 1 0,1 0 0,1 0 0,0 26 0,2-25 8,0-12-36,1 0-1,2 17 1,-2-26-5,1 1 1,-1 0 0,1-1 0,-1 1 0,0-1 0,1 1 0,-1-1 0,1 1 0,-1-1-1,1 0 1,0 1 0,-1-1 0,1 0 0,-1 1 0,1-1 0,0 0 0,-1 0 0,1 1-1,0-1 1,-1 0 0,1 0 0,-1 0 0,1 0 0,0 0 0,0 0 0,-1 0 0,2 0-1,22-3-66,-20 2 49,0 0 0,1 0 0,-1-1 0,0 0 0,0 0 0,0 0 0,0 0 0,0-1 0,7-5 0,1-3-86,16-19 0,-17 17 18,15-16-148,32-34-292,-57 62 510,0 0-1,-1 1 0,1-1 1,0 0-1,0 0 0,0 0 1,1 1-1,-1-1 0,0 0 1,0 1-1,0-1 0,0 1 1,1-1-1,-1 1 1,0 0-1,3-1 0,-4 1 13,0 0 0,0 0 0,0 0 0,0 0 0,1 0-1,-1 0 1,0 0 0,0 1 0,0-1 0,0 0 0,1 0 0,-1 0 0,0 0 0,0 0-1,0 0 1,0 0 0,0 1 0,1-1 0,-1 0 0,0 0 0,0 0 0,0 0-1,0 0 1,0 1 0,0-1 0,0 0 0,0 0 0,0 0 0,0 0 0,0 1-1,0-1 1,0 0 0,0 0 0,1 10 56,-2-6-8,1 182 2124,-1-167-1987,-2-1-1,1 1 1,-2-1-1,-1 1 1,0-1-1,-1 0 1,-13 26-1,0-9 64,0-1 1,-39 49-1,26-44-159,-53 52 0,73-80-71,-13 11 0,21-19-26,-1 0 0,0 0 0,0 0 0,0 0 0,0-1 0,-10 4 0,15-6-5,-1 0-1,1 0 1,-1 0 0,1 1 0,-1-1 0,1 0 0,-1 0-1,1 0 1,-1 0 0,0 0 0,1 0 0,-1 0 0,1 0-1,-1 0 1,1 0 0,-1 0 0,1-1 0,-1 1 0,1 0-1,-1 0 1,0-1-47,1 0 0,-1 0 0,1 0-1,0 0 1,-1 0 0,1 0 0,0 0-1,0 0 1,0 0 0,0 0 0,0 0-1,0 1 1,0-3 0,0-33-1789,0-12-1704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1 298 672,'12'5'700,"0"-2"-1,0 0 1,1 0 0,24 1-1,51-4 1050,-79 0-1604,1-1-16,1 0 1,-1-1 0,0 0-1,0-1 1,0 0-1,0 0 1,0-1-1,-1 0 1,14-9-1,-9 4-40,1-1-1,-2-1 1,1 0-1,22-24 1,-32 30-79,1 0 0,-1-1 0,0 1 1,-1-1-1,1 0 0,-1 0 1,0 0-1,0 0 0,-1 0 0,0-1 1,0 1-1,0-1 0,-1 1 1,0-1-1,-1 0 0,1-8 0,-1 11-22,0-1 0,0 1-1,-1 0 1,1-1 0,-1 1-1,-1-5 1,1 7-2,0 0 0,0 0 1,-1 0-1,1 0 0,0 0 0,-1 0 1,1 0-1,-1 1 0,1-1 1,-1 0-1,0 1 0,0 0 0,-2-2 1,-3-1 1,0 0 0,0 0 0,0 1 0,0 0 1,-1 0-1,0 1 0,1 0 0,-1 0 0,0 1 1,0 0-1,0 0 0,-9 1 0,13 0 24,1 0 0,-1 1 1,0-1-1,1 1 0,-1 0 0,0 0 0,1 0 0,-1 1 0,1-1 0,-1 1 0,1 0 1,-6 4-1,0 1 32,1 1 1,-15 15-1,20-19-31,-15 17 177,1 1 0,1 1 1,1 0-1,-18 38 0,17-25 272,2-1 0,-16 62 0,25-78-289,1 0-1,1 0 1,1 0 0,0 0-1,2 1 1,0-1 0,3 21-1,-2-36-165,0 0 0,0 0 0,0 0 0,1-1 0,-1 1 0,1-1 0,0 1 0,0-1 0,0 1 0,0-1 0,1 0 0,-1 0-1,1 0 1,0-1 0,0 1 0,0-1 0,0 1 0,0-1 0,1 0 0,-1 0 0,1 0 0,6 2 0,3 0-14,-1 0 1,1-1 0,0 0-1,0-1 1,22 0 0,-12-2-232,-1-1-1,0 0 1,0-2 0,0-1-1,39-11 1,29-19-1434,-10-4-985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230 637 2657,'-6'-2'205,"1"1"0,-1 0 0,0 0 1,1 1-1,-1 0 0,0 0 1,1 0-1,-1 0 0,0 1 1,1 0-1,-1 0 0,1 1 1,-1-1-1,1 1 0,-1 1 0,1-1 1,0 1-1,-7 4 0,0 3-65,0-1-1,1 2 1,0-1-1,-16 23 1,21-25-48,1 0 1,0 0-1,1 0 1,0 1-1,0 0 1,1 0-1,0 0 1,-3 17-1,3 0 281,1 50-1,3-48-122,-2-20-205,2 0-1,-1 0 1,1-1 0,0 1-1,1-1 1,0 1 0,0-1-1,0 1 1,1-1 0,0 0-1,1 0 1,-1 0 0,1-1-1,1 1 1,-1-1 0,1 0-1,0 0 1,1-1 0,8 8-1,-9-10-22,0 1-1,0-1 0,1-1 0,-1 1 0,1-1 0,0 0 0,0 0 0,0 0 0,0-1 0,0 0 0,0 0 1,0-1-1,0 1 0,1-1 0,-1-1 0,0 1 0,0-1 0,0 0 0,0-1 0,0 1 0,0-1 0,0 0 1,-1-1-1,1 1 0,-1-1 0,7-5 0,2-4 4,0-1 0,-1 0 0,-1-1 1,0-1-1,-1 0 0,0-1 0,13-28 0,-4 3-43,-2-1 0,12-47 0,-6 0-455,12-102 0,-30 154 260,28-193-1132,-19-8 2908,-15 238-1545,0 0-1,-1 0 0,1 0 1,-1 0-1,1 1 0,0-1 0,-1 0 1,1 0-1,-1 0 0,1 0 1,0 0-1,-1 1 0,1-1 0,0 0 1,-1 0-1,1 1 0,0-1 1,-1 0-1,1 1 0,0-1 0,0 0 1,-1 0-1,1 1 0,0 0 1,-13 16 55,2 0 1,0 1 0,-11 26-1,-23 65 434,18-30-62,4 2 0,-22 135 0,36-137-116,1 131 1,8-195-308,0 1 0,1-1 1,1 1-1,6 22 0,-6-31-22,1 0-1,-1 0 1,1-1-1,0 0 1,1 1 0,0-1-1,0 0 1,0-1 0,1 1-1,-1-1 1,11 9-1,-8-8-35,1-1-1,0 0 0,0-1 1,0 1-1,0-2 0,1 1 0,-1-1 1,1 0-1,0-1 0,11 2 1,7-1-448,53 0 0,-67-3 330,81-2-1724,-13-11-1019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 1792,'0'0'871,"0"26"-17,-7 204 1644,4-193-2274,-13 235 1996,16-274-2068,0-2-138,1 0 0,-1 0 0,1 0 0,1 1 0,-1-1 0,0 0 0,1 1 0,0-1 0,2-3 0,58-97-262,-40 70 171,20-30 36,70-81 0,-107 138 60,5-5 94,17-15 0,-25 25-110,0 0-1,0 0 1,1 0 0,-1 1 0,1-1-1,-1 1 1,1-1 0,-1 1-1,1 0 1,0 0 0,0 0 0,0 0-1,0 1 1,3-1 0,-6 1-14,1 0 0,0 0-1,0 0 1,-1 0 0,1 0 0,0 0 0,0 0 0,-1 0 0,1 1 0,0-1 0,-1 0-1,1 0 1,0 1 0,-1-1 0,1 1 0,0-1 0,0 1 0,0 0-5,0 0 0,-1 1 1,1-1-1,0 0 0,0 1 1,-1-1-1,1 1 0,0 2 0,5 24 200,-1 1 0,2 37 0,-6-44-43,2 12 38,-1-9-112,0 0-1,2 0 1,0-1-1,9 25 1,-10-41-156,0 0 1,0-1 0,6 8-1,-8-12-38,1-1-1,0 1 0,0-1 0,0 1 0,0-1 1,0 0-1,0 0 0,1 0 0,-1 0 0,1 0 0,4 2 1,-1-3-354,0 1 0,0-1 0,1 0 0,-1-1 0,0 0 0,8 0 0,-9 0-73,21 0-3131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0 172 336,'4'2'468,"0"1"1,0 0-1,0 0 0,-1 0 0,1 0 1,3 5-1,9 8 426,-8-10-748,0 0 0,0 0 0,0-1 1,1 0-1,0-1 0,-1 0 0,2 0 1,-1-1-1,0 0 0,1-1 0,-1 0 1,1 0-1,0-1 0,-1 0 0,1-1 1,0 0-1,9-2 0,-15 2-131,-1-1 1,1 0-1,-1 0 0,0 0 0,0 0 1,0-1-1,1 1 0,-1-1 1,0 1-1,-1-1 0,1 0 0,0-1 1,-1 1-1,1 0 0,4-6 0,-5 5-8,1-1 0,-1 0-1,1 0 1,-1 0 0,0 0-1,-1 0 1,1 0 0,-1-1-1,0 1 1,0-1 0,1-8-1,-1-3-29,0 1-1,-1-1 1,-1 0-1,-3-16 1,3 28 27,1-1 1,-2 1 0,1 0 0,0 0-1,-1 0 1,0 0 0,0 0 0,0 0-1,0 0 1,0 1 0,-1-1 0,0 1-1,0-1 1,0 1 0,0 0 0,0 0-1,-1 1 1,1-1 0,-6-3 0,7 5 22,0 0 1,0 1 0,0-1 0,0 0 0,0 0 0,0 1 0,0-1 0,0 1 0,-1 0 0,1 0 0,0 0-1,0 0 1,0 0 0,0 0 0,0 0 0,0 1 0,-1-1 0,1 1 0,0-1 0,0 1 0,0 0-1,0 0 1,1 0 0,-1 0 0,0 0 0,0 0 0,1 1 0,-1-1 0,-2 3 0,-2 3-5,0 1 0,1-1 0,0 1 0,0 0 0,-5 12 0,7-13 8,-8 14 83,1 1 0,1 0 0,0 0-1,2 1 1,1 0 0,1 0-1,-3 31 1,7-42-73,0 7 27,1 20-1,0-34-64,0 0 0,1 0 0,0 0 0,0 0 1,0 0-1,1 0 0,0 0 0,4 8 0,-3-8-19,0-1-1,0 0 1,1 0-1,-1 0 1,1-1 0,0 1-1,0-1 1,0 0-1,7 4 1,-3-3-88,1 0 0,0 0 1,0 0-1,14 2 0,-1-1-278,1-2 0,-1-1 0,31 0 0,0-2-1162,-6-3-1198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0 2505,'-7'0'5686,"7"0"-5668,-1 0 0,1 1 0,-1-1 1,1 0-1,-1 1 0,0-1 0,1 0 0,0 1 0,-1-1 0,1 0 0,-1 1 0,1-1 1,-1 1-1,1-1 0,0 1 0,-1-1 0,1 1 0,0-1 0,0 1 0,-1-1 0,1 1 1,0 0-1,0-1 0,-1 2 0,-3 20 196,2-16-127,-2 29 295,0 1 0,3 52 0,1-72-319,0-4-6,1 0-1,1 0 1,0 0-1,1 0 1,0-1 0,1 1-1,0-1 1,8 16-1,0-5 23,1-1-1,31 40 0,-41-57-83,1 1 0,-1-1 0,1 0-1,0-1 1,0 1 0,1-1 0,-1 0 0,1 0-1,-1 0 1,1 0 0,0-1 0,0 0 0,0 0-1,0 0 1,0-1 0,1 1 0,-1-1 0,1-1-1,-1 1 1,9-1 0,-9 0-11,0-1 0,0 1 0,0-1 0,0 0 0,-1-1 0,1 1 0,0-1 0,-1 0 0,1 0 1,-1 0-1,0-1 0,0 0 0,0 1 0,0-1 0,6-6 0,1-3-60,1-1 0,-2-1 0,12-17 0,-11 12 44,0 0 0,-2-1 0,0 0 0,-1-1-1,-1 1 1,-1-2 0,-1 1 0,-1-1 0,2-22 0,-4 28 79,-1 10-98,0 5-82,0 17-16,1-1 240,0-1 0,7 22 0,0-2 92,3 23 64,1 8 93,40 114-1,-52-175-336,1 0 1,0 0-1,0 0 0,0 0 1,1 0-1,3 6 1,-4-9-3,-1 0 0,1 1 0,0-1 1,0 0-1,-1 0 0,1 0 1,0 0-1,0 0 0,0 0 0,0-1 1,0 1-1,0 0 0,0-1 1,0 0-1,1 0 0,1 1 0,1-1 19,1 0 0,-1 0 0,0 0 0,1-1 0,-1 0 0,0 0-1,0 0 1,0 0 0,0-1 0,0 0 0,0 0 0,0 0 0,0-1 0,-1 0-1,0 0 1,1 0 0,-1 0 0,0-1 0,4-4 0,11-10 33,-1 0 0,-1-2 0,-1 0 1,-1-1-1,22-38 0,-29 43-131,-1-1 0,0 0 0,-1 0 0,-1 0 0,0 0 0,-2-1 1,0 0-1,-1 0 0,0-19 0,-2-5-3624,0 30 1249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27 2537,'0'0'5474,"0"2"-5615,0 66-23,4 259 969,-4-312-762,5 22-1,-5-34-37,1 1 0,0-1-1,0 1 1,0-1 0,0 0 0,0 0-1,1 1 1,-1-1 0,1 0 0,0 0-1,0-1 1,3 5 0,-3-6-7,0 0 0,-1 0 0,1 0 0,0 0 0,0 0 0,0 0 0,0 0 0,0-1 0,0 1-1,0-1 1,0 1 0,2-1 0,28 0 126,-18 0-33,-9 0-77,0-1 0,0 1 1,1-1-1,-1 0 0,0 0 1,0 0-1,0-1 0,-1 0 1,1 0-1,0 0 0,-1 0 0,1-1 1,-1 0-1,0 1 0,0-2 1,0 1-1,4-5 0,13-13 25,-1-2-1,-1 0 1,-1-1-1,-2-1 0,0 0 1,-2-2-1,0 1 1,-2-2-1,11-35 0,-18 44-23,-1 1 0,0-1 1,1-23-1,-3-56-812,-2 87 557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194 176 1240,'2'-2'217,"0"1"-1,0-1 1,0 0 0,0 0-1,0 1 1,-1-1-1,1-1 1,-1 1-1,1 0 1,1-4 0,10-26 1005,-8 18-799,-1 2 38,-1 0 1,0 0-1,0 0 1,-2 0-1,1-1 0,-1-16 1,-9 28-193,-4 1-109,8-1-154,1 1-1,0 0 1,-1 0 0,1 0-1,-1 0 1,1 0-1,0 1 1,-1 0 0,1 0-1,0 0 1,-1 0-1,1 0 1,0 0 0,-6 4-1,-1 5-4,0 1-1,0 0 0,1 0 1,1 1-1,0 0 1,-9 18-1,-41 91 139,47-94-106,2 0 0,-10 48 1,17-59-21,0 0 0,2 22 0,0-28-2,0-9-6,0 1 0,0-1 0,0 0-1,1 1 1,-1-1 0,1 1 0,-1-1-1,1 0 1,-1 1 0,1-1-1,0 0 1,0 1 0,0-1 0,0 0-1,0 0 1,0 0 0,0 0 0,0 0-1,0 0 1,0 0 0,0 0 0,1 0-1,-1-1 1,0 1 0,1 0 0,-1-1-1,0 1 1,3-1 0,3 3 1,0-2 1,1 1-1,-1-1 0,9 0 1,-11-1 0,9 1 48,24-1-1,-34-1-51,0 1 0,1-1 1,-1 0-1,0 0 0,1-1 0,-1 1 0,0-1 0,0 0 1,6-4-1,-1 0-43,-1-1 0,0-1 0,0 1 0,-1-1 0,0 0 0,6-11 0,-1 1-167,19-40 0,-25 44 137,0-1 1,-2 1-1,0-1 0,4-27 0,-4 9 115,-2-38-1,-2 71 47,0 0-148,1 13 176,0 0 1,1-1-1,4 15 1,0 6 92,0 6-26,-3-14-160,1 0 1,2-1-1,0 0 0,15 37 1,-18-55-540,0 0 0,1 0 0,0-1 0,0 1 0,1-1 0,0-1 0,-1 1 0,1 0 0,1-1 0,10 7 0,4 1-3169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108 1 4657,'-5'68'3464,"-13"42"-2803,-1-6-325,-24 291 576,34-296-726,-5 223 347,14-318-544,0 0 0,0 0 1,0 0-1,1 0 0,0 0 0,1 8 1,-1-11-8,-1 0 1,1 0 0,0 0 0,0-1-1,-1 1 1,1 0 0,0 0 0,0 0-1,0 0 1,0-1 0,0 1-1,0 0 1,0-1 0,0 1 0,0-1-1,0 1 1,0-1 0,0 0 0,0 1-1,1-1 1,-1 0 0,0 0 0,0 0-1,0 0 1,2 0 0,2 0-53,0 0 0,1 0 0,-1-1 0,0 0-1,0 0 1,1 0 0,-1 0 0,0-1 0,0 0 0,-1 0 0,1-1 0,0 1 0,-1-1 0,1 0 0,7-6 0,2-5-302,0-1 0,23-30 0,-20 24-261,19-23-658,33-42-875,-58 72 1991,36-56-537,-42 62 803,0-1 0,-1 0 0,0 0 0,-1-1 1,7-31 6955,-11 59-7040,0-4 87,0-1 0,-1 1 1,-7 22-1,-1 7-7,4-4 95,-4 78 0,10-99-128,-1-7-31,1-1-1,0 1 1,1 0 0,5 20 0,-5-28-25,-1 0 0,2-1 0,-1 1 0,0 0 0,1-1 0,-1 1 0,1 0 0,0-1 0,0 0 0,0 1 0,0-1 0,0 0 0,0 0 0,1 0 0,-1-1 1,1 1-1,-1 0 0,1-1 0,0 0 0,-1 1 0,1-1 0,4 1 0,-3-1-12,1 0 0,-1 0 0,1 0 0,-1-1 0,1 1 1,0-1-1,-1 0 0,1-1 0,0 1 0,-1-1 0,1 0 0,-1 0 0,1 0 1,-1 0-1,1-1 0,-1 0 0,0 0 0,0 0 0,0-1 0,0 1 1,0-1-1,0 0 0,-1 0 0,4-4 0,21-22-412,39-57 0,14-38-577,-69 102 885,0-1-1,-1 0 1,10-34 0,-18 41 402,-2 16-138,-1 1-42,0 9-121,-1 8 248,-1-1 0,-6 25-1,-1 7 200,2 71 446,7-81-594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4 163 3105,'-3'6'5604,"3"-3"-5559,1 1 1,0-1-1,0 0 1,0 0-1,0 0 1,0 0-1,1 0 1,-1 0-1,1 0 1,0 0 0,0 0-1,0-1 1,1 1-1,2 2 1,3 4 19,-4-4-42,0 0 1,1 0-1,0 0 1,0-1-1,0 1 1,0-1 0,0 0-1,1-1 1,0 0-1,0 0 1,0 0-1,0 0 1,0-1 0,1 0-1,-1 0 1,1-1-1,10 1 1,0-1 12,1-1 0,18-2 0,-29 1-25,0 0 0,0-1 1,0 1-1,0-2 0,-1 1 1,1-1-1,11-6 0,-4 0-66,0-1-1,18-17 0,-25 21-6,0-1 0,-1 0 0,0 0 0,-1 0 0,1-1 0,4-9 0,-9 14 62,0 0 0,0 0 1,0 0-1,0 0 0,-1 0 0,1 0 0,-1 0 1,0 0-1,0 0 0,0 0 0,0 0 0,0 0 1,-1-3-1,-1 0-26,1 1 0,-1-1 0,0 1 1,0 0-1,-6-10 0,3 7-79,0-1-1,-1 1 1,0 1-1,-8-9 1,12 14 74,0 0 1,-1 0-1,0 0 1,1 0-1,-1 0 1,0 1-1,0-1 1,0 1-1,0 0 1,0 0-1,0 0 1,0 0-1,-1 0 1,1 1-1,0-1 1,-4 1-1,3 0 12,-8 0-100,1 0 0,-17 3 1,24-2 99,0 0-1,0 0 1,0 1 0,0-1 0,0 1 0,0 0-1,0 0 1,1 0 0,-1 1 0,-3 2 0,-5 6 89,1 0 0,0 0 1,1 1-1,0 0 0,1 1 1,0 0-1,1 1 0,0 0 0,1 0 1,1 1-1,1-1 0,0 1 1,0 1-1,2-1 0,0 1 1,0-1-1,0 26 0,3-17 109,-1-16-125,1 1 0,-1-1 0,2 0 0,-1 0 0,1 0 0,1 0 0,-1 0 0,6 15-1,-3-17-42,0 0 0,0 0-1,0 0 1,1-1 0,0 0-1,0 0 1,0 0 0,1 0-1,-1-1 1,12 6 0,-5-3 17,0 0 1,1-1-1,0-1 1,21 6-1,-11-6-73,1-1-1,-1-1 0,1-1 0,30-1 1,-13-4-655,62-10 0,-4-11-2000,-9-5-2855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6.4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6369,'13'0'5105,"-9"0"-5081,2 0-24,7 2-376,-3 16-680,0 0-1968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5 122 440,'0'0'3961,"-5"0"-2269,12 0-1392,11 0-348,891 0 811,-609-14-350,-1-21-262,10 11-112,42 24-51,-70 0 65,29-7-51,-63 0-10,-221 7 7,247-8 24,-148 2-20,134-8 6,-1 7-3,-70 7-13,39 12 14,-190-9-6,321 11 22,-94-9-27,3 12 0,-122-2 4,154 13 0,-49-12-5,-107-8 7,115 15-5,-73-4 4,1-10 12,-100-8-25,436 1 84,-371-10-133,-69 3 62,190-4-340,-266 9 326,43 0-223,63-8 1,-30 0 249,-68 7-12,14-5-1,-9 3 0,2-1 34,58-9 124,47-6 33,-8 0 173,-84 18-399,2-1 32,-34 2 3,40-8 104,-28 6-379,0-1 0,0 2 0,22-1 1,-38 2-607,-7-1-818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1 162 2777,'10'-1'7297,"-9"0"-7296,-1 0 0,1 0 0,-1 0 0,1 0 0,-1 0 0,0-1 0,1 1-1,-1 0 1,0 0 0,0 0 0,0 0 0,0-2 0,2-10 3,-1 8-17,0 1-1,1 0 1,0 0 0,-1 0-1,1 0 1,1 0 0,-1 0-1,0 0 1,1 1 0,0-1-1,0 1 1,0 0 0,0 0-1,1 0 1,-1 0 0,1 0-1,7-3 1,27-15 8,-22 12 6,0 0 1,27-10 0,-34 17-26,0 1 0,0 0 0,0 0 1,0 0-1,0 1 0,10 2 0,7-1-9,-12-2 26,-8 1-5,-1-1-1,1 1 1,0 1 0,-1-1 0,10 3 0,-13-3 10,-1 1-1,0-1 1,1 1-1,-1 0 1,0-1-1,1 1 1,-1 0 0,0 0-1,0 0 1,0 0-1,0 0 1,0 0-1,0 0 1,0 0 0,0 0-1,-1 0 1,1 1-1,0-1 1,0 0-1,-1 0 1,1 1 0,-1-1-1,0 0 1,1 1-1,-1-1 1,0 1-1,0 2 1,2 15 36,-2 0-1,-1-1 1,0 1-1,-1 0 1,-1-1-1,-1 1 1,-9 26-1,-2 0-28,-13 71-1,22-91 38,-2-1 0,0 0 0,-21 40 0,8-21 13,19-38-35,1 0 1,-1 0-1,0 0 0,0 10 0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 1 4825,'-2'0'232,"0"0"-1,0 0 1,0 0 0,1 0 0,-1 0-1,0 0 1,0 1 0,0-1-1,0 1 1,0 0 0,1-1 0,-1 1-1,-2 2 1,2-2-162,1 1 1,0-1-1,-1 1 0,1 0 0,0-1 1,0 1-1,0 0 0,0 0 1,0 0-1,1 0 0,-2 4 1,0 4 333,0 1 1,1 0-1,0 0 1,1 0-1,1 15 1,0 4 286,-1-16-644,-1 12 601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15.1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1143 1744,'0'0'6487,"4"0"-6414,23 8-118,-20-5 72,1-1 1,-1 0 0,15 3 0,-9-4 60,0 0 0,0-1 0,0-1 0,0 0 0,-1 0 1,1-2-1,0 1 0,-1-2 0,1 1 0,13-7 0,-10 2-42,0-1-1,0 0 0,-1 0 0,0-2 0,0 0 1,-1-1-1,-1 0 0,0-1 0,-1 0 1,17-25-1,3-9 63,-2-2 1,46-103-1,-40 67-99,26-70 46,-55 133-44,-1-1 0,-1 1 0,-1-1 0,0 0 0,-1-27 0,0-127 137,-3 118 525,0 42-654,0 17-15,-14 0 1,-80 2 239,79 0-205,1 0-1,-1 0 0,1 2 1,-16 5-1,-238 102-245,267-110 187,-1 0-1,1 0 0,-1-1 0,1 1 0,0 0 1,-1 0-1,-1 3 0,3-4 15,0 0-1,0 0 1,0 0 0,0 0-1,0 0 1,-1 0 0,1 0-1,0 0 1,0 0 0,0 0-1,0 0 1,0 0 0,0 0-1,0 0 1,0 0 0,0 0-1,0 1 1,0-1 0,0 0-1,0 0 1,0 0 0,0 0-1,0 0 1,0 0 0,0 0-1,0 0 1,0 0 0,0 0-1,0 0 1,0 0 0,0 0-1,0 0 1,0 0 0,0 0-1,0 1 1,0-1 0,1 0-1,-1 0 1,0 0 0,0 0-1,0 0 1,0 0 0,0 0-1,0 0 1,0 0 0,0 0-1,0 0 1,0 0 0,0 0-1,0 0 1,0 0 0,0 0-1,0 0 1,0 0 0,0 0-1,1 0 1,-1 0 0,0 0-1,0 0 1,10-2-253,-1-1 231,1-1 0,-2-1 0,12-6 0,-2 1 27,317-158 22,-318 160-44,0 1 1,27-7-1,-42 13 24,0 1 1,-1-1-1,1 1 0,0 0 1,0 0-1,0 0 1,0 0-1,-1 0 0,1 0 1,0 0-1,0 1 0,0-1 1,-1 1-1,1-1 1,0 1-1,2 1 0,-2-1 77,0 1 1,0 0-1,1 0 0,-2 0 0,1 1 0,0-1 0,2 4 0,3 4-81,15 18 182,1-1-1,1-1 0,1-1 0,50 39 0,56 29 122,-130-92-379,0-1-1,0 1 1,-1 0-1,1-1 0,0 1 1,0 0-1,0 0 1,0 0-1,-1 0 0,1 0 1,0 0-1,-1 0 1,1 0-1,-1 0 1,1 0-1,0 2 0,-1-2-32,0 0 0,-1 0 0,1 0-1,0 0 1,0 0 0,-1 0 0,1 0-1,0 0 1,-1 0 0,1 0 0,-1 0 0,1 0-1,-1 0 1,0-1 0,1 1 0,-1 0-1,0 0 1,1-1 0,-1 1 0,0 0-1,-1 0 1,-19 13-2554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0:51.5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1366 3137,'0'0'7855,"0"0"-7849,0 0 1,0-1 0,0 1 0,0 0 0,0 0-1,0-1 1,0 1 0,0 0 0,0-1-1,0 1 1,0 0 0,0 0 0,0-1-1,0 1 1,0 0 0,0 0 0,0-1 0,0 1-1,0 0 1,0 0 0,1-1 0,-1 1-1,0 0 1,0 0 0,1-1 0,27-26 29,-18 18 29,12-14 0,-6 1-40,0 0 0,20-44 0,4-5 0,-22 41-23,-1 0 0,-1-1 0,-2 0 0,-1-1 0,-2-1 0,14-66 0,-11 23-202,-4-1 1,0-79-1,-10-45-32,-7 111 79,7-61-566,3 125 936,-3 25-166,-2 6-285,0 0 260,-1-1 0,1 1 1,-1-1-1,0 0 0,0 0 0,-1 0 0,-5 6 1,-3 2-22,-8 12 2,-24 25 37,37-42-36,0 0 1,-1-1 0,0 0 0,-15 8 0,18-10 1,-1-2-1,1 1 1,-1 0 0,0-1 0,1 0 0,-1-1 0,0 1-1,0-1 1,0 0 0,-9 0 0,15-12-597,0 7 506,0-1 0,1 1 1,0 0-1,0 0 0,0 0 0,0 0 0,0 0 0,1 0 0,3-5 1,3-4-314,13-16 1,-8 10 24,19-23-244,-16 22 438,21-35 0,-36 54 240,-1 0 0,1 0 1,-1 1-1,1-1 0,0 0 0,-1 1 1,1-1-1,0 0 0,0 1 0,0-1 1,0 1-1,-1-1 0,1 1 1,0-1-1,0 1 0,0 0 0,0-1 1,0 1-1,0 0 0,0 0 0,0 0 1,0 0-1,0 0 0,2 0 0,2 1-126,1-1 0,-1 1 0,8 3 0,-1-1 227,18 5-17,0 0 0,-1 2 0,54 26 0,-67-28-22,-1 1-1,0 1 0,0 0 0,-1 1 1,0 1-1,-1 0 0,-1 1 1,15 18-1,-19-21 6,0 0 1,12 11-1,-20-19-89,-3-2-311,-14-7-1244,-5-6-2900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1:39.6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70 144,'0'0'7176,"7"0"-6856,641 0 626,-621 0-926,31-4 1,4 0 2,135 3-64,33-1 2,146-10 59,-241 8 6,207-19 0,-250 16-18,1 2 1,115 2-1,-99 3 0,211-2-10,119 0-5,-265 3 0,43-2 27,255 2 86,-198 6-56,-29 0 9,61-5 39,137 3-88,-218 1 7,341 4 53,-152-10 43,470 1-20,-506 10-74,-236-5 9,-82-4 8,757 36 189,-645-26-155,501 28 43,-65-3-49,-111-14 40,-388-18-102,-88-3-8,0 0-1,0 0 1,21 4-1,-37-5 126,0 0 0,0 0 0,0-1 0,0 0 0,0 1-1,5-1 1,0 0-119,-1 0-2,0 0 1,-1 0-1,1-1 1,18-2-1,-24 3-11,0-1 1,0 1-1,0 0 0,7 0 0,-9 0 19,0-1-8,0 1 0,1-1 0,-1 1 1,1-1-1,-1 1 0,1-1 1,0 1-1,-1 0 0,1-1 0,3 1 1,-5 0-4,44-8-167,-29 5 6,0 0-1,0 1 1,0 0 0,0 0-1,28-1 1,-42 3 63,3 0 489,-3 0-383,0 0 0,0 0 0,0 0 0,1 0 0,-1 0 0,0 0 1,0 0-1,0 0 0,0 1 0,0-1 0,0 0 0,3 1 0,-4-1-3,0 0-1,1 1 1,-1-1 0,0 1-1,0-1 1,0 0 0,1 1-1,-1-1 1,0 0 0,0 0-1,0 1 1,0-1 0,0 0-1,0 1 1,0-1 0,0 1-1,0 1-40,0 415 953,19-301-807,-5-55-64,-2 51 26,-11-96-64,15 63 44,-9-51 24,-1-3-24,2 7-32,0 33 0,-9 14 162,3 90 90,2-124-261,1 30-3,-3-44 20,2 0-1,16 39 0,-10-18 45,-7-28-14,-2-2 81,0-20-163,-1-2 0,0 0-1,1 0 0,-1 0 1,0 1-1,0-1 1,0 0-1,0 0 1,0 0-1,0 0 1,1 1-1,-1-1 0,0 0 1,0 0-1,0 0 1,0 1-1,0-1 1,-1 0-1,1 0 1,0 0-1,0 1 0,0-1 1,0 0-1,-1 1-182,0 0-1,0-1 1,0 1-1,0 0 1,-1-1-1,1 1 1,0-1-1,0 1 1,-1 0-1,1-1 1,-1 1-1,1-1 1,-1 1-1,1-1 1,-1 0-1,0 1 1,-2-1-1,3 0 18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51:39.6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69 360,'0'-22'10918,"0"30"-10243,3 22-1055,4-2 413,1-2 0,1 1 0,15 31-1,-11-28-31,-5-11 2,58 137 28,-62-148-23,0-1 0,0 0 0,-1-1 0,2 1 0,0-1 0,5 6 0,-2-6 166,-7-6-110,-1 6-194,0-2 131,0-1 1,0 1-1,0 0 1,0-1-1,1 0 1,0 1 0,0-1-1,0 0 1,0 1-1,0-1 1,1 0-1,-1 0 1,1 0 0,0 0-1,-1 0 1,4 3-1,1-2-8,-6-4 10,0 0 0,1 0 0,0 0 0,-1 0 0,1 1 0,-1-1 0,0 0 0,0 1 0,1-1 0,-1 0 0,1 1 0,-1-1 0,1 0 1,-1 0-1,0 1 0,20 35 83,-17-20-68,27 78 108,-18-67-131,-12-26 24,11-3 1057,13-26-1222,52-53-8,14-15 87,101-138-17,-71 80 129,-81 107 17,29-36-29,-65 80-28,-3 3-4,0 0 0,0 0 0,0 0 0,0 0 0,1 0 0,-1-1 0,0 1 0,0 0 0,1-1 0,-1 1-1,0 0 1,0-1 0,0 1 0,0 0 0,1-1 0,-1 1 0,0-1 0,0 0 0,0 1 28,-30 0-4120,15 0 383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45:19.9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50 1 3017,'0'0'8790,"0"4"-9179,1 53 71,-6 112 658,-18 106-244,5-49-63,13-19 32,6-126 578,76-80-668,115-5 72,-75-3-17,35-3-12,-152 10-18,62-9 4,68 0 1,639 9-24,-681 6 4,-3 0 24,-49-6-19,-35 0-106,-4 0-581,-47 5-2489,15-4 121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45:21.6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41 1872,'0'-26'7399,"1"11"-6374,564 15-719,-540 1-310,38 7-1,-39-4 38,38 1 1,-60-5-34,202 9 8,-95 0 21,124-6 0,-143-3-34,-82 0-19,0 1-1,11 2 1,-11-1 27,0-1 1,11 0-1,12 0 33,-2-1-21,-1 0 0,56-9-1,-75 8-16,0 0 0,16 0 0,5-5 71,-30 6-69,5 0-27,0 0 0,0 0-1,0-1 1,1 1 0,-1-1 0,9-3 527,-14 11-1142,-1 9 748,0 0 0,-2 0-1,-7 25 1,5-20-54,-4 27-1,-12 77 62,12-78-82,-6 78-1,14 77 83,1-109 116,-1-78-176,-1 0-1,0 0 0,-1 0 1,-8 24-1,6-24-20,1 0 0,0-1 1,1 1-1,-1 27 0,4 63 104,-3-87-53,1-18-210,1 1 0,-1-1 0,1 0 0,0 0 0,-1 0 0,1 0 0,-1 0 0,-2 0 0,2-1-169,-1 0 0,0 1 0,0-1 0,1 0 0,-1 0 0,1-1 0,-1 1 0,1 0-1,-1-1 1,1 0 0,0 1 0,0-1 0,-3-4 0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45:22.6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236 1 176,'-6'6'5002,"6"-5"-4835,-1 16 1748,1-14-1679,0-1 0,0 1 0,-1-1 0,1 1 0,0-1 1,-2 6-1,-38 54 448,17-18-452,-32 65 120,-17 87 121,53-126-401,9-31-52,8-33-926,1 0 0,-1 0 0,2-1 0,-2 11 0,28-15-4654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45:23.3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2 114 568,'0'1'4237,"-1"36"-3653,1 27 138,0-56-628,1 1-1,0-1 1,1 1-1,0-1 1,3 10-1,4 5 194,1 0 0,1 0-1,1-1 1,1-1 0,17 23-1,-28-42-256,0 1-1,0-1 1,1 0-1,-1 0 1,1 0-1,-1 0 1,1 0-1,-1 0 1,1-1-1,0 1 1,0-1-1,0 0 1,5 1-1,0 0 58,0-1-1,0 0 1,16-1-1,-15 0-11,-5-1-44,0 1 0,-1-1-1,1 1 1,0-1 0,-1 0 0,1 0 0,-1-1 0,1 1-1,-1-1 1,0 0 0,5-3 0,4-4 81,17-16-1,-21 18-76,11-11-86,0-1 0,0-1 1,15-24-1,-25 31-1,-1 1 1,0-2 0,-1 1-1,-1-1 1,0 0 0,8-29-1,-12 32 87,-1-1-1,0 1 0,-1-16 0,0 17-16,0 7-2,-1 0-1,1 1 1,-1-1 0,1 1-1,-1-1 1,0 1 0,0-1-1,0 1 1,-1-1 0,1 1 0,0 0-1,-1 0 1,1 0 0,-1 0-1,-3-3 1,-4-4 17,0 1 0,-12-7-1,11 8-29,5 3 0,0 1 0,0 0 0,-1 0 0,1 0 0,-1 1 0,0 0 0,0 0 0,0 0 0,0 1-1,0 0 1,0 0 0,0 0 0,0 1 0,-1 0 0,1 0 0,-7 2 0,3-1-35,-1 2 1,1-1 0,0 2-1,0-1 1,0 1-1,0 1 1,1 0-1,-13 8 1,-1 2-215,1 2 1,-24 21 0,44-37 77,1 0 0,0 0 1,0 0-1,0 1 1,0-1-1,0 0 0,0 1 1,0-1-1,0 0 1,0 1-1,1-1 0,-1 1 1,1 0-1,-1-1 1,1 1-1,-1-1 0,1 1 1,0 0-1,0-1 1,0 4-1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48 520,'2'0'5059,"5"0"-4559,-1-1 1,12-1-1,-6 0-525,0 1-1,12 0 1,-4 1 24,75-1 50,-50 1-71,28 6 8,-8-1 32,213-4 82,-145-2-26,-10 1-57,146 0 53,-97 6-58,-15 0-20,-71-4 9,19-2 11,141-6 64,-81-7 8,5-1-34,105 4-42,2 8 8,-14 1-8,485-5 54,-462 18-71,13-3 36,-284-9-27,393-7 6,240-9 68,-288 11-90,0 0 0,-288 4 25,125 4 22,-28 20-87,-125-16 56,362 46 13,-73-13-1,-214-21 5,0-9 30,186-8-774,-227-2 757,54-10 25,-18 0 264,-90 9-375,84-3 161,-79 1 9,49-11-1,0-2 62,-56 13-77,35-1-1,-35 4-85,-21 0-140,-3 0-643,-20 0-1179,8 0 6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45:24.1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1 120 2937,'0'212'5307,"0"-204"-5253,0 0 1,1-1-1,0 1 0,1-1 0,-1 1 0,1-1 0,1 0 0,-1 0 0,1 0 0,1 0 0,-1 0 0,1-1 0,0 1 0,1-1 0,0 0 0,0 0 1,0-1-1,0 0 0,1 0 0,0 0 0,0 0 0,0-1 0,12 7 0,-12-9-8,0 0 0,0 0 0,-1 0 1,1-1-1,0 0 0,9 1 0,38-1 627,-31-2-514,-21 1-166,0 0-1,0 0 1,1-1 0,-1 1-1,0 0 1,0-1-1,0 1 1,0-1 0,0 0-1,0 1 1,0-1 0,0 0-1,0 0 1,0 1 0,0-1-1,0 0 1,0 0 0,0 0-1,-1 0 1,2-2-1,12-24 90,-10 18-17,3-9 0,9-30 0,-3 9-24,-1 7-23,-5 14 9,-1 1 0,7-33 1,-11 35 72,-1-1 0,-2-23-1,0 8 80,1 18-142,-3-23-1,2 32-30,0-1 0,0 1 1,0-1-1,-1 1 0,1 0 1,-1-1-1,0 1 0,-4-6 1,5 8 10,-1 0 0,0 1 0,0-1 0,0 0 0,-1 1 0,1-1 0,0 1 0,-1 0 1,1 0-1,0-1 0,-5 0 0,-32-7-2,29 7-18,-8 0-98,0 1-1,0 0 1,-29 3 0,40-1 26,1 0 1,0 0-1,0 1 1,0-1-1,0 2 0,0-1 1,-9 6-1,-3 2-1746,-16 13-1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47:38.62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 40,'0'-4'3412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47:40.7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0 864,'0'6'9211,"0"745"-9203,3-615-10,0 76-21,4 218-1,-7-367 4,2 163-127,0-99 148,0-4-44,1 40 4,7 263 31,-7-210 16,-1 11-11,3 64-2,2 77 1,-1-20-1,10 98-1,4 118-3,-8-353 12,10 253-6,-8-185 15,1-1 0,7 185-20,-7-276 9,3 42 1,-17-192-1,4 49-5,-4-67 4,1 8 0,-1-15 8,-1-11 72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47:44.3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 0 0,'0'0'5964,"-13"1"-4225,13 0-1761,-1 0-1,1 0 1,-1 0-1,0 0 1,1 1-1,-1-1 1,0 0-1,0 0 1,1-1-1,-1 1 1,0 0-1,0 0 1,0 0 0,-2 1-1,-3 2-12,6 4 106,0-7-63,-1 8-114,0-6 103,0 0-1,0 0 1,0 0 0,0 1-1,1-1 1,-1 0-1,1 1 1,0-1 0,0 4-1,-1 13-7,-2 24 48,3 59 1,1-44 4,-8 471 406,7 2280-133,8-2446-308,-3-214 1,5 450 78,-8-469-78,19 552-5,28 303 52,-35-608-33,-2-111-22,-10-204-11,3 83 154,-2-87-99,0-46-2243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21:47:46.3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25 1296,'4'-9'796,"5"-6"2449,11 15-3360,79 3 1149,-13 1-583,5 1-62,76-1 338,3 1 207,163-5-248,-256 5-675,-12 1 57,234 1 235,-267-6-287,0 2 1,-1 1 0,48 12-1,-57-11 284,0-2 0,0 0-1,0-1 1,31-1-1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 60 800,'-1'-1'170,"1"-1"-1,-1 1 1,0 0 0,0 0-1,0-1 1,0 1-1,0 0 1,0 0-1,0 0 1,0 0 0,0 0-1,0 1 1,0-1-1,-1 0 1,1 0 0,-3 0-1,-5-5-58,-18-29 5582,27 36-5837,7 248 515,-3-182-322,8 72 25,-10-114-23,-1-18-42,-1 0 1,1 0-1,1 0 1,-1 0-1,1 0 1,0 0-1,4 8 0,-5-14-10,-1-1-1,1 1 0,-1-1 0,1 1 0,0 0 1,-1-1-1,1 1 0,0-1 0,-1 0 0,1 1 0,0-1 1,0 0-1,0 1 0,-1-1 0,1 0 0,0 0 1,0 0-1,0 0 0,0 1 0,-1-1 0,1 0 0,0-1 1,0 1-1,0 0 0,0 0 0,1-1 0,3 1-9,538 0 1262,-536-1-1758,0 1 1,0-2-1,0 1 0,12-5 0,-1 1-1546,5-1-1985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1 208,'0'0'8461,"0"4"-8296,4 302 195,20-97-196,-5-72 201,-12-75-107,4 57-91,-4 213 154,-2-222-241,0-1 45,-1 161 325,-4-260-450,2 143 59,1-106-10,11 58 0,-1-24 22,4 140-1,16 106-94,-5-89 58,-20 69 122,-9-237-142,1 663 25,-7-547-10,1-59-18,-10 85-9,3-72-4,0 205-10,12 2-17,2-186 15,5 143-582,-4-295 152,-1-9 424,-1 0 1,0 0-1,0 1 1,0-1-1,0 0 1,1 0-1,-1 0 1,0 0-1,0 0 1,0 0-1,0 0 1,1 0 0,-1 0-1,0 0 1,0 0-1,0 0 1,1 0-1,-1 0 1,0 0-1,0 0 1,0 0-1,0 0 1,1 0 0,-1 0-1,0 0 1,0 0-1,0 0 1,1-1-1,0 0-96,0 0 0,1 0 0,-1 0 0,0 0 0,0-1 0,1 1 0,-1 0 0,0-1 0,0-1 0,3-4-601,0-1 1,4-13 0,5-30-1747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40 197 312,'-9'-12'1733,"7"11"-1584,1-1 0,0 0 1,-1 1-1,1-1 0,0 0 1,0 0-1,0 0 0,0 1 1,0-1-1,0-4 0,0 0 83,0-1 0,1 1-1,1-22 3494,-7 25-3126,3 3-597,3 0 4,0 0 0,-1 0 0,1 1 1,0-1-1,0 0 0,0 0 0,-1 0 1,1 0-1,0 0 0,0 0 1,-1 0-1,1 0 0,0 0 0,0 0 1,0 0-1,-1 0 0,1 0 0,0 0 1,0-1-1,0 1 0,-1 0 0,1 0 1,0 0-1,0 0 0,0 0 0,-1 0 1,1-1-1,0 1 0,0 0 0,0 0 1,0 0-1,-1 0 0,1-1 0,0 1 1,0 0-1,0 0 0,8-3-402,-2 2 396,0 1 1,1-1 0,10 2-1,8-1 31,116-14 137,68-1 130,27 15-210,-208-1-79,1-1 0,42-9-1,53-20 35,-51 12-32,-62 16-130,1 1 0,0 1-1,0 0 1,12 1 0,16-6-1237,28 6-2464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0 824,'-2'7'4876,"-7"-2"-3153,9-5-1710,-1 1-1,1-1 1,-1 0-1,1 0 0,-1 0 1,1 0-1,0 1 1,-1-1-1,1 0 0,-1 0 1,1 1-1,0-1 1,-1 0-1,1 0 0,0 1 1,0-1-1,-1 0 1,1 1-1,0-1 0,0 1 1,-1-1-1,1 0 0,0 1 1,0-1-1,0 2 126,-4 7 521,1 48-659,3 1353 231,-3-648-182,7-652-49,21 111 0,-6-59 0,5 210 18,-14-181-12,48 444 9,8 158 73,-31-307-103,-16-240 39,-17 0-22,-2-175 3,-4 30 258,1-4-3270,3-132-219,0 8 1027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48 145 2609,'-2'0'305,"-1"1"1,1 0 0,0 0 0,0 0 0,-1 0-1,1 1 1,0-1 0,0 1 0,0-1 0,0 1-1,1 0 1,-1-1 0,-2 4 0,-4 3 260,7-8-537,1 1 1,-1-1-1,1 1 0,-1-1 0,1 0 0,-1 1 0,1-1 1,-1 1-1,1-1 0,0 1 0,-1 0 0,1-1 0,0 1 1,-1-1-1,1 1 0,0-1 0,0 1 0,-1 0 1,1-1-1,0 1 0,0 0 0,0-1 0,0 1 0,0 0 1,0 0-1,1 0-16,-1 0 1,1-1 0,-1 1-1,1 0 1,-1-1 0,1 1-1,0-1 1,-1 0 0,1 1-1,0-1 1,-1 1 0,1-1-1,0 0 1,0 1 0,-1-1-1,1 0 1,1 0 0,7 2 52,0-1 0,17 0 0,-25-1-32,107 1 593,124-3-237,-215 1-348,0-1 0,0-1 0,-1-1 0,1 0 0,16-7 0,77-38 263,-7 3-101,-86 40-202,0 0 0,1 1 1,0 1-1,19-2 0,-7 4 47,-9 0 15,0 0-1,36-9 1,-40 6 10,0 1-1,1 1 1,26-1-1,54 4 43,-43 1 13,-48-1-97,0 1 0,0 0 0,-1 0-1,1 0 1,0 1 0,10 4 0,-13-39-7027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19 156 888,'0'0'484,"-3"0"-217,-1-3-279,3 2 69,1 1 0,-1-1 0,0 1 0,0-1 0,1 1 0,-1-1 0,0-1 296,-5-6 3051,6 8-3311,0 0-70,0 0-1,0 0 1,0 0 0,0-1-1,0 1 1,0 0 0,1 0-1,-1 0 1,0 0-1,0 0 1,0 0 0,0 0-1,0 0 1,0 0-1,0 0 1,0 0 0,0 0-1,1 0 1,-1 0-1,0 0 1,0-1 0,0 1-1,0 0 1,0 0 0,0 0-1,11 1-267,-6-1 470,-1 0-144,3 0 9,0 0-1,-1 0 0,12 3 1,12 3-35,42 4 0,32-6 50,30 5-115,-13 0 6,34-9 197,-85 0-98,299-1 88,-177 1-170,214-1 110,-191-16 236,-115 6-305,280-6-27,89 8 58,-78 3-63,-24 1 4,-307 3-24,119-5-1,62 0 22,3 7-12,168-4 15,-106-9 9,-121 9-29,-51 2-11,127-8 18,89-13 12,-2 1-15,-197 16-3,-69 3-6,302-5-3,3 7 3,-262 1 8,63 14-9,76 4-17,-237-18-16,77 2 32,-49-2-14,5 0-7,-20 6 14,86 0 514,-111-6-403,-9-1-100,1 1 0,-1 1 0,1-1 0,8 2 0,8 3 124,25 1 0,-3 0 47,-42-6-161,-2 0-12,0 0 0,0 0-1,0 1 1,0-1 0,0 0-1,0 0 1,0 1-1,2 0 1,-31 0-4098,12-1 1064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83 72,'0'0'6689,"6"0"-6445,38 0 645,25 1 376,117-14 0,97-29-531,2 19-679,-89 20-2,-149 0-27,-47 3-106,-9 0-1746,-12 0-201,-4 0-1659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1 174 960,'-1'0'7832,"11"0"-7870,57-2 568,1-3 0,103-21 0,129-49 531,-159 41-878,-106 29-146,1 0 0,39 1 0,-39 5-16,-22 0 2,0-1-1,0 0 0,0-1 1,0 0-1,18-5 1,-24 5-432,0-1 0,1 1 0,-1 1 0,1-1 0,12 3 0,2-2-269,44-5 1304,-40 2-373,-1 3-501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222 42 1488,'0'-41'9596,"-10"41"-9847,8 0 235,1 0-1,0 0 1,0 1 0,0-1 0,0 0-1,0 1 1,0-1 0,0 1 0,0-1-1,0 1 1,0 0 0,0-1 0,0 1-1,0 0 1,0 0 0,0 0 0,0-1-1,1 1 1,-1 0 0,0 0 0,0 2-1,-4 3 2,-13 18 43,1 0 0,1 1 0,-21 43 1,14-18 25,-16 56 1,31-82-52,2 1-1,0 1 1,1-1-1,2 0 1,-1 35-1,3-32-1,0-19-4,1 0 0,0 0 1,0 1-1,1-1 1,2 11-1,-2-18 3,0 1-1,0-1 1,0 1-1,1-1 1,-1 0-1,1 1 1,-1-1-1,1 0 1,0 0-1,0 0 1,0 0-1,0 0 0,0-1 1,1 1-1,-1-1 1,0 1-1,1-1 1,-1 0-1,1 0 1,-1 0-1,1 0 1,5 0-1,3 2 37,1-1 0,1-1 0,20 0 0,-27-1-25,0 0 0,0-1-1,1 1 1,-1-1 0,0-1-1,0 1 1,7-3 0,-8 2-23,-1-1 0,0 1 1,1-1-1,-1 0 1,0 0-1,-1 0 0,1-1 1,0 1-1,4-7 1,-4 5-10,-1 0 1,1 0 0,-1-1 0,0 0 0,-1 1-1,1-1 1,-1 0 0,0 0 0,-1-1 0,2-7-1,-1-5-83,-1 0 0,-1-20 0,0 15-63,0 16 147,0-1-1,-1 1 1,1 0 0,-2 0-1,1-1 1,-4-7 0,4 13 17,0 0 0,-1-1 0,0 1 0,1 1 1,-1-1-1,0 0 0,0 0 0,-1 1 0,1-1 0,0 1 0,-1-1 1,0 1-1,1 0 0,-1 0 0,0 0 0,-6-2 0,0 1-129,0 1-1,1 0 0,-1 0 0,0 1 0,0 0 1,0 1-1,0 0 0,-9 1 0,-3-1-548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58 2577,'0'0'958,"0"5"59,0 15-692,0 0 78,4 37-1,-3-51-295,0 1-1,1 0 1,0 0-1,0-1 1,1 1 0,0-1-1,0 1 1,0-1 0,6 7-1,-6-10-47,-1 1 1,1 0-1,0-1 0,0 0 0,1 0 0,-1 0 1,1 0-1,-1 0 0,1-1 0,0 0 0,0 1 1,0-1-1,0-1 0,0 1 0,1-1 1,-1 1-1,1-1 0,-1 0 0,8 0 0,3-1 54,-5 0-15,-1 0 1,14-2-1,-20 2-79,0-1 0,0 0-1,0 0 1,0 0-1,0 0 1,0 0-1,-1 0 1,1-1-1,0 0 1,-1 1 0,4-4-1,-3 2 2,1-1-1,-1 0 0,0 0 1,0 0-1,0 0 0,0 0 1,-1-1-1,0 1 0,0-1 1,0 1-1,0-1 0,1-9 1,-1-2 14,0 0 1,-1-27 0,-1 36-40,0 1-7,-1 0-1,1 0 1,-1-1-1,0 1 1,-1 0 0,0 0-1,0 0 1,-4-8-1,5 11 1,-1-1-1,0 1 1,-1-1-1,1 1 1,-1 0-1,1 0 1,-1 0-1,0 0 1,0 0-1,0 0 1,-1 1-1,1 0 1,-7-4-1,5 5-176,1 0-1,-1-1 1,0 2 0,0-1-1,1 1 1,-1-1 0,0 1-1,0 1 1,0-1-1,-6 2 1,-12 3-2186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18.4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1784 31 3305,'-23'-18'6273,"9"16"-5607,1 1-404,-23-4-79,-1 2-1,-62 2 0,54 1-142,-47 4-4,-98 18 0,45-4 16,-244 6 128,-7-4-94,240-11-69,131-7-24,-99 2 223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18.7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341 0 4153,'-1'1'967,"-92"31"1766,58-17-2576,0 2-1,1 1 0,1 1 0,-33 26 0,64-43-140,-5 3 55,1 0 1,-9 10-1,14-14-62,-1 1 0,1 0-1,0 0 1,0-1 0,0 1-1,0 0 1,0 0-1,0 0 1,0 0 0,1 0-1,-1 0 1,1 1 0,-1-1-1,1 3 1,0-4-9,0 7 30,0 0 0,2 13 0,-1-17-5,0-1 0,0 1 0,0-1 0,1 1 1,-1-1-1,1 0 0,0 0 0,3 4 0,9 11 150,0-1-1,2-1 1,0 0 0,0-1-1,23 15 1,-12-11 15,1-2 1,58 27-1,-73-38-384,-1-1 0,1-1 0,0 0 0,0-1 0,0-1 0,1 0 0,-1-1 0,0 0 0,1-1 0,13-1 0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0.2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3385,'7'2'6258,"-5"-1"-6068,-1 0-189,-1 1 0,0-1 0,1 0 0,-1 1 1,0-1-1,0 0 0,0 1 0,0-1 0,0 3 0,-1 4 58,8 153 812,-4-41-533,-1-91-255,2 1 0,7 29 0,-11-57-75,23 76 98,-21-71-105,1 0-1,0 0 1,0-1 0,1 1 0,0-1 0,0 0 0,1 0 0,8 9-1,-12-14 9,0 0 0,0 0 0,0 0 0,0-1 0,0 1 0,1 0 0,-1 0 0,0-1 0,0 1 0,1-1-1,-1 1 1,0-1 0,1 0 0,-1 1 0,1-1 0,-1 0 0,0 0 0,1 0 0,-1 0 0,1 0-1,-1 0 1,0 0 0,1-1 0,-1 1 0,0 0 0,1-1 0,-1 1 0,0-1 0,1 0 0,-1 1-1,0-1 1,0 0 0,2-1 0,7-8 73,0-1 0,-1-1-1,15-23 1,-16 24-45,43-69-65,-4-3 0,50-116 0,-95 194-2,1 0-189,-1 0 0,0 0 0,0-1 0,0 1 0,-1-1 1,0 1-1,0-1 0,0-10 0,-1-10-1620,0 14-210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0.5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46 128 4729,'-2'4'294,"0"0"0,-1 0 1,2 0-1,-1 1 0,0-1 0,1 0 0,0 1 0,-1 7 1,0 2 503,1 21 0,0-24-550,2 17 222,-1-26-452,0 0-1,1 0 0,-1 0 0,1-1 0,0 1 1,-1 0-1,1 0 0,0-1 0,0 1 1,0-1-1,0 1 0,3 2 0,-1-1 14,0-1 0,1 0 0,0 1 0,-1-1 0,1-1 0,0 1 0,0 0 0,0-1 0,0 0 0,0 0 0,0 0-1,0-1 1,6 1 0,1 0 39,0-1-1,0 0 0,-1-1 0,13-2 0,-15 1-28,-1 0 0,0-1 0,1 0 0,-1 0 0,0 0-1,-1-1 1,1 0 0,0 0 0,-1-1 0,9-8 0,-5 3 3,0-1 0,0 0 0,-1 0 0,13-22 0,-18 25-27,0 0 0,0 0 0,-1-1 0,0 0 0,0 1 0,-1-1 0,0 0 0,-1-1 0,0 1-1,0-17 1,-1 23-13,0 1 0,-1 0 0,1 0 0,0 0 0,-1 0 0,1-1-1,-1 1 1,0 0 0,0 0 0,1 0 0,-1 0 0,-1 0 0,1 1-1,0-1 1,-2-2 0,0 1-12,1 1 0,-1 0 0,1 0 0,-1 0 0,0 0 0,0 0 0,0 1 0,0-1 0,-4 0 0,-5-2-39,-1 1 0,1 1-1,-1 0 1,-18 0 0,20 1 34,-2 0-48,0 0 0,1 1 0,-1 1 0,0 0 0,-16 3 0,19 0-361,0 0 0,-1 1 0,2 0 0,-1 1 0,1 0 0,-14 12 0,-3 3-3244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2.0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1 2777,'0'1'2782,"0"18"-2165,0 6 73,-1 0 1,-4 25-1,-25 95 887,7-44-835,4 5-231,4 1 1,0 170-1,14-231-495,1 36-2,1-66-70,1-1 0,0 0-1,5 19 1,-5-30-105,-1 1 0,1-1-1,0 0 1,0 1 0,0-1-1,1 0 1,-1 0 0,1 0-1,0-1 1,0 1 0,0-1-1,1 1 1,-1-1 0,1 0-1,0 0 1,0-1 0,0 1 0,0-1-1,0 0 1,0 0 0,1 0-1,-1-1 1,1 1 0,-1-1-1,8 1 1,21 0-3613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3.0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324 1 1872,'0'0'7718,"-5"0"-7054,-7 0-543,0 1-1,-1 1 1,-22 5 0,-34 15-129,-4 2 8,57-21 9,15-3-20,1 1-1,0-1 0,-1 0 0,1 0 0,0 1 1,-1-1-1,1 0 0,0 1 0,0-1 0,0 0 1,-1 1-1,1-1 0,0 0 0,0 1 0,0-1 1,-1 0-1,1 1 0,0-1 0,0 1 0,0-1 1,0 0-1,0 1 0,0-1 0,0 1 0,0-1 1,0 0-1,0 1 0,0-1 0,0 1 0,0-1 1,1 1-1,-3 37 115,-15 76-1,12-86-46,-9 55 162,-16 95 112,23-121-59,0 66 0,6-89-165,0-17 5,1-1-1,3 31 0,-2-42-93,1 0-1,0 0 0,0 0 0,0 0 1,0 0-1,1-1 0,5 8 0,25 28 30,-30-37-36,6 7 14,1-1 0,0-1 0,0 0 0,1 0 1,0-1-1,0 0 0,1-1 0,0 0 0,19 5 1,-3-2 17,0-1 0,1-2 0,33 3 0,-31-8-37,-25-1-162,1 0 1,0 0-1,-1 1 1,1 0-1,-1 0 1,12 4-1,-40-6-3917,3-7 1207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61 56,'7'0'3511,"-7"0"-3420,7 0 981,-5 0-994,0 0-1,0 1 1,0-1-1,0 1 1,0 0-1,0 0 1,0 0-1,3 1 1,0 1-34,-1-1-33,0 0 0,1-1 1,-1 0-1,1 0 0,-1 0 0,6 1 0,27-1 428,-34-1-383,198 0 942,-177 1-993,0 2 1,31 6-1,-7 0 10,86 2 6,2-10 19,16 0-13,81 14 11,-136-8-28,-53-4-10,191 11 17,0-7-1,973-7 16,-876-10-21,0-10 0,-276 16-10,25-1-1,123-8 0,324-19 78,-525 31-78,249-20-19,1 6-16,-104 12 35,94-5 8,159-5 24,130 7-40,-230 4 24,-189 2-16,-1 0 1,227-3 207,-39-4-159,0 7 38,-124 1-56,113-1 122,-153 5-123,-1 1 65,-119-6-91,112 4-22,-121-3 14,7 2 0,0 1-3,-14-4-13,0 0-1,0 0 0,0 0 1,1 0-1,-1 0 1,0 0-1,0 0 1,0 0-1,0 0 1,0 0-1,1 0 1,-1 0-1,0 0 0,0 0 1,0 0-1,0 0 1,0 0-1,0 0 1,1 1-1,-1-1 1,0 0-1,0 0 1,0 0-1,0 0 1,0 0-1,0 1 0,0-1-14,0 0 1,0 0-1,0 0 0,0 0 0,0 1 0,0-1 0,0 0 0,0 0 0,-1 0 0,1 0 0,0 1 0,0-1 0,0 0 0,0 0 0,0 0 0,-1 0 0,1 0 0,0 0 0,-11 6-1078,9-5 958,-6 3-1109,-1-1-523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3.4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9 152 5537,'0'4'4122,"-5"89"-3042,2-58-481,2 64 0,2-96-587,-1 0 0,0 1 0,1-1 0,0 0 0,0 0 0,0 0 0,0 0 0,0 0 0,1 0 0,-1 0 0,1 0 0,0 0 0,0-1 0,0 1 0,0-1 0,0 1 0,1-1 0,-1 0 0,1 0 0,-1 0 0,1 0 0,0-1 0,0 1 0,-1-1 0,1 1 0,1-1 0,3 1 0,6 1 13,-1-1 1,1 0-1,0 0 0,1-2 1,18-1-1,-24 1-6,0-1-1,0 0 0,-1 0 0,1-1 1,-1 0-1,1 0 0,-1-1 1,11-5-1,-8 2 4,0 0 1,0-1-1,-1 0 0,0-1 1,9-9-1,-10 9-13,-1 0 1,1-1-1,-1 0 0,-1 0 1,0-1-1,0 0 0,-1 0 1,0 0-1,-1-1 0,0 1 1,-1-1-1,0 0 0,0 0 1,-1 0-1,0-19 0,-1 29-7,-1-14-30,0 0 0,-2-20 0,1 30 1,0 0-1,0 0 1,-1 0 0,1 0 0,-1 0 0,-1 0 0,1 1-1,0-1 1,-1 1 0,-4-6 0,-1 1-48,0-1 0,-1 1 0,0 1 0,-15-12 0,18 16 26,1 1 0,-1-1 0,0 1-1,-1 0 1,1 1 0,0 0 0,-1 0 0,1 0-1,-1 0 1,-6 0 0,7 2-31,-1-1 1,1 1-1,0 0 1,0 0 0,0 1-1,-7 1 1,10-1 45,0 0 0,0 0 0,1 0 0,-1 1 1,0-1-1,1 1 0,-1 0 0,1 0 0,-1 0 1,1 0-1,0 0 0,0 0 0,-4 6 0,-10 17-1013,1 1 0,0 0 1,-16 46-1,13-29-1903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4.3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263 4 5145,'0'0'4245,"6"0"-3929,134-3-47,-138 3-263,-1 0 0,1 0 0,-1 0-1,1 0 1,-1 0 0,1 0-1,-1 1 1,1-1 0,-1 0-1,0 1 1,1-1 0,-1 1 0,1 0-1,-1-1 1,0 1 0,0 0-1,1 0 1,-1 0 0,0 0-1,0 0 1,0 0 0,0 0-1,0 0 1,1 3 0,-1-1 56,1 1 0,-1-1 0,0 1 0,-1 0 0,1 0 1,0-1-1,-1 1 0,0 7 0,0 16 166,0 6 116,-5 46 0,-33 262 804,9-62-82,2-115-245,24-146-727,0 8 11,3-25-81,0-1 0,-1 0 0,1 1 0,0-1 1,0 0-1,-1 0 0,1 1 0,0-1 0,0 0 0,-1 0 0,1 0 0,0 1 0,-1-1 0,1 0 0,0 0 0,-1 0 0,1 0 1,0 0-1,-1 1 0,1-1 0,0 0 0,-1 0 0,1 0 0,0 0 0,-1 0 0,1 0 0,0 0 0,-1 0 0,-15-1 491,10 1-396,-53 0 5,-109 4-2369,81 1-2375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8:53.3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3265,'0'0'7401,"0"1"-7394,0 491 566,11-321-490,0 1-32,-7-98-1812,-4-72 1446,0 1 0,0-1 0,0 0 0,0 1 0,1-1 0,-1 0 0,1 0 0,0 1 0,0-1-1,1 4 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8:58.8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1 1032,'0'15'534,"-1"0"0,-1 0-1,0 0 1,0 0 0,-7 18-1,6-19-544,-2 4-194,3-17 482,1-1 0,-1 0 0,0 1 0,0-1 0,0 0 1,0 0-1,1 0 0,-4-1 0,2 1 10,-36 0 2744,38 0-3010,0 0 0,1-1 0,-1 1 0,1 0 0,-1-1 0,0 1 0,1 0 0,-1-1 0,1 1 0,-1-1 0,1 1 0,0-1 0,-1 1 1,1-1-1,-1 1 0,1-1 0,0 0 0,-1 1 0,1-1 0,0 1 0,-1-2 0,1 1 9,0 1 0,0-1 0,0 0 1,-1 1-1,1-1 0,-1 0 0,1 1 0,0-1 1,-1 0-1,1 1 0,-1-1 0,1 1 1,-1-1-1,1 1 0,-1-1 0,0 1 0,1-1 1,-1 1-1,0 0 0,1-1 0,-1 1 0,-1 0 449,10 0-905,4 0 418,156 5 50,211 5 127,-256-11-156,110 1 26,-223 0-26,1-1 0,-1 0 1,1-1-1,14-4 0,40-17 70,-44 14-93,0 2 0,33-8 0,-42 14-76,22 1 0,-23 0 62,53 6 90,-33-6-35,-31 9 325,-1 10-335,-1 0-1,-7 29 1,5-27-19,-3 32 0,6 177 104,2-122-102,-1-87-3,-1 59 8,14 105 0,-10-163 10,10 65 56,1 106 0,-14-192-8,0 17 513,0 0 327,-82-19-618,-137 5-215,88 8-73,27-1-4,-28 0 6,94-9 1,-118 4 8,1 14 4,122-14 74,0-2 0,-45 0 1,77-4-49,0-1 0,1 0 0,-1 1 0,0-1 0,1 0 0,-1 0 1,1 0-1,-1 1 0,1-1 0,-1 0 0,1 0 0,0 0 0,0 0 0,-1 0 1,1-1-1,-3-7-51,-32-62 8,25 53-3,7 14-15,1-1 0,0 0 0,-1 0-1,1 0 1,1 0 0,-1 0 0,-1-8-1,1-5-132,-8-20-1,10 33 154,0 4 3,-3 1-205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9:01.7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37 301 3201,'0'-24'8007,"0"30"-8165,0 500 1733,-1-521-1519,-1-1-1,0 0 0,-7-25 0,-3-12-544,5-10 100,3-122-1,5 109 446,0 66-53,0 1 0,1-1-1,0 1 1,1-1 0,4-10-1,3-14 2,-3 10 166,-7 24-146,5 0-28,0 0-1,0 1 1,-1 0 0,1 0-1,0 1 1,-1-1 0,1 1-1,-1 0 1,1 0 0,-1 0 0,0 1-1,0-1 1,7 7 0,4 2 69,1-1-11,-2 2 0,1 0 0,-2 1 0,0 0-1,0 1 1,16 24 0,52 99 251,-55-90-236,-18-35-61,0 1 1,1-1-1,0 0 1,1-1-1,0 0 0,1-1 1,0 0-1,1 0 0,0-1 1,1-1-1,-1 0 1,2-1-1,15 7 0,-24-12-22,0 0 0,1 0 0,-1 0 0,0-1 0,6 1 0,-9-2 6,-1 0 1,0 1 0,1-1 0,-1 0-1,0 0 1,1 0 0,-1-1 0,1 1 0,-1 0-1,0 0 1,1-1 0,-1 1 0,0-1-1,0 1 1,1-1 0,-1 0 0,0 1-1,0-1 1,0 0 0,0 0 0,0 0 0,0 0-1,0 0 1,0 0 0,0 0 0,1-1-1,4-12 33,-1 0 0,0 0 0,0-1 0,-2 0 0,4-28 0,-2 16-12,40-289-174,-40 282 25,2 1 1,13-39-1,-9 35 44,2-4 15,-11 39 108,-1 6-471,4 157 1240,-1-57-389,-3-53-270,5 98 185,-2-113-282,0 0 0,11 38 0,-10-60-606,1 1-1,0-1 1,1 0 0,0 0-1,1-1 1,19 24-1,-14-21-1911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9:02.4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 0 4201,'-5'14'528,"1"-1"0,0 1 0,1-1 0,0 1 0,0 17 0,1 71 986,3-62-1203,-1-25-201,-1-3-23,1 0-1,0 0 0,1 0 1,1 0-1,0 0 0,7 22 1,-3-19-39,1 0 0,0 0 0,17 23 0,-18-30-36,0 0 0,0-1-1,1 0 1,0 0-1,0-1 1,0 0 0,14 9-1,-16-13-9,0 0 0,0 0 0,0 0 0,0-1 0,0 1 0,1-1 0,-1-1 0,0 1 0,0-1 0,10 0 0,-13 0 1,0 0 1,0-1 0,0 1 0,0 0 0,0-1 0,0 1 0,0-1 0,0 0 0,0 0 0,0 0 0,0 0 0,-1 0 0,1 0 0,0 0 0,-1-1 0,1 1 0,-1 0 0,3-4 0,1-2-4,0 0 1,0 0-1,4-11 0,-5 9-22,75-180-983,-18 37 397,-52 137 1456,-9 14-827,1 1 0,-1 0 0,0 0 22,0 0-22,1 1 168,-1-1-168,0 18 1850,0 0-2378,-1 40 561,2 79 234,0-119-286,1-1-1,0 1 1,1-1 0,1 0 0,0 0 0,2-1 0,9 23-1,-13-35-174,0 0-1,1 0 0,0 0 0,-1-1 0,1 1 0,1-1 0,-1 1 0,0-1 1,1 0-1,0 0 0,0-1 0,0 1 0,0-1 0,0 0 0,0 0 0,0 0 1,1 0-1,-1-1 0,1 0 0,4 1 0,18-1-2672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9:02.8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 0 5145,'-2'1'179,"1"-1"-1,0 0 1,-1 0-1,1 1 1,0-1 0,-1 1-1,1-1 1,0 1-1,0-1 1,-1 1 0,1 0-1,0 0 1,0 0-1,0-1 1,0 1 0,0 0-1,0 0 1,0 1-1,0-1 1,1 0 0,-1 0-1,0 0 1,1 0-1,-1 1 1,1-1 0,-1 0-1,0 2 1,-1 6-129,-1 1 1,1-1 0,0 10 0,0-9 289,-10 108 717,5 215 0,8-321-1053,0 1-1,0 0 1,2-1 0,-1 1 0,7 17 0,-7-24-43,1 0 0,0 0 1,0 0-1,0-1 0,0 1 1,1-1-1,0 0 0,0 0 0,1 0 1,-1 0-1,1-1 0,7 6 1,-10-9-88,1 1 0,0 0 0,0-1 0,-1 0 0,1 1 0,0-1 0,0 0 0,0-1 0,0 1 0,0 0 0,1-1 0,-1 0 0,0 0 0,0 0 0,0 0 0,0 0 0,0 0 0,0-1 0,0 0 0,1 1 1,-1-1-1,-1 0 0,1-1 0,0 1 0,0 0 0,0-1 0,-1 0 0,1 1 0,-1-1 0,1 0 0,-1 0 0,0-1 0,0 1 0,0 0 0,0-1 0,0 1 0,2-5 0,11-28-4569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9:03.1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 5641,'0'-3'4857,"7"3"-4785,16 12 320,9 8 16,4 7-216,7-4-64,9-5-128,10-6-40,7-9-368,3-3-360,23-3-920,-16-15-881,-17 0-2784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9:03.5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0 160 3937,'7'0'2506,"5"0"-1595,-5 0-577,0 0 0,0 0 0,0 0 0,0 1 0,12 3 0,39 18 599,14 4-399,-47-20-472,1-1 1,-1-1-1,1-2 1,0 0-1,48-4 1,-72 2-60,-1 0 1,1 0 0,-1 0-1,1-1 1,-1 1-1,1-1 1,-1 1-1,0-1 1,1 1 0,-1-1-1,0 0 1,0 0-1,1 0 1,-1 0 0,0 0-1,0 0 1,0 0-1,0 0 1,0 0 0,0 0-1,0 0 1,-1-1-1,1 1 1,0 0 0,-1-1-1,1 1 1,-1 0-1,1-1 1,-1 1 0,1-4-1,0-2 15,-1 0 1,1-1-1,-1 1 0,-2-15 0,1 18-29,0-1-1,0 1 0,0 0 0,-1 0 0,1 0 0,-1 0 0,0 0 0,0 0 0,-4-5 0,-3-2-93,-15-16 0,14 18 62,4 2 14,0 1 0,-1 0-1,0 0 1,-9-5 0,11 8 16,1 1-1,-1 0 1,0 0 0,0 0 0,0 0 0,0 1 0,0 0 0,-8-1 0,6 1 0,0 1 0,0-1 0,0 2 0,0-1 0,-12 3 0,15-2 31,1 0 0,0 0 0,0 0 0,0 1 0,0 0 0,0-1 0,0 1 0,0 0 0,0 0 0,1 1 0,-1-1 0,1 1 0,-4 4 0,-3 6 112,1 0 0,0 0 1,1 1-1,1-1 0,0 2 1,-7 27-1,5-9 170,1 0 1,-1 36-1,6 63 577,2-127-854,0 1-1,1-1 1,0 1 0,0-1 0,0 1 0,0-1 0,1 0 0,0 0 0,0 0 0,1 0 0,3 7 0,-3-8-24,1 0 0,0 0 1,-1 0-1,1-1 0,0 1 0,1-1 1,-1 0-1,0 0 0,1 0 0,0-1 0,0 0 1,6 3-1,-1-2-57,0 0 0,-1-1 0,1 0 0,17 1 0,-5-2-280,34-4 0,-13-2-843,1-3-1,-2-1 0,64-23 0,3-8-6084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 60 800,'-1'-1'170,"1"-1"-1,-1 1 1,0 0 0,0 0-1,0-1 1,0 1-1,0 0 1,0 0-1,0 0 1,0 0 0,0 0-1,0 1 1,0-1-1,-1 0 1,1 0 0,-3 0-1,-5-5-58,-18-29 5582,27 36-5837,7 248 515,-3-182-322,8 72 25,-10-114-23,-1-18-42,-1 0 1,1 0-1,1 0 1,-1 0-1,1 0 1,0 0-1,4 8 0,-5-14-10,-1-1-1,1 1 0,-1-1 0,1 1 0,0 0 1,-1-1-1,1 1 0,0-1 0,-1 0 0,1 1 0,0-1 1,0 0-1,0 1 0,-1-1 0,1 0 0,0 0 1,0 0-1,0 0 0,0 1 0,-1-1 0,1 0 0,0-1 1,0 1-1,0 0 0,0 0 0,1-1 0,3 1-9,538 0 1262,-536-1-1758,0 1 1,0-2-1,0 1 0,12-5 0,-1 1-1546,5-1-1985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 8 1008,'0'0'5143,"-3"-5"-4654,-2 2-1249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1 208,'0'0'8461,"0"4"-8296,4 302 195,20-97-196,-5-72 201,-12-75-107,4 57-91,-4 213 154,-2-222-241,0-1 45,-1 161 325,-4-260-450,2 143 59,1-106-10,11 58 0,-1-24 22,4 140-1,16 106-94,-5-89 58,-20 69 122,-9-237-142,1 663 25,-7-547-10,1-59-18,-10 85-9,3-72-4,0 205-10,12 2-17,2-186 15,5 143-582,-4-295 152,-1-9 424,-1 0 1,0 0-1,0 1 1,0-1-1,0 0 1,1 0-1,-1 0 1,0 0-1,0 0 1,0 0-1,0 0 1,1 0 0,-1 0-1,0 0 1,0 0-1,0 0 1,1 0-1,-1 0 1,0 0-1,0 0 1,0 0-1,0 0 1,1 0 0,-1 0-1,0 0 1,0 0-1,0 0 1,1-1-1,0 0-96,0 0 0,1 0 0,-1 0 0,0 0 0,0-1 0,1 1 0,-1 0 0,0-1 0,0-1 0,3-4-601,0-1 1,4-13 0,5-30-1747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40 197 312,'-9'-12'1733,"7"11"-1584,1-1 0,0 0 1,-1 1-1,1-1 0,0 0 1,0 0-1,0 0 0,0 1 1,0-1-1,0-4 0,0 0 83,0-1 0,1 1-1,1-22 3494,-7 25-3126,3 3-597,3 0 4,0 0 0,-1 0 0,1 1 1,0-1-1,0 0 0,0 0 0,-1 0 1,1 0-1,0 0 0,0 0 1,-1 0-1,1 0 0,0 0 0,0 0 1,0 0-1,-1 0 0,1 0 0,0 0 1,0-1-1,0 1 0,-1 0 0,1 0 1,0 0-1,0 0 0,0 0 0,-1 0 1,1-1-1,0 1 0,0 0 0,0 0 1,0 0-1,-1 0 0,1-1 0,0 1 1,0 0-1,0 0 0,8-3-402,-2 2 396,0 1 1,1-1 0,10 2-1,8-1 31,116-14 137,68-1 130,27 15-210,-208-1-79,1-1 0,42-9-1,53-20 35,-51 12-32,-62 16-130,1 1 0,0 1-1,0 0 1,12 1 0,16-6-1237,28 6-2464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0 824,'-2'7'4876,"-7"-2"-3153,9-5-1710,-1 1-1,1-1 1,-1 0-1,1 0 0,-1 0 1,1 0-1,0 1 1,-1-1-1,1 0 0,-1 0 1,1 1-1,0-1 1,-1 0-1,1 0 0,0 1 1,0-1-1,-1 0 1,1 1-1,0-1 0,0 1 1,-1-1-1,1 0 0,0 1 1,0-1-1,0 2 126,-4 7 521,1 48-659,3 1353 231,-3-648-182,7-652-49,21 111 0,-6-59 0,5 210 18,-14-181-12,48 444 9,8 158 73,-31-307-103,-16-240 39,-17 0-22,-2-175 3,-4 30 258,1-4-3270,3-132-219,0 8 1027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6:01.3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48 145 2609,'-2'0'305,"-1"1"1,1 0 0,0 0 0,0 0 0,-1 0-1,1 1 1,0-1 0,0 1 0,0-1 0,0 1-1,1 0 1,-1-1 0,-2 4 0,-4 3 260,7-8-537,1 1 1,-1-1-1,1 1 0,-1-1 0,1 0 0,-1 1 0,1-1 1,-1 1-1,1-1 0,0 1 0,-1 0 0,1-1 0,0 1 1,-1-1-1,1 1 0,0-1 0,0 1 0,-1 0 1,1-1-1,0 1 0,0 0 0,0-1 0,0 1 0,0 0 1,0 0-1,1 0-16,-1 0 1,1-1 0,-1 1-1,1 0 1,-1-1 0,1 1-1,0-1 1,-1 0 0,1 1-1,0-1 1,-1 1 0,1-1-1,0 0 1,0 1 0,-1-1-1,1 0 1,1 0 0,7 2 52,0-1 0,17 0 0,-25-1-32,107 1 593,124-3-237,-215 1-348,0-1 0,0-1 0,-1-1 0,1 0 0,16-7 0,77-38 263,-7 3-101,-86 40-202,0 0 0,1 1 1,0 1-1,19-2 0,-7 4 47,-9 0 15,0 0-1,36-9 1,-40 6 10,0 1-1,1 1 1,26-1-1,54 4 43,-43 1 13,-48-1-97,0 1 0,0 0 0,-1 0-1,1 0 1,0 1 0,10 4 0,-13-39-7027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18.4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1784 31 3305,'-23'-18'6273,"9"16"-5607,1 1-404,-23-4-79,-1 2-1,-62 2 0,54 1-142,-47 4-4,-98 18 0,45-4 16,-244 6 128,-7-4-94,240-11-69,131-7-24,-99 2 223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18.7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341 0 4153,'-1'1'967,"-92"31"1766,58-17-2576,0 2-1,1 1 0,1 1 0,-33 26 0,64-43-140,-5 3 55,1 0 1,-9 10-1,14-14-62,-1 1 0,1 0-1,0 0 1,0-1 0,0 1-1,0 0 1,0 0-1,0 0 1,0 0 0,1 0-1,-1 0 1,1 1 0,-1-1-1,1 3 1,0-4-9,0 7 30,0 0 0,2 13 0,-1-17-5,0-1 0,0 1 0,0-1 0,1 1 1,-1-1-1,1 0 0,0 0 0,3 4 0,9 11 150,0-1-1,2-1 1,0 0 0,0-1-1,23 15 1,-12-11 15,1-2 1,58 27-1,-73-38-384,-1-1 0,1-1 0,0 0 0,0-1 0,0-1 0,1 0 0,-1-1 0,0 0 0,1-1 0,13-1 0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3.0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324 1 1872,'0'0'7718,"-5"0"-7054,-7 0-543,0 1-1,-1 1 1,-22 5 0,-34 15-129,-4 2 8,57-21 9,15-3-20,1 1-1,0-1 0,-1 0 0,1 0 0,0 1 1,-1-1-1,1 0 0,0 1 0,0-1 0,0 0 1,-1 1-1,1-1 0,0 0 0,0 1 0,0-1 1,-1 0-1,1 1 0,0-1 0,0 1 0,0-1 1,0 0-1,0 1 0,0-1 0,0 1 0,0-1 1,0 0-1,0 1 0,0-1 0,0 1 0,0-1 1,1 1-1,-3 37 115,-15 76-1,12-86-46,-9 55 162,-16 95 112,23-121-59,0 66 0,6-89-165,0-17 5,1-1-1,3 31 0,-2-42-93,1 0-1,0 0 0,0 0 0,0 0 1,0 0-1,1-1 0,5 8 0,25 28 30,-30-37-36,6 7 14,1-1 0,0-1 0,0 0 0,1 0 1,0-1-1,0 0 0,1-1 0,0 0 0,19 5 1,-3-2 17,0-1 0,1-2 0,33 3 0,-31-8-37,-25-1-162,1 0 1,0 0-1,-1 1 1,1 0-1,-1 0 1,12 4-1,-40-6-3917,3-7 1207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3.4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9 152 5537,'0'4'4122,"-5"89"-3042,2-58-481,2 64 0,2-96-587,-1 0 0,0 1 0,1-1 0,0 0 0,0 0 0,0 0 0,0 0 0,0 0 0,1 0 0,-1 0 0,1 0 0,0 0 0,0-1 0,0 1 0,0-1 0,0 1 0,1-1 0,-1 0 0,1 0 0,-1 0 0,1 0 0,0-1 0,0 1 0,-1-1 0,1 1 0,1-1 0,3 1 0,6 1 13,-1-1 1,1 0-1,0 0 0,1-2 1,18-1-1,-24 1-6,0-1-1,0 0 0,-1 0 0,1-1 1,-1 0-1,1 0 0,-1-1 1,11-5-1,-8 2 4,0 0 1,0-1-1,-1 0 0,0-1 1,9-9-1,-10 9-13,-1 0 1,1-1-1,-1 0 0,-1 0 1,0-1-1,0 0 0,-1 0 1,0 0-1,-1-1 0,0 1 1,-1-1-1,0 0 0,0 0 1,-1 0-1,0-19 0,-1 29-7,-1-14-30,0 0 0,-2-20 0,1 30 1,0 0-1,0 0 1,-1 0 0,1 0 0,-1 0 0,-1 0 0,1 1-1,0-1 1,-1 1 0,-4-6 0,-1 1-48,0-1 0,-1 1 0,0 1 0,-15-12 0,18 16 26,1 1 0,-1-1 0,0 1-1,-1 0 1,1 1 0,0 0 0,-1 0 0,1 0-1,-1 0 1,-6 0 0,7 2-31,-1-1 1,1 1-1,0 0 1,0 0 0,0 1-1,-7 1 1,10-1 45,0 0 0,0 0 0,1 0 0,-1 1 1,0-1-1,1 1 0,-1 0 0,1 0 0,-1 0 1,1 0-1,0 0 0,0 0 0,-4 6 0,-10 17-1013,1 1 0,0 0 1,-16 46-1,13-29-1903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7T08:17:24.3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263 4 5145,'0'0'4245,"6"0"-3929,134-3-47,-138 3-263,-1 0 0,1 0 0,-1 0-1,1 0 1,-1 0 0,1 0-1,-1 1 1,1-1 0,-1 0-1,0 1 1,1-1 0,-1 1 0,1 0-1,-1-1 1,0 1 0,0 0-1,1 0 1,-1 0 0,0 0-1,0 0 1,0 0 0,0 0-1,0 0 1,1 3 0,-1-1 56,1 1 0,-1-1 0,0 1 0,-1 0 0,1 0 1,0-1-1,-1 1 0,0 7 0,0 16 166,0 6 116,-5 46 0,-33 262 804,9-62-82,2-115-245,24-146-727,0 8 11,3-25-81,0-1 0,-1 0 0,1 1 0,0-1 1,0 0-1,-1 0 0,1 1 0,0-1 0,0 0 0,-1 0 0,1 0 0,0 1 0,-1-1 0,1 0 0,0 0 0,-1 0 0,1 0 1,0 0-1,-1 1 0,1-1 0,0 0 0,-1 0 0,1 0 0,0 0 0,-1 0 0,1 0 0,0 0 0,-1 0 0,-15-1 491,10 1-396,-53 0 5,-109 4-2369,81 1-2375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8:53.3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3265,'0'0'7401,"0"1"-7394,0 491 566,11-321-490,0 1-32,-7-98-1812,-4-72 1446,0 1 0,0-1 0,0 0 0,0 1 0,1-1 0,-1 0 0,1 0 0,0 1 0,0-1-1,1 4 1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6.9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23 616,'0'0'6879,"0"1"-6982,0 28 670,2 73 115,-2 0-596,0-53-14,0 69 10,0-117-81,1 1 2,1 2 9,-2-3-17,0 0 1,1-1 0,-1 1-1,0 0 1,0 0 0,0-1 0,0 1-1,0 0 1,0 0 0,0 1 0,0-2 4,0 1 0,0 0 0,0-1 0,0 1 0,0 0 0,0-1 0,0 1 0,0 0 0,0-1 0,1 2 0,-1-2-8,0 1 1,0-1-1,1 0 0,-1 0 0,0 1 1,1-1-1,-1 0 0,0 0 1,1 0-1,-1 0 0,0 0 1,1 0-1,-1 1 0,1-1 1,-1 0-1,0 0 0,1 0 1,-1 0-1,10-1-52,-5 1 75,5 0 47,1 1 22,0-2 0,0 1 0,18-4 0,-13 0-34,-1 2 0,24-2 0,32 4-53,-35 0 33,149 2 58,-133-6-33,-1 0 23,-35 4-70,-9 0-11,0-1 0,0 2 1,0-1-1,0 1 0,0 0 0,7 2 0,-4 0 6,0 0-1,1-1 0,0 0 0,-1 0 0,21 0 1,297-2 289,-328 0-285,1 0 0,-1-1 0,0 1-1,0 0 1,0 0 0,1 0 0,-1 0 0,0 0 0,0 0 0,0 0 0,0-1 0,0 1 0,1 0 0,-1 0 0,0 0 0,0 0 0,0-1-1,0 1 1,0 0 0,0 0 0,0 0 0,0-1 0,0 1 0,1 0 0,-1 0 0,0 0 0,0-1 0,0 1 0,0 0 0,0 0 0,0-1-1,-1-9 244,1 7-169,0 0-53,0-4-12,0 1 0,0-1 0,-3-13 0,-1 3-129,1 0 0,-2-30 0,5-36-392,0 44 446,0-81-28,0 119 105,0 1-1,0-1 1,0 0-1,-1 1 0,1-1 1,0 0-1,0 1 1,-1-1-1,1 1 1,0-1-1,-1 1 1,1-1-1,-1 1 0,1-1 1,0 1-1,-1-1 1,1 1-1,-1-1 1,1 1-1,-1 0 0,0-1 1,0 0 5,0 1 0,0-1 0,0 1 0,1-1 0,-1 0 0,0 0 0,0-1 0,-2-3-44,1 0 0,-1 0-1,1 0 1,-2-8 0,4 13 18,0-1 0,0 1 0,0 0 0,0-1 0,0 1 0,0 0 0,0-1 1,0 1-1,-1 0 0,1 0 0,0-1 0,0 1 0,0 0 0,0 0 0,-1-1 0,1 1 0,0 0 1,0 0-1,-1 0 0,1-1 0,0 1 0,-1 0 0,-7-1-255,5 2 215,-82-1-293,58 2 354,0 0 32,-152-2 160,167-1-143,-23-3-1,22 2 8,-22-2 1,-236 4 70,152 2-89,115-2-61,0 0-3,0 0 1,0 0 0,0 0 0,0 1 0,-1 0-1,-6 2 1,8-3 8,0 1 1,0 0-1,-6-1 0,-5 2 1,2 1 28,-1-1 0,0-1 1,-15 1-1,-2-2-493,29 0 351,1 0 0,0 0 0,0 1 0,-1-1-1,1 0 1,0 0 0,0 1 0,0-1 0,-1 0-1,1 0 1,0 1 0,0-1 0,-1 1 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8:58.8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1 1032,'0'15'534,"-1"0"0,-1 0-1,0 0 1,0 0 0,-7 18-1,6-19-544,-2 4-194,3-17 482,1-1 0,-1 0 0,0 1 0,0-1 0,0 0 1,0 0-1,1 0 0,-4-1 0,2 1 10,-36 0 2744,38 0-3010,0 0 0,1-1 0,-1 1 0,1 0 0,-1-1 0,0 1 0,1 0 0,-1-1 0,1 1 0,-1-1 0,1 1 0,0-1 0,-1 1 1,1-1-1,-1 1 0,1-1 0,0 0 0,-1 1 0,1-1 0,0 1 0,-1-2 0,1 1 9,0 1 0,0-1 0,0 0 1,-1 1-1,1-1 0,-1 0 0,1 1 0,0-1 1,-1 0-1,1 1 0,-1-1 0,1 1 1,-1-1-1,1 1 0,-1-1 0,0 1 0,1-1 1,-1 1-1,0 0 0,1-1 0,-1 1 0,-1 0 449,10 0-905,4 0 418,156 5 50,211 5 127,-256-11-156,110 1 26,-223 0-26,1-1 0,-1 0 1,1-1-1,14-4 0,40-17 70,-44 14-93,0 2 0,33-8 0,-42 14-76,22 1 0,-23 0 62,53 6 90,-33-6-35,-31 9 325,-1 10-335,-1 0-1,-7 29 1,5-27-19,-3 32 0,6 177 104,2-122-102,-1-87-3,-1 59 8,14 105 0,-10-163 10,10 65 56,1 106 0,-14-192-8,0 17 513,0 0 327,-82-19-618,-137 5-215,88 8-73,27-1-4,-28 0 6,94-9 1,-118 4 8,1 14 4,122-14 74,0-2 0,-45 0 1,77-4-49,0-1 0,1 0 0,-1 1 0,0-1 0,1 0 0,-1 0 1,1 0-1,-1 1 0,1-1 0,-1 0 0,1 0 0,0 0 0,0 0 0,-1 0 1,1-1-1,-3-7-51,-32-62 8,25 53-3,7 14-15,1-1 0,0 0 0,-1 0-1,1 0 1,1 0 0,-1 0 0,-1-8-1,1-5-132,-8-20-1,10 33 154,0 4 3,-3 1-205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9:01.7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37 301 3201,'0'-24'8007,"0"30"-8165,0 500 1733,-1-521-1519,-1-1-1,0 0 0,-7-25 0,-3-12-544,5-10 100,3-122-1,5 109 446,0 66-53,0 1 0,1-1-1,0 1 1,1-1 0,4-10-1,3-14 2,-3 10 166,-7 24-146,5 0-28,0 0-1,0 1 1,-1 0 0,1 0-1,0 1 1,-1-1 0,1 1-1,-1 0 1,1 0 0,-1 0 0,0 1-1,0-1 1,7 7 0,4 2 69,1-1-11,-2 2 0,1 0 0,-2 1 0,0 0-1,0 1 1,16 24 0,52 99 251,-55-90-236,-18-35-61,0 1 1,1-1-1,0 0 1,1-1-1,0 0 0,1-1 1,0 0-1,1 0 0,0-1 1,1-1-1,-1 0 1,2-1-1,15 7 0,-24-12-22,0 0 0,1 0 0,-1 0 0,0-1 0,6 1 0,-9-2 6,-1 0 1,0 1 0,1-1 0,-1 0-1,0 0 1,1 0 0,-1-1 0,1 1 0,-1 0-1,0 0 1,1-1 0,-1 1 0,0-1-1,0 1 1,1-1 0,-1 0 0,0 1-1,0-1 1,0 0 0,0 0 0,0 0 0,0 0-1,0 0 1,0 0 0,0 0 0,1-1-1,4-12 33,-1 0 0,0 0 0,0-1 0,-2 0 0,4-28 0,-2 16-12,40-289-174,-40 282 25,2 1 1,13-39-1,-9 35 44,2-4 15,-11 39 108,-1 6-471,4 157 1240,-1-57-389,-3-53-270,5 98 185,-2-113-282,0 0 0,11 38 0,-10-60-606,1 1-1,0-1 1,1 0 0,0 0-1,1-1 1,19 24-1,-14-21-1911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9:02.4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 0 4201,'-5'14'528,"1"-1"0,0 1 0,1-1 0,0 1 0,0 17 0,1 71 986,3-62-1203,-1-25-201,-1-3-23,1 0-1,0 0 0,1 0 1,1 0-1,0 0 0,7 22 1,-3-19-39,1 0 0,0 0 0,17 23 0,-18-30-36,0 0 0,0-1-1,1 0 1,0 0-1,0-1 1,0 0 0,14 9-1,-16-13-9,0 0 0,0 0 0,0 0 0,0-1 0,0 1 0,1-1 0,-1-1 0,0 1 0,0-1 0,10 0 0,-13 0 1,0 0 1,0-1 0,0 1 0,0 0 0,0-1 0,0 1 0,0-1 0,0 0 0,0 0 0,0 0 0,0 0 0,-1 0 0,1 0 0,0 0 0,-1-1 0,1 1 0,-1 0 0,3-4 0,1-2-4,0 0 1,0 0-1,4-11 0,-5 9-22,75-180-983,-18 37 397,-52 137 1456,-9 14-827,1 1 0,-1 0 0,0 0 22,0 0-22,1 1 168,-1-1-168,0 18 1850,0 0-2378,-1 40 561,2 79 234,0-119-286,1-1-1,0 1 1,1-1 0,1 0 0,0 0 0,2-1 0,9 23-1,-13-35-174,0 0-1,1 0 0,0 0 0,-1-1 0,1 1 0,1-1 0,-1 1 0,0-1 1,1 0-1,0 0 0,0-1 0,0 1 0,0-1 0,0 0 0,0 0 0,0 0 1,1 0-1,-1-1 0,1 0 0,4 1 0,18-1-2672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9:02.8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 0 5145,'-2'1'179,"1"-1"-1,0 0 1,-1 0-1,1 1 1,0-1 0,-1 1-1,1-1 1,0 1-1,0-1 1,-1 1 0,1 0-1,0 0 1,0 0-1,0-1 1,0 1 0,0 0-1,0 0 1,0 1-1,0-1 1,1 0 0,-1 0-1,0 0 1,1 0-1,-1 1 1,1-1 0,-1 0-1,0 2 1,-1 6-129,-1 1 1,1-1 0,0 10 0,0-9 289,-10 108 717,5 215 0,8-321-1053,0 1-1,0 0 1,2-1 0,-1 1 0,7 17 0,-7-24-43,1 0 0,0 0 1,0 0-1,0-1 0,0 1 1,1-1-1,0 0 0,0 0 0,1 0 1,-1 0-1,1-1 0,7 6 1,-10-9-88,1 1 0,0 0 0,0-1 0,-1 0 0,1 1 0,0-1 0,0 0 0,0-1 0,0 1 0,0 0 0,1-1 0,-1 0 0,0 0 0,0 0 0,0 0 0,0 0 0,0 0 0,0-1 0,0 0 0,1 1 1,-1-1-1,-1 0 0,1-1 0,0 1 0,0 0 0,0-1 0,-1 0 0,1 1 0,-1-1 0,1 0 0,-1 0 0,0-1 0,0 1 0,0 0 0,0-1 0,0 1 0,2-5 0,11-28-4569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9:03.1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 5641,'0'-3'4857,"7"3"-4785,16 12 320,9 8 16,4 7-216,7-4-64,9-5-128,10-6-40,7-9-368,3-3-360,23-3-920,-16-15-881,-17 0-2784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49:03.5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0 160 3937,'7'0'2506,"5"0"-1595,-5 0-577,0 0 0,0 0 0,0 0 0,0 1 0,12 3 0,39 18 599,14 4-399,-47-20-472,1-1 1,-1-1-1,1-2 1,0 0-1,48-4 1,-72 2-60,-1 0 1,1 0 0,-1 0-1,1-1 1,-1 1-1,1-1 1,-1 1-1,0-1 1,1 1 0,-1-1-1,0 0 1,0 0-1,1 0 1,-1 0 0,0 0-1,0 0 1,0 0-1,0 0 1,0 0 0,0 0-1,0 0 1,-1-1-1,1 1 1,0 0 0,-1-1-1,1 1 1,-1 0-1,1-1 1,-1 1 0,1-4-1,0-2 15,-1 0 1,1-1-1,-1 1 0,-2-15 0,1 18-29,0-1-1,0 1 0,0 0 0,-1 0 0,1 0 0,-1 0 0,0 0 0,0 0 0,-4-5 0,-3-2-93,-15-16 0,14 18 62,4 2 14,0 1 0,-1 0-1,0 0 1,-9-5 0,11 8 16,1 1-1,-1 0 1,0 0 0,0 0 0,0 0 0,0 1 0,0 0 0,-8-1 0,6 1 0,0 1 0,0-1 0,0 2 0,0-1 0,-12 3 0,15-2 31,1 0 0,0 0 0,0 0 0,0 1 0,0 0 0,0-1 0,0 1 0,0 0 0,0 0 0,1 1 0,-1-1 0,1 1 0,-4 4 0,-3 6 112,1 0 0,0 0 1,1 1-1,1-1 0,0 2 1,-7 27-1,5-9 170,1 0 1,-1 36-1,6 63 577,2-127-854,0 1-1,1-1 1,0 1 0,0-1 0,0 1 0,0-1 0,1 0 0,0 0 0,0 0 0,1 0 0,3 7 0,-3-8-24,1 0 0,0 0 1,-1 0-1,1-1 0,0 1 0,1-1 1,-1 0-1,0 0 0,1 0 0,0-1 0,0 0 1,6 3-1,-1-2-57,0 0 0,-1-1 0,1 0 0,17 1 0,-5-2-280,34-4 0,-13-2-843,1-3-1,-2-1 0,64-23 0,3-8-6084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00.6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1 760,'0'1'2846,"1"22"-2193,1 0-1,1-1 1,1 1-1,1-1 1,9 26-1,48 104-55,66 76 1437,-95-173-1314,-30-49-600,-1-2-82,1 1 1,-1-1-1,1-1 1,0 1-1,4 4 0,-6-7-34,-1 0-1,1-1 1,0 1-1,0-1 1,-1 1-1,1-1 1,0 1-1,0-1 1,0 0-1,0 1 0,-1-1 1,1 0-1,0 1 1,0-1-1,0 0 1,0 0-1,0 0 1,0 0-1,0 0 1,0 0-1,-1 0 1,1 0-1,0-1 1,0 1-1,0 0 1,0 0-1,0-1 0,0 1 1,-1-1-1,1 1 1,0 0-1,0-1 1,0 0-1,0 0 1,5-5 84,-1 0-1,0 0 1,-1 0 0,1-1 0,6-13 0,-4 8 25,113-242 450,-48 93-857,-56 134 22,-11 18-453,0 1 0,5-14 0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01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73 314 2577,'5'21'2576,"-5"-15"-2205,2-1 0,-1 0 1,0 1-1,1-1 0,0 0 0,0 0 0,1 0 1,5 8-1,-6-10-302,1 0 1,-1 0 0,1-1 0,0 1-1,-1-1 1,1 1 0,0-1-1,1 0 1,-1-1 0,0 1-1,0 0 1,7 1 0,-4-1-39,1-1-1,0 0 1,0 0 0,0-1 0,0 0 0,6-1-1,-9 1-15,0-1-1,0 0 0,0 0 1,0 0-1,-1-1 0,1 1 1,-1-1-1,1 0 0,-1 0 1,1 0-1,-1-1 0,0 1 1,0-1-1,0 1 0,-1-1 1,1 0-1,2-4 0,6-7 38,-2-1-1,13-25 1,-19 35-47,7-17 30,0 0 1,-2 0-1,-1-1 1,0 0-1,-2 0 1,0-1-1,-2 0 1,-1 1-1,0-27 1,-2 47-22,0 0 1,0 0 0,0 1 0,0-1 0,-1 0-1,1 0 1,-1 1 0,0-1 0,0 0 0,0 1-1,0-1 1,-2-3 0,2 5-3,-1-1 1,1 1-1,-1 0 1,1-1-1,-1 1 1,0 0-1,0 0 1,1 0-1,-1 0 1,0 1-1,0-1 1,0 0-1,0 1 1,0-1-1,0 1 1,0 0-1,-3 0 1,-3-2-9,-1 2 0,0 0-1,0 0 1,1 0 0,-1 1 0,0 0 0,1 1-1,-1 0 1,1 0 0,0 1 0,-1 0 0,-9 6-1,-22 14-204,-63 48-1,50-33-772,51-36 676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01.4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2 3649,'1'-2'5918,"1"12"-5169,-3 44-488,-12 88 0,-8 24-9,0 199 0,21-352-245,5 153 96,-2-142-83,0 0 0,2 0 0,1 0 0,13 35 0,-10-36-3,1-1-1,1 0 1,24 36 0,-30-51-13,0 0 1,1 0-1,0 0 1,1 0-1,-1-1 1,1-1-1,0 1 1,1-1-1,-1 0 0,1 0 1,0-1-1,0 0 1,11 3-1,-13-5-22,0 0 1,0-1-1,0 0 0,0 0 0,0 0 0,0-1 0,0 0 1,0 0-1,0 0 0,1-1 0,-1 0 0,0 0 1,9-3-1,-8 0-52,0 0 1,0 0-1,0-1 1,0 1 0,-1-2-1,7-5 1,0-3-577,21-27 0,7-18-2007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01.9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62 5761,'0'0'6458,"26"-3"-6314,10-3-16,13-2 80,7 2-56,10 0-24,-4 0-120,-3 0-8,-4 0-304,1 0-504,-13 3-625,-14-3-2648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204 11 1736,'0'0'195,"-1"0"-1,1 0 0,-1 0 1,1 0-1,-1-1 0,1 1 0,0 0 1,-1 0-1,1-1 0,-1 1 1,0 0-1,-2-3 582,0 2-465,0 0 1,0 0-1,0 0 0,-1 1 1,1-1-1,0 1 1,-5-1-1,-54 1-302,57 0-12,1 1 0,0-1 0,0 1 0,-1 0 0,1 0 0,0 0 0,0 1 0,0-1 0,0 1 0,1 0 0,-1 0 0,0 0 0,1 0 0,-1 1 0,1 0 0,-5 4 0,5-3 4,0-1 0,0 1 0,0 0 0,0 0 0,1 0 0,0 1 0,-1-1 0,2 1 0,-1-1 0,0 1 0,1 0 0,0-1 0,0 1 0,0 5 0,1-8 16,-1 5 73,2 14 0,-1-19-80,0 0 1,0 0-1,1 0 1,-1 0-1,1 0 0,0 0 1,-1 0-1,1 0 0,0 0 1,0-1-1,2 3 1,2 2 45,0 0 1,0 0-1,1-1 1,-1 0 0,1 0-1,12 8 1,-14-11-97,0-1 0,-1 1 0,1 0 0,0-1 1,0 0-1,0 0 0,0 0 0,0 0 0,0-1 0,0 1 0,1-1 1,-1 0-1,0-1 0,0 1 0,4-1 0,-1-1-302,0-1-1,0 1 0,-1-1 0,1 0 1,-1-1-1,9-5 0,8-10-2558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02.3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70 1 4537,'0'2'2432,"0"10"-1103,0 9-273,0 17 16,0 18-232,-17 9-239,1 9-145,0-4-144,6-5-152,3-12-96,4-14-64,3-16-192,0-8-672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02.6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6313,'0'0'3041,"0"9"-2193,0 12-360,0 2-376,10 16-112,-1-7-392,1-2-1960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03.0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1 4241,'0'0'59,"-1"0"1,1 0 0,0 0-1,-1 0 1,1 0-1,-3 2 477,3-1-477,0-1 1,0 0 0,0 0-1,-1 1 1,1-1-1,0 0 1,0 1-1,0-1 1,0 0-1,0 1 1,0-1-1,0 0 1,0 1-1,0-1 1,0 0-1,0 1 1,-1 14 87,1-11 67,0 457 2574,1-473-2763,0 1 0,1 0 0,0 0 0,6-20-1,22-45-254,-17 50 109,1 1 1,1 0 0,26-33-1,-37 52 126,1 0-1,0 1 1,0-1 0,0 1-1,11-7 1,-13 10 28,1 0 0,-1 0 0,1 0 0,0 1 0,0 0 0,0-1 0,0 1 0,0 1 0,0-1 0,0 0 0,7 1 0,-8 0 11,1 0 0,-1 0 0,1 0 0,-1 0 0,1 1 0,-1-1 0,0 1 0,1 0 0,-1 0 0,0 0 0,1 1 0,-1-1 0,0 1 0,0 0 0,0 0 0,0 0 0,-1 0 0,1 0 0,0 0 0,1 4 0,2 1-32,0 0 0,0 0 0,-1 1 0,-1 0 0,1 0 0,-1 0-1,-1 1 1,5 12 0,-1 7-131,5 40 1,-8-46-146,9 77-2936,-7-62-796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10.8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263 118 1672,'0'-3'412,"-1"-1"-1,0 1 1,0-1 0,0 1-1,0-1 1,-1 1-1,1 0 1,-1 0-1,0 0 1,-2-4-1,-9-18 1132,12 23-1412,0 0 1,0 0 0,0 0-1,0 0 1,0 0 0,0 0 0,0 0-1,-1 0 1,1 0 0,-1 0-1,1 1 1,-1-1 0,0 1 0,1-1-1,-1 1 1,0 0 0,0-1-1,0 1 1,0 0 0,0 0 0,-1 1-1,1-1 1,0 0 0,-3 0-1,-12-5 125,13 4-245,0 1 0,0 0-1,-1-1 1,1 1 0,0 1-1,-9-2 1,11 3-32,-1-1-1,1 0 1,0 0-1,-1 1 1,1 0-1,0-1 1,0 1-1,0 0 1,-1 0 0,1 0-1,0 0 1,0 1-1,0-1 1,1 0-1,-1 1 1,-3 2-1,-1 3 25,1 0 0,-1 1 0,-4 7 0,4-4-25,-3 1 22,2 1-1,-1 1 1,2-1 0,-1 1-1,2 0 1,0 1-1,1-1 1,-4 22-1,5-1 5,2 51-1,1-50 0,0-30-1,0 0 0,1 1 0,0-1 0,0 0 0,0 1 0,1-1 0,0 0 0,0 0 0,5 9 0,-6-13-7,1 1-1,0 0 1,0-1-1,0 1 0,0-1 1,0 0-1,0 1 1,1-1-1,-1 0 0,1-1 1,-1 1-1,1 0 0,0-1 1,0 1-1,0-1 1,0 0-1,0 0 0,0 0 1,0 0-1,0-1 1,3 1-1,1 0-33,0-1 1,0 0-1,0 0 1,10-2-1,-14 2 30,0-1 0,0 0-1,0 0 1,0 0-1,0-1 1,0 1 0,-1-1-1,1 1 1,0-1-1,-1 0 1,4-3 0,14-16-210,-2 0 1,-1-2 0,0 1 0,-2-2 0,-1 0-1,-1-1 1,16-41 0,-25 54 143,0 0 1,-1 0-1,-1 0 0,2-21 1,-3-50 826,-1 46 929,-5 124-1776,0 0 384,4-35-110,0-16-24,5 51 0,-3-78-115,1-1 0,0 1 0,1-1 1,0 0-1,6 13 0,0-5 52,16 23 1,-21-33-126,1-1 0,-1 1 0,1-1 0,0 0 1,0-1-1,1 1 0,-1-1 0,1 0 1,0-1-1,0 1 0,0-1 0,1 0 0,-1-1 1,1 0-1,-1 0 0,1 0 0,0-1 1,10 2-1,-12-3-137,5 1-720,0-1-1,1 0 1,15-3-1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17.5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244 55 1712,'0'-15'10005,"0"14"-10004,0-1-1,0 1 0,-1-1 1,1 1-1,0-1 0,-1 1 1,0-1-1,1 1 0,-1 0 1,0-1-1,0 1 0,0 0 1,0 0-1,0 0 0,0-1 1,0 1-1,0 0 0,0 0 1,0 0-1,-2 0 0,1-1-1,0 1-1,-1 0 0,1-1 0,-1 1 1,1 0-1,0 1 0,-1-1 0,0 0 1,1 1-1,-6-1 0,-8 0-14,-16 1 24,30 0-11,0 0-1,0 0 0,-1 0 0,1 1 0,0 0 1,0-1-1,0 1 0,0 0 0,0 0 0,0 0 1,-2 1-1,-5 7-4,0 0 0,1 0 0,0 1 0,1 0-1,0 1 1,-8 15 0,-7 10 30,18-31-35,0 1-1,0 0 1,1 1 0,0-1-1,0 1 1,0-1 0,1 1-1,0 0 1,1 0 0,-1 0-1,1 0 1,0 11 0,1 0-76,-1-14 86,1 1 1,0-1-1,0 1 1,0 0-1,0-1 1,1 1-1,0-1 1,0 1-1,0-1 1,1 1-1,-1-1 1,3 5-1,8 12 5,-6-11 1,10 15 0,-13-22-3,-1 0 1,0-1 0,1 1 0,0-1-1,-1 1 1,1-1 0,0 0 0,0 0-1,4 2 1,32 17-20,-15-10-45,-17-7 62,-1-1-1,1-1 0,8 4 1,12-1 107,1-2 0,0 0 0,49-2 0,-50-1-92,-19-1-263,0 1-1,0-2 1,13-2-1,-1-1-755,4 1-1632,-1-4-2281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21.6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5 168 1360,'-4'0'9796,"4"0"-9782,0 0 1,0-1 0,0 1-1,0 0 1,0 0 0,0 0-1,0-1 1,0 1 0,0 0-1,0 0 1,0 0 0,0-1-1,0 1 1,0 0 0,0 0-1,0 0 1,0-1 0,0 1-1,0 0 1,0 0 0,1 0-1,-1-1 1,0 1 0,0 0-1,0 0 1,0 0 0,4 2 7,0 1-1,-1 0 1,0 0 0,1 1 0,-1-1 0,0 1 0,-1-1 0,1 1-1,2 5 1,3 3 16,17 24 31,2 0 1,2-2-1,41 39 0,-35-40-59,-14-13 15,0 0 0,44 29 1,-64-49-32,0 1 1,-1-1-1,1 0 1,-1 1-1,1-1 1,0 0-1,0 0 1,-1 1-1,1-1 1,0 0-1,-1 0 1,1 0-1,0 0 1,0 0 0,-1 0-1,1 0 1,0 0-1,0 0 1,-1 0-1,1-1 1,0 1-1,-1 0 1,1 0-1,0-1 1,-1 1-1,1 0 1,0-1-1,-1 1 1,2-1-1,0-1 21,0-1-1,0 1 0,0 0 0,-1-1 1,4-4-1,4-7 35,26-24-30,133-148 24,-141 153-30,150-170-118,-157 184 25,-19 18 46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29.9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69 160,'0'0'3241,"0"16"-1210,0 54 1343,16-70-2693,1-1-348,0-1 1,32-7-1,-11 1-282,15-2-25,-10 2 90,57-4 1,-31 11 25,-39 2-35,1-2-1,-1-1 1,33-7-1,-8-6 162,18-2-8,-44 11-242,0 2-1,41-1 0,-52 4-10,0-1 1,0-1-1,0-1 0,-1 0 0,22-9 0,16-3 78,-48 15-88,0 0-1,0 0 1,0 1-1,12 1 1,0 0 23,140-1 83,-158 0-98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1:31.0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 92 4201,'0'7'2524,"-1"3"-2187,0 0-1,-1-1 0,-4 17 0,-1-2 126,0 13 126,2 0-1,1 1 0,1 44 0,3-79-577,-1 1-4,1-1 0,0 0 1,0 0-1,1 1 0,-1-1 0,0 0 0,1 0 0,0 0 0,0 1 0,0-1 0,0 0 1,0 0-1,1 0 0,-1-1 0,3 4 0,2 2-14,0-2 0,0 1 1,1-1-1,0 0 0,0 0 0,0-1 0,1 0 1,-1 0-1,1 0 0,0-1 0,1-1 0,-1 1 1,1-1-1,0-1 0,-1 0 0,1 0 0,0 0 1,0-1-1,11-1 0,-1 1 35,-4-1 23,1 0 1,0-1-1,17-3 1,-28 3-32,0-1 1,0 1-1,0-1 1,-1 0-1,1 0 1,0 0-1,-1-1 1,1 0-1,-1 0 1,0 0-1,0 0 1,0 0-1,5-8 0,1-1 16,-1 0 0,-1-1-1,0 0 1,0-1-1,-2 0 1,1 0 0,-2 0-1,0-1 1,-1 0-1,0 0 1,-1 0-1,-1 0 1,0 0 0,-1-17-1,-1 2 0,1 11-4,-3-26 1,1 40-23,0 1 0,0 0 1,0 0-1,0 0 0,-1 0 0,0 0 1,0 1-1,-4-8 0,-4-1 14,-11-12 0,10 11-7,7 9-30,0 0 0,0 0 0,0 0 0,-1 1 0,0-1 0,0 1 0,0 0 0,0 1 0,0-1 0,0 1 0,-1 0 0,1 0 0,-1 1 0,1-1 0,-1 1 1,-6 0-1,-14-2 109,-36 1 0,60 2-90,0 0 0,1 0 0,-1 1 1,0-1-1,1 1 0,-1-1 0,0 1 1,1 0-1,-1 0 0,1 0 0,-1-1 1,1 1-1,-1 1 0,1-1 0,0 0 1,-2 2-1,-3 3-14,1 1 0,-5 9 0,2-6 5,-7 13-22,-24 48-1,37-66-103,0 0 1,1 1-1,0-1 0,0 1 0,0 0 0,1 7 0,-2 8-1461,-2-4-1208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7:43.0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77 0 2985,'-3'1'235,"1"-1"0,0 0 1,0 1-1,0-1 1,0 1-1,0 0 0,0-1 1,0 1-1,0 0 0,1 0 1,-1 0-1,0 1 1,0-1-1,1 0 0,-1 1 1,1-1-1,-2 2 1,-3 4 292,2-1 0,-1 0 0,-4 11 0,8-17-469,1 1 1,-1 0-1,1 0 0,-1 0 1,1 0-1,0 0 0,0 0 0,-1 1 1,1-1-1,0 0 0,0 0 1,0 0-1,0 0 0,0 2 1,0-3-76,4-3-447,6-4 1064,-10 37-336,1-10-83,-1 1-1,-5 33 1,-2-9 39,-2 61 1,8 45-1,2-79-25,-8 55 207,7-116-393,0-8-8,0 0 0,0 1 0,0-1 0,0 1 0,0-1 0,1 0 1,0 1-1,-1-1 0,1 0 0,3 6 0,-3-7 4,0 0 1,0 0-1,-1 0 0,1 0 0,-1 0 1,1 4-1,-1-5-5,1 1 1,-1-1 0,0 1 0,0-1-1,1 1 1,-1-1 0,1 0-1,0 1 1,-1-1 0,1 0-1,0 1 1,0-1 0,-1 0-1,1 0 1,2 2 0,0 0-5,1 1 0,-1-1 0,1-1 0,0 1-1,-1-1 1,1 1 0,0-1 0,1 0 0,-1-1 0,0 1 0,0-1 0,1 1 0,-1-1 0,1-1 0,-1 1 0,1-1 0,6 1 0,86-2-776,-90 0 595,1 0 0,-1 0 0,0-1 0,0 0-1,0 0 1,0-1 0,0 0 0,-1 0 0,1 0 0,-1-1-1,10-7 1,-15 10 143,42-29-3037,-5 0-3282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7:43.4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56 2969,'0'0'6052,"2"0"-5715,14 0-90,324-12 934,-163-14-2255,-125 18 84,6-2-1347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.0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 6 696,'0'0'6157,"0"-4"-6066,0 2-1,0 5-58,0 15 81,-1 0 0,-1-1 1,-5 19-1,5-22-28,0 1 1,1-1 0,1 19-1,0-19-64,0-12-23,0 0-1,1 0 1,-1 0 0,1 0 0,-1 0 0,1 0 0,-1-1 0,1 1 0,0 0 0,0 0-1,2 2 1,1 2-10,10 9 0,-12-12 12,-1-2-11,1 0 0,-1 1-1,0-1 1,1 0-1,-1 0 1,1 0 0,-1 0-1,1-1 1,-1 1 0,1 0-1,0 0 1,-1-1-1,1 1 1,0-1 0,0 0-1,3 1 1,0-1-185,-2 0-51,-1 0-1,1 0 1,-1 0-1,1 0 0,-1 0 1,1-1-1,2 0 1,-3 0-318,0 0 0,0-1 0,1 1 1,1-3-1,-4 4 511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7:44.1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4425,'2'1'7051,"0"4"-6612,-2 20-204,-10 284 736,6-229-3004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7:44.5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15 5497,'0'-12'4793,"0"9"-4465,-3 3-456,3 27-3737,0-10 1233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7:45.3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33 864,'-6'1'9250,"5"17"-9203,2 0-1,1 0 0,5 30 1,6 5 3,9 36 76,-18-76-113,0-1-1,1 0 1,1-1 0,12 22 0,-15-30-12,-1 0 0,1-1 0,-1 1 0,1 0 0,0-1 0,0 1 0,0-1 0,0 0 0,0 0-1,1 0 1,-1 0 0,1-1 0,-1 0 0,1 1 0,-1-1 0,1 0 0,0-1 0,0 1 0,0-1 0,-1 1 0,1-1 0,0 0 0,0-1 0,0 1 0,-1-1 0,1 0 0,0 1 0,-1-2 0,1 1 0,0 0 0,-1-1 0,0 1 0,1-1 0,4-4 0,-1 0 22,-1-1 0,0 1 0,0-1 0,0-1-1,-1 1 1,7-14 0,21-54 17,-28 63-46,12-33-188,-2-1 1,11-55 0,-25 83 226,-1 10 282,-4 6-4,4 1-315,0 1 0,-1 0 1,1 0-1,0 0 0,-1 0 0,1 0 0,0-1 0,-1 1 0,1 0 1,0 0-1,0 0 0,-1-1 0,1 1 0,0 0 0,0-1 1,-1 1-1,1 0 0,0 0 0,0-1 0,0 1 0,0 0 1,-1-1-1,1 1 0,0 0 0,0-1 0,0 1 0,0-1 0,0 1 1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08T06:57:46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27 190 3025,'0'8'2009,"1"15"842,-1-21-2815,1-1 0,-1 0 0,1 0 0,-1 1 0,1-1-1,0 0 1,-1 0 0,1 1 0,0-1 0,0 0 0,0 0 0,0 0-1,0 0 1,1 1 0,3 1-3,-1 0 1,1 1-1,0-2 0,0 1 0,1-1 0,-1 0 0,0 0 1,1 0-1,8 1 0,2-1-1,0-1 1,18 0-1,-23-1 14,-9 0-35,1-1-1,-1 1 1,1 0 0,-1-1-1,1 1 1,-1-1 0,0 0-1,1 0 1,-1 0 0,0 0-1,0 0 1,0-1 0,0 1-1,4-4 1,0 0 11,0-2-1,-1 1 1,6-8-1,-5 6-19,-1 2 8,-1-1 0,0 1-1,0-1 1,0 0 0,-1 0 0,0 0 0,0-1-1,-1 1 1,0-1 0,0 1 0,0-1 0,-1 0 0,0-8-1,-1 9 15,0 2 35,0-1 1,0 1-1,-3-11 1,3 14-37,-1 0 1,0 0-1,1 1 1,-1-1-1,0 0 1,0 0-1,-1 0 0,1 0 1,0 1-1,-1-1 1,1 1-1,-1-1 0,-1-1 1,-3-1 33,1-1 1,-1 1-1,0 1 1,0-1-1,0 1 1,-1 0-1,1 1 1,-1-1-1,1 1 1,-1 1 0,0-1-1,0 1 1,1 0-1,-14 1 1,5-1-37,-15 1-3,28 0-19,0 0 0,0 0 0,0 1 0,0-1 0,0 0 0,0 1 0,1 0 0,-1-1 0,0 1 0,0 0 0,1 0 0,-3 2 0,-1 3-9,0 0-1,1 0 1,0 0 0,0 1-1,1-1 1,0 1-1,-4 10 1,2-3 7,-5 10 7,2 0 0,1 1 0,1 0 0,-4 30 0,5-4 98,2 56 0,2-103-103,1 1 0,0-1 0,1 1 0,-1-1 0,1 1 0,0-1 0,0 0 0,0 1 0,0-1 0,1 0 0,0 0 0,0 0 0,0 0 0,0 0 0,1 0 0,-1-1 0,1 1 0,4 3 0,-1-2-54,-1 0-1,1-1 1,0 0-1,0 0 1,1 0-1,-1-1 1,1 0-1,10 4 1,0-3-767,0 0 0,26 2 0,-7-2-2821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.0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 17 224,'0'7'3229,"0"-6"-3212,0 0 52,0 0 0,0 0 0,0 0 0,0 0 0,0-1 0,0 1-1,0 0 1,0 0 0,1 0 0,-1-1 0,0 1 0,0 0 0,1 0-1,-1-1 1,1 1 0,-1 0 0,1-1 0,-1 1 0,1 0 0,6 6 71,-1 0 0,1-1 1,10 7-1,-15-12-191,-1 0 0,0 0-1,1-1 1,0 1 0,-1-1-1,1 1 1,-1-1 0,1 0-1,0 1 1,-1-1 0,1 0-1,-1 0 1,1 0 0,0 0 0,-1-1-1,3 1 1,-4-1 33,1 1 1,-1 0-1,1-1 0,-1 1 1,1-1-1,-1 1 0,1-1 1,-1 1-1,0-1 1,1 1-1,-1-1 0,0 1 1,0-1-1,1 1 0,-1-1 1,0 1-1,0-1 0,0 0 1,0 0-1,1 0-1,0-6-304,0 0-1,-1 0 1,1 0 0,-2-9-1,1 1-804,0 15 1135,0-1-1,0 1 1,-1-1-1,1 1 1,0 0-1,0-1 1,0 1-1,0 0 0,0 0 1,-1-1-1,1 1 1,0 0-1,0-1 1,-1 1-1,1 0 1,0 0-1,0-1 1,-1 1-1,1 0 1,0 0-1,-1 0 1,1 0-1,0-1 0,-1 1 1,1 0-1,0 0 1,-1 0-1,1 0 1,0 0-1,-1 0 1,1 0-1,0 0 1,-1 0-1,-3 0 195,1-1 1,-6 2-1,3-1-143,-33 0 791,37 0-816,1 1 0,-1-1-1,1 0 1,-1 1 0,1-1-1,-1 1 1,0-1 0,1 1 0,0 0-1,-1-1 1,1 1 0,-1 0-1,1 0 1,0 0 0,0 0-1,-1 0 1,-1 3 0,0 0 108,0 1 1,-1 0 0,-3 9-1,5-9-13,0-1 0,0 1 0,1 0-1,0 0 1,0 0 0,-1 5 0,2-1 18,-1 0 1,2 14-1,0-22-133,-1 1-1,1 0 1,0 0-1,-1 0 1,1 0 0,0 0-1,0-1 1,0 1 0,0 0-1,1-1 1,-1 1-1,2 1 1,2 3 55,4 5-5,0 0 1,12 11 0,-20-21-220,1 1 0,-1-1 0,1 0 0,-1 0 0,1 0 0,0-1 0,0 1 0,-1 0 0,1-1 0,0 1 0,0-1 0,0 1 0,0-1 0,0 0 0,0 0 0,-1 0 0,3 0 0,7 0-2379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.0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115 7 1272,'-1'-1'300,"0"0"-1,0 1 0,0-1 1,0 1-1,0-1 0,0 1 1,0-1-1,0 1 0,0 0 1,0-1-1,-2 1 0,-12-1-190,9 2-24,5-1-83,-1 0 0,0 0 0,0 1 0,1-1 0,-1 1 0,0-1 0,1 1 0,-1 0 0,0-1 0,1 1 0,-1 0 0,1 0 0,0 0 0,-1 0 0,1 1 0,-3 1 0,0 3 40,0-1 1,0 0-1,-3 8 0,2-6 31,1 1-1,0 0 0,0 1 1,1-1-1,1 1 0,-1-1 1,1 1-1,0 0 1,1 0-1,0 12 0,1-13-62,-1-4 13,1-1-1,0 1 1,1-1-1,0 5 1,-1-7-21,0 0 0,0 0 1,1 0-1,-1 0 1,1 0-1,-1 0 1,1 0-1,-1 0 0,1 0 1,0-1-1,-1 1 1,1 0-1,0 0 0,-1-1 1,1 1-1,0 0 1,0-1-1,0 1 1,1 0-1,1 0 35,0 0-1,0 0 1,0 0 0,0-1-1,1 1 1,-1-1-1,0 0 1,6 0 0,-3 0 5,-5 0-45,0 0 0,0-1 0,0 1 0,-1 0 0,1 0 0,0-1 0,0 1 0,0 0 0,0-1 0,0 1 0,-1-1 0,1 1 0,0-1 0,0 1 0,-1-1 0,1 0 1,0 1-1,-1-1 0,1 0 0,0-1 0,2-2-63,-1 0 0,0 0 0,2-5 0,-3 5 28,4-9-329,0-1 1,-1 0-1,0 0 0,-2-1 0,1 1 1,0-28 2845,-2 45-1584,-1 91-410,0-91-480,0 0 0,1 0 0,-1-1-1,0 1 1,1 0 0,0 0 0,0-1 0,0 1 0,0-1 0,0 1 0,3 3-1,-3-4-162,0 0 0,0-1 0,1 1 0,-1-1-1,1 1 1,0-1 0,-1 0 0,1 1 0,0-1 0,0 0-1,0 0 1,0 0 0,0 0 0,0-1 0,3 2-1,5-1-1448,-3 0-488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6.8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6129,'0'6'3697,"16"0"-3681,14 2-16,22 7-560,-6 0-1432,-3 0-3106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.0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0 2128,'-2'5'3364,"2"-5"-3223,0 9-655,1-7 800,-2 9-243,1-2 19,0-1 1,1 1 0,2 15 0,0-9 3,-1-1 0,-1 1 0,0 26 0,-1-31 382,0-11-283,0-59-748,0 56 545,0 1 0,0-1 0,1 1 0,-1-1 0,1 1 0,0 0 0,0 0 0,0-1 0,1 1 0,-1 0 0,3-3 0,-3 4 30,0 0 0,1 1-1,-1-1 1,0 0 0,1 1-1,-1-1 1,1 1 0,0 0-1,0 0 1,-1 0 0,1 0-1,0 0 1,0 0 0,0 0-1,0 0 1,0 1 0,0-1-1,0 1 1,3-1-1,0 0-27,1 1 0,-1 0-1,11 1 1,-16-1-15,0 0 1,0 0-1,0 0 0,0 0 0,0 0 1,1 0-1,-1 0 0,1 3-1065,-1-3 1065,0 0 0,0 0 0,0 0 1,0 1-1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.0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236 18 776,'2'-8'4967,"-2"-1"-4154,0 8-659,0 3-106,0 2-12,-1 0-1,0 5 0,-5 8 226,-10 23 0,9-24-135,-68 151 817,20-33-622,7 5-287,41-113-11,-10 29-448,12-43-1943,5-13 2239,1 1 0,-1-1 0,0 1-1,0 0 1,0-1 0,0 1 0,0-1 0,0 1 0,0-1 0,0 1-1,0-1 1,-1-2-588,1-10-3056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.0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484 0 1736,'0'1'3324,"0"1"-3275,0 1 0,0-1 0,-1 1 0,1-1 0,-1 1 0,0-1 0,-1 4 0,-9 15 191,5-10-107,-124 216 1486,-7-4-815,90-146-802,-75 113 63,120-187-65,-19 29-36,20-32 15,-1 5-665,6-9-969,39-41-1195,-17 18 1359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.0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415 0 992,'-1'4'280,"-1"0"-1,1 0 1,-1 0-1,-3 4 0,1 0-25,-56 111 2374,2-4-1387,-201 306 199,255-414-1461,1-4-94,0 1 0,1 0 1,0 0-1,0 0 0,0 0 1,-2 5-1,4-9-145,0 1 234,0-1-1,0 0 1,0 0 0,0 0-1,0 0 1,0 0 0,0 0-1,0 0 1,-1 0 0,1 0-1,0 1 1,0-1 0,0 0-1,0 0 1,0 0 0,0 0-1,0 0 1,0 0 0,0 0-1,0 0 1,1 1 0,-1-1-1,0 0 1,0 0 0,0 0-1,0 0 1,0 0 0,0 0-1,0 0 1,0 0 0,0 0-1,0 1 1,0-1 0,0 0-1,0 0 1,0 0 0,0 0-1,1 0 1,-1 0 0,0 0-1,0 0 1,0 0 0,0 0-1,0 0 1,0 0 0,0 0-1,0 0 1,1 0 0,-1 0-1,0 0 1,0 0 0,0 0 0,0 0-1,0 0 1,5-2-291,0 0 0,-1 0 0,0-1 1,1 1-1,-1-1 0,4-4 0,16-12-885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.0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423 0 1632,'0'0'1910,"0"2"-1582,-1 1-274,0 0 1,0 0-1,0 0 0,0 0 0,-1 0 1,1-1-1,-4 6 0,2-5-14,-58 98 1180,49-81-975,-98 149 829,-48 63-766,108-147-268,39-63 8,10-19-254,0 0-1,1 0 1,-1 0 0,0-1 0,1 1 0,-1 4 0,44-50-3486,-18 16 2364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.0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148 0 968,'5'0'3409,"-5"1"-3287,0 1 0,0-1-1,0 0 1,0 0 0,0 0-1,-1 1 1,-1 4 28,0-1 0,0 0-1,0 0 1,-4 5 0,-14 19 357,12-18-356,-13 18 208,-43 68 505,57-85-992,-9 24 0,16-35-110,0 0 1,-1 0-1,1 0 1,0 0-1,0 0 1,-1 2-1,8-5-2020,6-9 1126,3-3-418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9T08:15:37.0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104 0 56,'0'5'1210,"0"-2"-851,0 0-1,0-1 0,0 1 0,0 0 0,-1 0 0,1 0 0,-1-1 0,1 1 1,-1 0-1,0-1 0,-2 5 0,-81 160 2976,81-161-3380,1-1 1,0 1-1,0 0 0,-1 8 1,3-14 19,-1 0 0,1 0 0,0 0 0,0 0 0,0 0 0,0 0 0,0 0 1,0 1-1,0-1 0,0 0 0,0 0 0,0 0 0,0 0 0,0 0 0,0 0 0,0 0 0,0 1 0,1-1 0,-1 0 1,0 0-1,0 0 0,0 0 0,0 0 0,0 0 0,0 0 0,0 0 0,0 1 0,0-1 0,0 0 0,0 0 0,0 0 1,1 0-1,-1 0 0,0 0 0,0 0 0,0 0 0,0 0 0,0 0 0,0 0 0,0 0 0,1 0 0,-1 0 0,0 0 1,0 0-1,0 0 0,0 0 0,7-2-781,-2-1 146,8-6-1,7-7-1803</inkml:trace>
  <inkml:trace contextRef="#ctx0" brushRef="#br0" timeOffset="1">201 121 4217,'0'0'3729,"0"2"-3097,0 7-304,-9 4 112,-1 4-144,-2-1-112,0-1-184,4-1-40,1-5-776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32.2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17 171 16,'22'-29'1830,"-21"29"-1901,5-5-465,-1 0 1,9-11-1,-13 14 648,0 0-1,1 0 1,-1 0-1,0 0 1,0 0-1,0-1 1,-1 1-1,1 0 1,0-1-1,-1 1 1,1 0-1,-1-5 1,0 4-60,-1 0 0,1 1 0,0-1 0,1 0 0,-1 0 0,0 0 0,1 0 0,-1 1 0,1-1 0,0 0 1,0 1-1,0-1 0,1 1 0,-1-1 0,0 1 0,1-1 0,0 1 0,2-3 0,0 0-56,-3 4-4,0-1 0,0 1 0,0-1 0,1 1-1,-1-1 1,4-1 0,-3 2 19,-1 1 39,2-2 708,-3 2-707,0-1-1,1 1 1,-1 0 0,0 0-1,0-1 1,0 1-1,0-1 1,0 1-52,1 0-1,-1-1 1,0 1 0,0-1 0,0 1 0,0 0 0,1-1-1,-1 1 1,0 0 0,0-1 0,1 1 0,5-3 1345,-3 195-371,4-105-865,-1 0-57,-6-35 20,3 132-13,-1 10 1,-3-103 81,1 499 678,3-526-781,3 1 1,15 63 0,-8-56 3,9 51-4,15 108 53,-11 192-18,-17-233 31,14 65-78,-17-191-10,1 182 58,-7-189-66,0 272 9,5-231-4,0 2 6,-4 36 2,-3 155 26,-9-112-34,1-10 0,-29 218 2,5-76 18,-2 37 47,17-99-80,15-177 11,-1 27-3,-6 82-4,-12 381-3,20-338 9,-28 313 22,29-517-31,-6 183 13,3-55-4,1-48-7,-3 42 6,-2 59-1,3-52 62,-21 184-91,8-95 41,8 148 10,12-268-34,-1 445 5,-3-268-9,12-55-31,-1 94-32,-9-219 9,2-76 40,-3 46-1145,2-81 884,0-1 0,-1 0 0,0 0 0,0 0 0,0 1 0,0-1 0,0 0 0,-2 3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7:47.9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 60 800,'-1'-1'170,"1"-1"-1,-1 1 1,0 0 0,0 0-1,0-1 1,0 1-1,0 0 1,0 0-1,0 0 1,0 0 0,0 0-1,0 1 1,0-1-1,-1 0 1,1 0 0,-3 0-1,-5-5-58,-18-29 5582,27 36-5837,7 248 515,-3-182-322,8 72 25,-10-114-23,-1-18-42,-1 0 1,1 0-1,1 0 1,-1 0-1,1 0 1,0 0-1,4 8 0,-5-14-10,-1-1-1,1 1 0,-1-1 0,1 1 0,0 0 1,-1-1-1,1 1 0,0-1 0,-1 0 0,1 1 0,0-1 1,0 0-1,0 1 0,-1-1 0,1 0 0,0 0 1,0 0-1,0 0 0,0 1 0,-1-1 0,1 0 0,0-1 1,0 1-1,0 0 0,0 0 0,1-1 0,3 1-9,538 0 1262,-536-1-1758,0 1 1,0-2-1,0 1 0,12-5 0,-1 1-1546,5-1-1985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20.1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1 992,'0'0'5117,"0"4"-4958,-1 125 743,6 206-434,12-167-431,-2-23 75,-4 326 65,-12-344-163,11 356 70,26 290-4,-12-257-12,12 61 0,8 189-6,-36-417 4,18 446-46,-11-567-10,18 438 18,-32-198 37,-1-271-26,-11 214 39,-1-34-30,11 125 1,-1 144 218,0 125-162,3-406-34,0-272-62,-8 482 38,0-319-3054,7-285 543,-3-13-1307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5.0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148 1 2841,'-10'17'1648,"-7"7"-1192,4 8 288,-6 15-56,-1 6-232,4 9-103,-1 0-9,1 3-80,6-9-152,4-3-96,2-9 40,4-11-56,0-19-664,20-8-729,3-6-1319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22.3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30 177 1256,'-6'0'2932,"4"-1"-2851,1 1 0,-1 0 0,0 0 0,1 0 0,-1 0 0,0 0 0,-9 4 2427,41-1-2609,120 4 202,-80-6-85,258 1 110,-173-3-128,7 0 5,318 8 147,-31 0 162,-287-8-222,-100 1-74,16 1 24,115-14 0,-140 6 2,348-42 104,240-28-56,-538 60-38,171-7-1,-41 23 14,103-3-19,142-9 215,282 25-170,-34 30-3,-596-29-88,479 41 1,-373-39 38,177 11 24,56-22 18,-287-5-72,-126 1-22,0 2-1,81 14 0,-122-13 4,-7-2 13,-1 0 1,1 1-1,13 5 1,-17-5 118,1-1 0,0 0 0,0 0 0,-1-1 0,1 1 0,0-1 0,0 0 0,9-2 0,3 2-198,55 0 58,-58-3-2201,-31 3 809,-2 0-722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1.5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1 199 1064,'10'0'3314,"371"0"-1611,-238-9-1692,-58 2-4,-40 4-2,127-5-10,44-4 5,-57 3-2,37-2 2,124 9-8,-1 16 0,-69-9 19,44 4 2,54 3-11,-293-12-4,202-16 12,-51 1-4,85 14-9,115-7-2,1-36 12,54-3 4,136 34-5,-582 13-6,472-17 256,-394 12-253,253-6 50,-229 11-45,262 6-16,44 1 112,-282-8-105,-97 3-2,0 1 0,-1 2 0,53 14 0,-63-12 40,-1-1 1,2-2-1,42 0 0,389-4-2188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4.3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36 174 96,'-3'-3'416,"0"0"0,1 0 1,0-1-1,0 1 0,0-1 0,0 0 0,0 1 0,1-1 1,-1 0-1,1 0 0,-1-6 0,0 4 322,1 0 1,-1 0-1,-5-9 0,7 15-743,0-1 1,1 1-1,-1 0 0,0 0 1,0 0-1,0 0 0,0-1 1,0 1-1,0 0 0,0 0 0,0 0 1,1 0-1,-1 0 0,0-1 1,0 1-1,0 0 0,0 0 1,0 0-1,1 0 0,-1 0 1,0 0-1,0 0 0,0 0 1,0 0-1,1 0 0,-1 0 0,0-1 1,0 1-1,0 0 0,1 0 1,-1 0-1,0 0 0,0 1 1,0-1-1,1 0 0,-1 0 1,0 0-1,0 0 0,12 0-425,-11 0 394,359 3 50,-266-8-4,-1 1-10,857 4-292,-786 4 274,-2 1 8,-138-5 10,332-12 8,-113-1-11,1 13-5,-108 1 3,-120-1 5,330-5 6,70 0-5,-259 6-62,39 8 84,-1 0-8,689-9 149,-632-16-79,-83 3-46,198 9-50,-228 5 7,1372-1 27,-900 3 81,-472-8-47,1 1-126,-135 4 68,48 0 31,74-9 1,-79 2-24,121-15-30,-108 21-1172,-127 1-787,43 0-67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5.7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1632,'3'4'3131,"-3"-4"-3070,23 120 901,-13-55-704,0-17 3,2-1 0,35 87 1,56 81 680,-40-92-864,-62-122-84,-1-1 1,1 1-1,-1-1 0,1 0 0,-1 1 0,1-1 0,-1 0 1,1 1-1,-1-1 0,1 0 0,0 0 0,-1 1 0,1-1 1,-1 0-1,1 0 0,0 0 0,-1 0 0,1 0 0,-1 0 0,1 0 1,0 0-1,-1 0 0,1 0 0,-1-1 0,1 1 0,0 0 1,-1 0-1,1 0 0,-1-1 0,1 1 0,-1 0 0,1-1 0,0 0 1,2-2 0,0-1 0,0 0 0,0 0 0,-1 0 0,1 0 0,1-6 0,6-8 33,40-75-46,40-105-1,23-105-919,-106 278 238,-7 76-1603,0-27-306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6.1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29 102 1328,'0'85'3050,"0"-83"-3010,0 1-1,1-1 1,-1 0-1,0 1 1,1-1-1,-1 0 1,1 1-1,0-1 1,0 0-1,0 0 1,0 0-1,0 0 1,0 0-1,1 0 1,-1 0-1,1 0 1,-1 0 0,1-1-1,0 1 1,-1 0-1,1-1 1,0 0-1,0 1 1,0-1-1,0 0 1,1 0-1,-1 0 1,0 0-1,0 0 1,0-1-1,1 1 1,-1-1-1,0 0 1,3 1-1,-1-1 27,0 1 0,1-1 0,-1 0 0,0 0 0,0 0 0,0-1 0,0 0 0,0 1 0,0-1 0,0-1 0,0 1 0,-1 0-1,1-1 1,0 0 0,-1 0 0,1 0 0,3-3 0,2-3 23,0 0 1,-1-1-1,0 0 0,0 0 0,-1-1 0,7-13 1,-10 15-131,0 1 1,-1-1 0,1 0-1,-2-1 1,1 1 0,-1 0-1,-1-1 1,0 1 0,1-15 0,-2 15-80,1-12-96,-2 19 212,1 0-1,0 0 1,0 0 0,0 0-1,0 1 1,-1-1 0,1 0-1,0 0 1,-1 1 0,1-1-1,-1 0 1,1 1 0,-1-1-1,1 0 1,-1 1 0,1-1-1,-1 1 1,0-1 0,1 1-1,-1-1 1,-1 0 0,-5-1-5,-1 0 1,0 1 0,0 0 0,1 0-1,-1 1 1,0-1 0,-8 2-1,-3 0 12,4-1 3,-1 0 1,1 1 0,0 1-1,0 1 1,0 0 0,0 1-1,-16 6 1,22-5-476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6.6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 1 0,'-5'13'1219,"2"1"-1,-1 0 1,-1 22 0,0 44-1054,4-57 243,-7 142 496,-3 311 982,11-471-1889,0-1-1,0 0 1,1 0 0,-1 0 0,1 0 0,0 0 0,0 0-1,0 0 1,1 0 0,0 0 0,-1 0 0,1-1-1,4 5 1,-4-5-11,1-1 0,-1 0 0,1 0 0,0 0-1,0 0 1,0 0 0,0 0 0,0-1 0,0 0 0,0 1-1,0-1 1,1 0 0,-1-1 0,0 1 0,1-1 0,4 1-1,1 0-55,1 0-1,-1-1 0,1 0 0,-1 0 0,1-1 1,-1-1-1,0 1 0,0-1 0,0-1 0,16-6 1,-8 0-215,-1-1 0,22-18 0,33-34-1700,-19 9-949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7.1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105 0 3121,'-1'0'94,"0"0"0,0 1 0,0-1 0,0 0 0,0 1 0,0-1 0,0 1 0,0-1 0,0 1 1,0-1-1,0 1 0,0 0 0,0-1 0,1 1 0,-1 0 0,0 0 0,0 0 0,1 0 0,-1 0 0,1 0 0,-2 1 1,-1 2 195,-9 13 390,1 0 0,1 1 0,-14 32-1,19-37-545,1-1 0,0 1 0,0 0-1,2 0 1,-1 0 0,0 23 0,3-26-121,0-6-21,0 1 1,0-1-1,0 0 0,1 0 0,1 4 1,-2-6 3,0-1-1,1 0 1,0 0 0,-1 1 0,1-1 0,0 0 0,-1 0 0,1 0 0,0 0 0,0 0 0,0 0 0,0 0-1,0 0 1,0 0 0,0-1 0,1 1 0,-1 0 0,2 0 0,4 1-31,0 0 0,0 0 0,0-1 0,1 0 1,-1 0-1,0-1 0,0 0 0,9-1 0,5 1-22,-14-1 48,0 1 0,0-1 0,0 0 0,-1 0 0,1 0 0,0-1 0,-1 0 0,1-1 0,-1 0 0,7-4 0,-5 3-43,0-2 1,-1 1-1,0-1 1,0 0 0,-1 0-1,11-14 1,-3-1-205,-1 1 0,-1-2 1,-1 0-1,14-41 0,-9 20 1820,-15 47-1352,0 8-369,5 111 629,-4-108-443,0 0 0,1-1 0,1 1 0,1-1 0,0 1 0,7 13 0,-10-25-66,0 0-1,0 0 1,0 0-1,0 0 1,0 0-1,0 0 1,1-1-1,-1 0 1,1 1-1,0-1 1,0 0-1,0 0 1,0 0-1,0-1 1,0 1-1,0-1 1,5 2-1,3-1-435,-1 0 0,0-1 0,1 0 0,14-1 0,-23 0 370,35 0-2700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7.7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2985,'1'0'1059,"1"6"-513,0 23 711,-3 36-1,0-21-719,1 206 680,0-254-1220,0-5-91,0 0 0,1 0 0,0 0 0,0 0 0,5-16 0,0 8-9,0 1 0,2-1 0,0 1 0,1 1 0,14-20 0,-22 34 94,1-1-1,-1 1 0,0-1 1,1 1-1,0 0 1,-1-1-1,1 1 0,0 0 1,-1 0-1,1 0 0,0 1 1,3-2-1,-1 1-86,0 0 0,1 1-1,-1-1 1,6 1 0,-9 0 93,0 0 1,-1 1 0,1-1 0,-1 0 0,1 0 0,-1 1 0,1-1 0,-1 0 0,1 1 0,-1-1-1,1 1 1,-1-1 0,1 0 0,-1 1 0,0-1 0,1 1 0,-1-1 0,0 1 0,1-1 0,-1 1-1,0 0 1,0-1 0,1 1 0,-1-1 0,0 1 0,0 0 0,0 0 0,3 17 103,-3-16-90,1 84 950,-1-47-883,0-38-102,1-1-43,1 0 24,0 0 0,-1 0 0,1 0 0,0-1 0,-1 1 0,1-1 0,-1 1 0,1-1 1,-1 0-1,1 0 0,-1 1 0,1-1 0,-1 0 0,1 0 0,-1 0 0,2-2 0,2-3-51,-1 1 0,7-12 1,-2 3-139,5-6-153,0 1-201,0-1-1,1 2 1,20-20-1,-33 35 556,1 1 0,0 0 1,0 0-1,6-3 0,-8 4 40,-1 1 0,1 0 0,0-1 0,0 1 0,0 0 0,0-1 0,0 1 0,0 0 0,0 0 0,0 0 0,0 0 0,0 0 0,0 0 0,0 0 0,-1 0 0,1 0 0,0 0 0,0 1-1,0-1 1,0 0 0,0 1 0,0-1 0,1 1 0,1 3 122,0-1 0,0 1 0,0 0 0,-1 0 0,0 0 0,1 0 0,2 8 0,3 6 347,47 67 749,-51-80-1464,0 1-1,0-1 1,-1 1 0,0 0 0,0 0 0,2 7-1,-4-1-1983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8.2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43 175 1528,'4'0'800,"-3"-1"-544,1 1 0,0 0-1,0 0 1,0 0 0,-1 0 0,1 1-1,0-1 1,0 0 0,0 1 0,-1-1-1,1 1 1,0 0 0,-1-1-1,1 1 1,0 0 0,-1 0 0,1 0-1,-1 0 1,3 3 0,-1-1-184,1-1 0,-1 1-1,1-1 1,0 0 0,0 0 0,0 0-1,0 0 1,0-1 0,0 1 0,0-1 0,6 1-1,4-1-60,0 0 0,16-1 0,-13 0 79,-11 0-70,1 0 1,-1-1-1,0 1 0,1-1 1,-1-1-1,0 1 0,10-5 1,-13 5-21,-1 0 0,0 0 1,0 0-1,0-1 0,0 1 0,0-1 1,0 1-1,0-1 0,-1 0 1,1 0-1,-1 0 0,1 0 0,-1 0 1,0 0-1,0 0 0,1 0 1,-2 0-1,1-1 0,0 1 0,0 0 1,-1-1-1,1 1 0,-1-4 1,1-1-2,0 1-29,0 1 0,-1 0 0,0 0 0,0-1 0,0 1 1,-1 0-1,0-1 0,-2-9 0,-3 7 2,0 0 0,0 0 0,-1 1-1,0 0 1,0 0 0,-13-9 0,15 13-22,0 0 0,0 0 0,0 0 0,0 0 0,0 1 0,0 0 1,-1 0-1,1 0 0,-1 1 0,0 0 0,1 0 0,-1 0 0,0 1 0,-8 0 1,10 0 33,0 1 0,0 0 0,1-1 0,-1 1 0,0 1 0,1-1 0,-1 1 0,1-1 0,-1 1 0,1 0 0,0 0 0,0 1 0,0-1 0,0 0-1,0 1 1,0 0 0,-3 5 0,-3 3 56,1 1 0,0 0 0,-10 21-1,10-15 70,0 1-1,1 0 1,1 1 0,1-1-1,1 1 1,0 0 0,2 0-1,0 0 1,1 1 0,3 34-1,-1-52-104,-1 0-1,1 1 0,-1-1 1,1 0-1,0 0 1,1 0-1,-1 0 0,0 0 1,1 0-1,-1 0 1,1-1-1,0 1 1,0 0-1,0-1 0,1 0 1,-1 1-1,0-1 1,1 0-1,0 0 0,4 3 1,1-2-28,0 1-1,0-1 1,1 0 0,-1-1-1,1 0 1,0-1 0,13 2-1,34 0-781,0-3-1,60-6 0,-8-12-1461,-107 18 2257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7:51.6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1 208,'0'0'8461,"0"4"-8296,4 302 195,20-97-196,-5-72 201,-12-75-107,4 57-91,-4 213 154,-2-222-241,0-1 45,-1 161 325,-4-260-450,2 143 59,1-106-10,11 58 0,-1-24 22,4 140-1,16 106-94,-5-89 58,-20 69 122,-9-237-142,1 663 25,-7-547-10,1-59-18,-10 85-9,3-72-4,0 205-10,12 2-17,2-186 15,5 143-582,-4-295 152,-1-9 424,-1 0 1,0 0-1,0 1 1,0-1-1,0 0 1,1 0-1,-1 0 1,0 0-1,0 0 1,0 0-1,0 0 1,1 0 0,-1 0-1,0 0 1,0 0-1,0 0 1,1 0-1,-1 0 1,0 0-1,0 0 1,0 0-1,0 0 1,1 0 0,-1 0-1,0 0 1,0 0-1,0 0 1,1-1-1,0 0-96,0 0 0,1 0 0,-1 0 0,0 0 0,0-1 0,1 1 0,-1 0 0,0-1 0,0-1 0,3-4-601,0-1 1,4-13 0,5-30-1747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5.5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171 2 4793,'7'0'2409,"4"0"-2079,-4-1-238,-1 1 1,1 0-1,-1 1 0,1-1 1,-1 1-1,1 1 0,-1-1 1,13 5-1,-9 0 7,0-1 1,0 1-1,0 1 0,-1 0 0,11 10 0,-16-14-64,-1 1-1,1 0 0,0 0 1,-1 1-1,0-1 0,0 1 1,0 0-1,-1-1 1,1 1-1,-1 0 0,0 0 1,-1 1-1,3 7 0,-4-7-11,1-1 0,0 0 0,-1 1 0,0-1 0,0 1 0,-1-1 0,0 0 0,0 1 0,0-1 0,0 0 0,-1 0 0,0 0 0,0 0 0,0 0 0,-1 0 0,-5 7 0,-5 4-29,-2-1 0,0 0-1,-1-2 1,0 0 0,-1 0-1,0-2 1,-1 0 0,0-1 0,-26 10-1,38-18-22,0 0-1,0 0 0,0-1 1,0 1-1,0-1 0,0-1 1,-8 1-1,91 25-1120,-17-8 1337,-56-17-178,30 10 154,50 25 0,-80-34-127,0 0 0,0 0 0,0 1 0,-1 0 0,1 0 0,-1 0 0,0 0 0,0 0 0,0 1 0,0-1 0,-1 1 0,1 0 0,-1 0 0,0 0 0,3 7 0,-4-7 32,0-1 0,-1 1 1,1 0-1,-1-1 1,1 1-1,-1 0 1,0-1-1,-1 1 1,1 0-1,0-1 0,-1 1 1,0-1-1,0 1 1,0-1-1,-1 1 1,1-1-1,-1 0 0,1 1 1,-5 5-1,-1-1 33,0 0 0,0-1 0,-1 0 0,0 0 0,0 0 0,-11 6 0,-5 1 10,-30 14 1,25-16-193,-51 13-1,55-19-1332,2 2 0,-1 0 0,-31 16 0,33-9-2631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7:52.9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40 197 312,'-9'-12'1733,"7"11"-1584,1-1 0,0 0 1,-1 1-1,1-1 0,0 0 1,0 0-1,0 0 0,0 1 1,0-1-1,0-4 0,0 0 83,0-1 0,1 1-1,1-22 3494,-7 25-3126,3 3-597,3 0 4,0 0 0,-1 0 0,1 1 1,0-1-1,0 0 0,0 0 0,-1 0 1,1 0-1,0 0 0,0 0 1,-1 0-1,1 0 0,0 0 0,0 0 1,0 0-1,-1 0 0,1 0 0,0 0 1,0-1-1,0 1 0,-1 0 0,1 0 1,0 0-1,0 0 0,0 0 0,-1 0 1,1-1-1,0 1 0,0 0 0,0 0 1,0 0-1,-1 0 0,1-1 0,0 1 1,0 0-1,0 0 0,8-3-402,-2 2 396,0 1 1,1-1 0,10 2-1,8-1 31,116-14 137,68-1 130,27 15-210,-208-1-79,1-1 0,42-9-1,53-20 35,-51 12-32,-62 16-130,1 1 0,0 1-1,0 0 1,12 1 0,16-6-1237,28 6-2464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03.9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0 824,'-2'7'4876,"-7"-2"-3153,9-5-1710,-1 1-1,1-1 1,-1 0-1,1 0 0,-1 0 1,1 0-1,0 1 1,-1-1-1,1 0 0,-1 0 1,1 1-1,0-1 1,-1 0-1,1 0 0,0 1 1,0-1-1,-1 0 1,1 1-1,0-1 0,0 1 1,-1-1-1,1 0 0,0 1 1,0-1-1,0 2 126,-4 7 521,1 48-659,3 1353 231,-3-648-182,7-652-49,21 111 0,-6-59 0,5 210 18,-14-181-12,48 444 9,8 158 73,-31-307-103,-16-240 39,-17 0-22,-2-175 3,-4 30 258,1-4-3270,3-132-219,0 8 1027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05.7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48 145 2609,'-2'0'305,"-1"1"1,1 0 0,0 0 0,0 0 0,-1 0-1,1 1 1,0-1 0,0 1 0,0-1 0,0 1-1,1 0 1,-1-1 0,-2 4 0,-4 3 260,7-8-537,1 1 1,-1-1-1,1 1 0,-1-1 0,1 0 0,-1 1 0,1-1 1,-1 1-1,1-1 0,0 1 0,-1 0 0,1-1 0,0 1 1,-1-1-1,1 1 0,0-1 0,0 1 0,-1 0 1,1-1-1,0 1 0,0 0 0,0-1 0,0 1 0,0 0 1,0 0-1,1 0-16,-1 0 1,1-1 0,-1 1-1,1 0 1,-1-1 0,1 1-1,0-1 1,-1 0 0,1 1-1,0-1 1,-1 1 0,1-1-1,0 0 1,0 1 0,-1-1-1,1 0 1,1 0 0,7 2 52,0-1 0,17 0 0,-25-1-32,107 1 593,124-3-237,-215 1-348,0-1 0,0-1 0,-1-1 0,1 0 0,16-7 0,77-38 263,-7 3-101,-86 40-202,0 0 0,1 1 1,0 1-1,19-2 0,-7 4 47,-9 0 15,0 0-1,36-9 1,-40 6 10,0 1-1,1 1 1,26-1-1,54 4 43,-43 1 13,-48-1-97,0 1 0,0 0 0,-1 0-1,1 0 1,0 1 0,10 4 0,-13-39-7027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07.7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 39 120,'-1'-1'181,"0"1"-1,-1-1 1,1 0 0,0 0-1,0 0 1,0 0-1,1 0 1,-1-1 0,0 1-1,0 0 1,0 0 0,1 0-1,-1-1 1,1 1-1,-1 0 1,1-1 0,0 1-1,-1-2 1,0-12 1603,3 17-1774,0 0 0,0 0 0,0-1 0,1 1 1,-1 0-1,0-1 0,1 0 0,-1 1 0,1-1 1,0 0-1,5 1 0,3 2-86,38 14 2094,-49-8-2027,-11 125 603,0-28-399,6 112 108,4-118-207,-1 345 81,3-234-79,28 436-14,-18-470-76,23 205 11,15-1 4,-28-218-25,15 174-68,-3-29 20,-13-167 51,9 91-1,-17 88 7,-10-234-7,20 193-50,-19-255 28,1 37 7,-4 70 1,-1-110-10,-22 218-12,18-194 12,-1 40 22,1-5 85,0-41 38,-3 31 47,4 112 595,5-116-209,-1-66-644,1-89-2463,-2 40 967,1-13-912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09.2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0 233 328,'0'-23'4880,"1"22"-4827,2-2-124,0 0-1,0 0 1,0 0-1,1 0 0,-1 1 1,1 0-1,0-1 1,5-1-1,0-1-417,8-5-280,1 1 1,-1 1-1,39-10 5669,-43 17-3011,35 1-1660,-20 1 277,42 0-91,89-3 146,-140 0-525,0 0-1,36-11 0,35-18 252,-22 7-113,-39 15-170,0 2 0,1 1 1,0 1-1,0 2 0,31 0 0,-10 2 59,0-3-1,57-11 0,-100 13-79,1 1 0,17 1 0,-23 0 48,14-3-122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10.2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1 680,'0'0'5339,"0"3"-5227,-1 84 519,15 319 927,38 105-1172,-28-171-346,-17 0 31,-2-41 42,27 101-65,1 108-38,-31 2-3,-3-260-15,-6 361-36,9-574 34,2 0 0,1 0 0,13 43 1,4 34-4,-4 108 16,-5-36 1,10 142-67,-23-262 58,-3 206-23,2-40 202,2-128-4589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10.9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95 760,'0'12'3668,"0"35"1001,1-46-4666,-1 0 1,1-1 0,0 1 0,-1 0 0,1-1 0,0 1-1,0-1 1,-1 1 0,1-1 0,0 0 0,0 1-1,0-1 1,0 0 0,0 0 0,-1 1 0,1-1-1,0 0 1,1 0 0,0 0 6,17 3 129,0-1-1,0-2 0,23-1 1,-4 1 49,167-8 351,-139 1-437,222-36 382,-220 29-336,2 3 0,-1 3-1,100 1 1,-172 2-825,-24-21-1718,15 15 840,-15-14-3151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13.6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118 196 984,'-1'-14'8286,"-3"10"-8277,1 0 1,-1 1-1,-7-6 1,-2-1 21,10 8-26,3 2-5,0 0 1,-1 0-1,1 0 0,0 0 1,0-1-1,0 1 1,-1 0-1,1 0 0,0 0 1,0 0-1,0 0 0,0 0 1,0-1-1,-1 1 1,1 0-1,0 0 0,0 0 1,0 0-1,0 0 1,0-1-1,0 1 0,0 0 1,0 0-1,0 0 0,0-1 1,-1 1-1,1 0 1,0 0-1,0-1 0,0 1 4,0 0-1,0 0 1,0 0-1,0 0 1,0-1-1,0 1 1,0 0-1,0 0 1,0 0-1,0 0 1,-1 0-1,1-1 1,0 1-1,0 0 1,0 0-1,0 0 1,0 0-1,-1 0 1,1 0-1,0 0 1,0 0-1,0 0 1,0 0-1,0 0 1,-1-1-1,1 1 1,0 0-1,0 0 1,0 0-1,-1 0 1,1 0-1,0 0 1,0 0-1,0 0 1,0 1-1,-1-1 1,1 0-1,0 0 1,0 0-1,0 0 1,0 0-1,0 0 1,-1 0-1,1 0 1,0 0 0,0 0-1,0 1 1,0-1-1,0 0 1,0 0-1,-1 0 1,1 0-1,0 0 1,0 1-1,0-1 1,0 0-1,0 0 1,0 0-1,-4 10-19,1 1 1,0-1-1,0 0 0,-1 13 1,-2 47 79,4-49-73,-5 300 160,7-256-120,0-58-24,0-3 1,0-1 0,0 0 0,0 1 0,0-1 0,1 0 0,-1 1 0,1-1 1,0 0-1,2 6 0,-2-46-624,-11-215-383,-2 147 571,-8-86 49,19 128 664,1 62-280,0 0 1,1 0-1,-1 1 0,0-1 0,0 0 0,1 0 0,-1 0 0,0 0 0,1 1 1,-1-1-1,1 0 0,-1 0 0,1 1 0,-1-1 0,1 0 0,-1 1 0,1-1 1,0 1-1,0-1 0,-1 1 0,1-1 0,0 1 0,0-1 0,0 0 0,6-3 41,2-3-25,1 0 1,-1 1 0,1 0 0,1 0-1,-1 1 1,1 1 0,0 0 0,0 0-1,1 1 1,-1 0 0,1 1 0,11-1-1,127 2 103,-80 1-86,-65 1-36,0-1 0,0 1 0,0 0 0,0 0 0,-1 0-1,1 1 1,0-1 0,-1 1 0,8 4 0,3 4 19,20 15-1,-23-15-2,27 15 0,-35-23 6,-1 0-1,0 0 1,0 0 0,4 4-1,-7-5-12,1 0 0,-1 0 0,0 1 0,0-1 0,0 0 0,0 0-1,1 0 1,-2 0 0,1 0 0,0 1 0,0 0 0,-1 2 3,1 2 2,0-1 0,0 0 1,-1 0-1,0 0 1,0 0-1,0 0 0,-1 0 1,0 0-1,0 0 1,0 0-1,-1 0 1,1-1-1,-1 0 0,0 1 1,-4 3-1,-6 8-53,-1-1-1,-1-1 0,0 0 1,-1-1-1,0-1 0,-1 0 1,0-1-1,-36 16 1,27-15-44,0-1 0,0-1 0,-45 10 1,43-19 385,30-1-342,13 1 100,0 0 1,0 1-1,0 1 1,0 0-1,0 1 1,20 9-1,-5 0 23,-1 1 0,29 18 1,35 29 54,22 12 65,-87-57-136,1 0 0,34 11 0,-50-23-120,0 0 0,0 0 0,24 2 0,-34-5-148,-3-1 141,1-1-58,-1 1 58,0 0 0,1 0 0,-1 0 0,0 0 0,1 0-1,-1 0 1,0 0 0,0 0 0,1 1 0,-1-1 0,0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18.4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83 72,'0'0'6689,"6"0"-6445,38 0 645,25 1 376,117-14 0,97-29-531,2 19-679,-89 20-2,-149 0-27,-47 3-106,-9 0-1746,-12 0-201,-4 0-1659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19.3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1 174 960,'-1'0'7832,"11"0"-7870,57-2 568,1-3 0,103-21 0,129-49 531,-159 41-878,-106 29-146,1 0 0,39 1 0,-39 5-16,-22 0 2,0-1-1,0 0 0,0-1 1,0 0-1,18-5 1,-24 5-432,0-1 0,1 1 0,-1 1 0,1-1 0,12 3 0,2-2-269,44-5 1304,-40 2-373,-1 3-501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19.9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181 0 304,'0'13'3121,"6"23"2243,0 10-5915,-3-9 488,14 138 52,-6 135 101,2 11 22,-4-254-95,2 22-10,1 91 1,-12 724-122,-2-833 6,-15 106-1,0-48 56,1 189-1,16 1126 232,5-1217-155,0 0 18,-5-148-14,-13 403-53,-13-63 71,26-143-28,-1 9 11,-13 1-13,-9-53 16,-8 96 44,-24 239 57,18 0-60,34-394-64,-9-35-112,1-1-19,11-26-130,4-93 222,-1-6 42,8 17-1,-7-18-3,-4-12-65,1 0 0,-1 1 0,0-1 0,0 0-1,1 1 1,-1-1 0,0 0 0,0 0 0,1 1 0,-1-1 0,0 0-1,1 0 1,-1 0 0,0 0 0,1 1 0,-1-1 0,1 0 0,-1 0-1,0 0 1,1 0 0,-1 0 0,0 0 0,1 0 0,-1 0 0,1 0-1,-1 0 1,0 0 0,1 0 0,-1-1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6.1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478 0 1528,'0'0'4895,"0"3"-4345,0 2-360,-1 0 0,1 0-1,-1 0 1,0 0-1,0-1 1,-1 1 0,-3 7-1,-19 32 538,19-35-579,-182 267 1730,-20 33-2680,207-309 802,-31 63-954,28-56 552,1 0 0,0 0 0,0 0 0,1 1 0,0-1 0,-1 14 0,2-1-2222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20.3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 56 1560,'0'-38'3149,"0"38"-3121,0-1 1,0 1-1,-1 0 0,1-1 1,0 1-1,-1 0 1,1 0-1,0-1 0,-1 1 1,1 0-1,-1 0 0,1 0 1,0 0-1,-1-1 1,1 1-1,-1 0 0,1 0 1,0 0-1,-1 0 0,1 0 1,-1 0-1,1 0 0,0 0 1,-1 0-1,1 0 1,-1 0-1,1 0 0,-1 1 1,1-1-1,0 0 0,-1 0 1,0 1-1,1-1 1,-1 0 0,0 0 0,1 0 0,-1 0 0,0 0-1,1 1 1,-1-1 0,1 0 0,-1 1 0,1-1 0,-1 0 0,0 1 0,1-1-1,-1 1 1,1-1 0,0 1 0,-1-1 0,1 1 0,-1-1 0,1 1 0,0-1 0,-1 1-1,1-1 1,0 1 0,-1 1 121,1-2-153,0 0 0,0 1 0,0-1 0,0 0 0,0 1-1,0-1 1,0 0 0,0 1 0,0-1 0,0 0 0,0 0 0,1 1-1,-1-1 1,0 0 0,0 1 0,0-1 0,0 0 0,0 0 0,1 1-1,-1-1 1,0 0 0,4 2 115,0 0 1,0 0-1,0 0 0,0-1 1,0 0-1,0 0 0,0 0 0,5 1 1,39 1 787,-38-3-755,46 2 558,1-3-1,60-9 1,-5-5-411,162-2 1,-239 17-244,253-6 374,-145 3-439,-132 3 7,-10 0-13,0 0 0,0 0 0,0 0 0,-1 0-1,1 0 1,0 0 0,0 0 0,0 1 0,0-1 0,0 0 0,-1 0 0,1 1 0,0-1 0,0 0 0,0 1 0,-1-1 0,1 1 0,0-1-1,0 2 1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20.8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17 127 56,'0'1'201,"-1"1"-1,1-1 1,0 0-1,0 1 1,0-1 0,-1 1-1,1-1 1,-1 0-1,1 0 1,-1 1 0,0-1-1,1 0 1,-1 0-1,-2 2 1,-4 11 380,7-14-545,0 0 0,0 0 0,0 1 0,0-1 0,0 0 0,0 0 0,0 1 0,0-1 1,0 0-1,0 0 0,0 1 0,0-1 0,0 0 0,0 0 0,0 0 0,0 1 0,0-1 0,0 0 0,1 0 0,-1 0 0,0 1 0,0-1 0,0 0 0,0 0 0,1 0 0,-1 0 0,0 1 0,0-1 1,0 0-1,0 0 0,1 0 0,-1 0 0,0 0 0,0 0 0,1 0 0,-1 0 0,0 1 0,0-1 0,1 0 0,-1 0 0,0 0 0,0 0 0,0 0 0,1 0 0,-1-1 0,16 1 295,-12 0-111,321 0 3179,-264-2-2990,74-11 1,61-21 169,-83 13-362,102-12 161,1 18-167,-45 15-76,-171 0-174,1-1 0,-1 1 0,0-1 0,0 1-1,0 0 1,0-1 0,0 1 0,0-1 0,0 1 0,0-1 0,0 1-1,0-1 1,0 1 0,0-1 0,0 1 0,0-2 0,-1 2 6,1 0 1,0-1-1,0 1 1,-1-1-1,1 1 1,0-1-1,-1 1 1,1 0-1,0-1 1,-1 1-1,1 0 1,0-1-1,-1 1 1,1 0-1,-1 0 1,1 0-1,-1-1 1,1 1-1,-1 0 1,1 0-1,-2 0 1,-73-23-3409,33 11-546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29.0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222 42 1488,'0'-41'9596,"-10"41"-9847,8 0 235,1 0-1,0 0 1,0 1 0,0-1 0,0 0-1,0 1 1,0-1 0,0 1 0,0-1-1,0 1 1,0 0 0,0-1 0,0 1-1,0 0 1,0 0 0,0 0 0,0-1-1,1 1 1,-1 0 0,0 0 0,0 2-1,-4 3 2,-13 18 43,1 0 0,1 1 0,-21 43 1,14-18 25,-16 56 1,31-82-52,2 1-1,0 1 1,1-1-1,2 0 1,-1 35-1,3-32-1,0-19-4,1 0 0,0 0 1,0 1-1,1-1 1,2 11-1,-2-18 3,0 1-1,0-1 1,0 1-1,1-1 1,-1 0-1,1 1 1,-1-1-1,1 0 1,0 0-1,0 0 1,0 0-1,0 0 0,0-1 1,1 1-1,-1-1 1,0 1-1,1-1 1,-1 0-1,1 0 1,-1 0-1,1 0 1,5 0-1,3 2 37,1-1 0,1-1 0,20 0 0,-27-1-25,0 0 0,0-1-1,1 1 1,-1-1 0,0-1-1,0 1 1,7-3 0,-8 2-23,-1-1 0,0 1 1,1-1-1,-1 0 1,0 0-1,-1 0 0,1-1 1,0 1-1,4-7 1,-4 5-10,-1 0 1,1 0 0,-1-1 0,0 0 0,-1 1-1,1-1 1,-1 0 0,0 0 0,-1-1 0,2-7-1,-1-5-83,-1 0 0,-1-20 0,0 15-63,0 16 147,0-1-1,-1 1 1,1 0 0,-2 0-1,1-1 1,-4-7 0,4 13 17,0 0 0,-1-1 0,0 1 0,1 1 1,-1-1-1,0 0 0,0 0 0,-1 1 0,1-1 0,0 1 0,-1-1 1,0 1-1,1 0 0,-1 0 0,0 0 0,-6-2 0,0 1-129,0 1-1,1 0 0,-1 0 0,0 1 0,0 0 1,0 1-1,0 0 0,-9 1 0,-3-1-548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29.3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58 2577,'0'0'958,"0"5"59,0 15-692,0 0 78,4 37-1,-3-51-295,0 1-1,1 0 1,0 0-1,0-1 1,1 1 0,0-1-1,0 1 1,0-1 0,6 7-1,-6-10-47,-1 1 1,1 0-1,0-1 0,0 0 0,1 0 0,-1 0 1,1 0-1,-1 0 0,1-1 0,0 0 0,0 1 1,0-1-1,0-1 0,0 1 0,1-1 1,-1 1-1,1-1 0,-1 0 0,8 0 0,3-1 54,-5 0-15,-1 0 1,14-2-1,-20 2-79,0-1 0,0 0-1,0 0 1,0 0-1,0 0 1,0 0-1,-1 0 1,1-1-1,0 0 1,-1 1 0,4-4-1,-3 2 2,1-1-1,-1 0 0,0 0 1,0 0-1,0 0 0,0 0 1,-1-1-1,0 1 0,0-1 1,0 1-1,0-1 0,1-9 1,-1-2 14,0 0 1,-1-27 0,-1 36-40,0 1-7,-1 0-1,1 0 1,-1-1-1,0 1 1,-1 0 0,0 0-1,0 0 1,-4-8-1,5 11 1,-1-1-1,0 1 1,-1-1-1,1 1 1,-1 0-1,1 0 1,-1 0-1,0 0 1,0 0-1,0 0 1,-1 1-1,1 0 1,-7-4-1,5 5-176,1 0-1,-1-1 1,0 2 0,0-1-1,1 1 1,-1-1 0,0 1-1,0 1 1,0-1-1,-6 2 1,-12 3-2186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30.1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0 1824,'-17'35'1193,"2"0"0,-20 71 0,30-87-968,-6 21 103,2 0 0,3 1 0,0 0 0,2 76 0,3-115-319,1 1 0,1 0 0,-1 0 0,0 0-1,1-1 1,-1 1 0,1 0 0,0 0 0,0-1 0,0 1-1,0-1 1,1 1 0,-1-1 0,0 1 0,1-1 0,0 0 0,0 0-1,0 0 1,0 0 0,0 0 0,0 0 0,0 0 0,0-1-1,1 1 1,-1-1 0,5 3 0,0-2 45,1 1 0,-1-1 0,1-1 0,0 1-1,-1-1 1,14 0 0,45-4 276,-61 3-316,-1-1 1,1 1 0,-1-1 0,1-1-1,-1 1 1,1 0 0,-1-1-1,0 0 1,0 0 0,0-1 0,0 1-1,0-1 1,0 1 0,-1-1-1,1-1 1,-1 1 0,0 0 0,0-1-1,0 1 1,0-1 0,-1 0-1,0 0 1,1 0 0,-1 0 0,-1-1-1,1 1 1,-1 0 0,2-9 0,-1-3-72,-2-24 1,-1 17-174,2 20 199,-1 0-1,0 0 1,0 0 0,-1 0 0,1 0 0,0-1 0,-1 1 0,0 0 0,0 0-1,0 0 1,0 0 0,0 1 0,-1-1 0,1 0 0,-1 0 0,0 1-1,0-1 1,0 1 0,-3-4 0,2 4 17,1-1-1,-1 1 1,0 0-1,0 0 1,0 0 0,0 0-1,0 1 1,0-1 0,0 1-1,-1 0 1,1 0-1,-1 0 1,1 0 0,-1 1-1,1-1 1,-1 1 0,-5 0-1,4 0-5,0 0 1,-1 0-1,1 1 0,0 0 0,0 0 0,0 0 0,0 0 0,-5 3 1,8-3-21,0 0 0,1 0 1,-1 0-1,0 0 0,1 0 1,-1 1-1,1-1 0,-1 0 1,1 1-1,0 0 0,-1-1 0,1 1 1,0 0-1,0-1 0,0 1 1,1 0-1,-1 0 0,0 0 1,1 0-1,-1 0 0,1 0 1,0 0-1,-1 3 0,1 12-981,0-5-738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30.5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86 1408,'7'7'929,"-1"0"0,0 1 0,5 7 0,-1-2-357,5 8 51,-1-1 55,25 27-1,-36-45-654,0 1 1,0-1 0,-1-1 0,1 1 0,0 0 0,0-1 0,0 0-1,1 1 1,-1-1 0,0 0 0,0-1 0,1 1 0,-1-1-1,1 1 1,5-1 0,-3 0 42,-1-1 1,1 1-1,0-1 0,-1 0 0,1 0 0,0-1 1,-1 0-1,9-3 0,-4-2-25,0 1 0,0-2-1,0 1 1,-1-1 0,0-1 0,-1 0-1,0 0 1,8-11 0,-12 14-40,-1 0 1,0 0-1,0 0 0,-1 0 1,0 0-1,0 0 0,0-1 1,0 1-1,-1-1 0,0 1 1,-1-1-1,0 1 0,0-1 1,0 0-1,-1-6 0,0 12-4,1-1-1,0 1 1,-1-1 0,1 1-1,-1 0 1,0-1 0,1 1-1,-1 0 1,0 0-1,0-1 1,0 1 0,0 0-1,0 0 1,0 0-1,0 0 1,-2-1 0,1 0-20,-1 0-1,0 1 1,0-1 0,0 1 0,0 0 0,-7-2 0,-1 1-55,0 0 1,-1 1-1,-13 1 1,-72 0-25,94 0 29,1 0-1,-1 0 0,0 0 1,1 1-1,-1-1 0,1 1 1,-1 0-1,1 0 0,-1 0 1,1 0-1,-1 0 0,-3 3 1,2 0-637,-1 0 1,0 0 0,-7 10-1,12-14 695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57.6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 18 24,'-8'-18'8148,"6"25"-8230,1 173-1,3 216 494,21-94-301,-17-248-100,-2-28-4,13 45 0,-16-66-9,0 0-23,0 0 0,-1 0-1,0 0 1,0 0 0,-1 6-1,1 5-331,3-16-292,-2 0 568,0 0 0,-1 0 0,1 0 0,0 0 0,0-1 0,0 1 0,0 0 0,0-1 0,-1 1 0,1-1 0,0 1 0,0-1 0,-1 1-1,1-1 1,0 1 0,0-2 0,11-15-1340,1-11-1086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59.2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0 113 1480,'8'-9'2192,"-8"9"-2077,1 0 1,-1-1-1,1 1 0,-1 0 1,1 0-1,0 0 0,-1 0 1,1 0-1,-1 0 0,1 0 1,-1 0-1,2 0 0,27 0-541,-17 1 797,115-1 395,159-1 125,-209-4-834,125-25-1,-26 1 29,222 0 19,-330 26-97,9 2 254,-45-2-434,32 1-114,-63 2 462,6 8-1905,19 13 1386,-16-21 253,55 0 295,-65 5 520,0 18-250,4 32-1,15 187 316,-16-157-716,4 309 306,-7-342-356,0-30-29,1-1-1,6 34 0,-4-42 4,0-1 0,1 0 0,0 0 0,1 0 0,11 18 0,-2-6 8,-7-14-4,-1-1-1,9 22 0,-13-26 62,-1-4-109,-1-1 0,0 1 1,1-1-1,-1 1 0,0-1 1,1 1-1,-1-1 0,0 1 1,0-1-1,0 1 1,0-1-1,0 1 0,1-1 1,-1 1-1,0 0 0,0-1 1,0 1-1,0-1 0,0 1 1,-1-1-1,1 1 0,0-1 1,0 1-1,0-1 0,0 1 1,-1 0-1,1-1 1,0 1-1,0-1 0,-1 0 1,1 1-1,0-1 0,-1 1 1,1-1-1,-1 1 0,1-1 1,-1 0-1,1 1 0,0-1 1,-1 0-1,1 0 0,-1 1 1,1-1-1,-1 0 1,0 0-1,0 1 0,-17 5-1504,-5 3-1047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7:36.7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73 1136,'0'0'1945,"0"4"-1395,-3 160 773,3-154-1310,-1 0 1,-1 0-1,1 0 0,-1 18 1673,3-28-1631,-1 0 1,0 0 0,1 0 0,-1 0-1,0 0 1,0 0 0,1 0 0,-1 0 0,0 0-1,0 0 1,1 0 0,-1 0 0,17 0-399,-12 0 571,288-21 507,-239 15-683,345-23 188,-328 27-147,0-3 0,84-17 0,-14-11 92,-48 18-141,-57 8-28,1 1 0,38-2 0,76 6 55,-143 2 1597,-8-136-1716,0 135 30,0 1 0,0-1 0,0 0 0,0 1 0,-1-1-1,1 0 1,0 1 0,0-1 0,-1 0 0,1 1 0,0-1 0,-1 1 0,1-1 0,0 1 0,-1-1 0,1 1 0,-1-1 0,1 1 0,-1-1-1,1 1 1,-1-1 0,1 1 0,-1 0 0,0-1 0,1 1 0,-1 0 0,0 0 0,1 0 0,-1-1 0,0 1 0,1 0 0,-1 0-1,0 0 1,-5-1-376,1 1 0,-1 0 0,-7 1 0,1-1-809,-16 0-2363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7:37.9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1 334 1344,'10'-3'4213,"-8"3"-4184,1 0 0,-1-1-1,0 2 1,0-1 0,0 0 0,0 0 0,0 1-1,0-1 1,0 1 0,0-1 0,0 1-1,0 0 1,0 0 0,0 0 0,0 0-1,-1 0 1,1 0 0,0 1 0,-1-1 0,2 2-1,35 39 814,46 63 0,-16-18-341,-42-54-273,-13-15-86,32 32 0,-40-48 327,-2 2-217,10 13-237,-10-13-7,0-1 0,0 1-1,4 7 1,26 50 82,-33-61 61,1 0-1,0 0 0,0 1 0,-1-1 0,1 0 0,0 0 0,0 0 1,-1 0-1,1 0 0,0 0 0,0 0 0,0 0 0,-1 0 1,1-1-1,0 1 0,1 0 0,1-3-148,0 0 0,0 0 0,0 0-1,0 0 1,0 0 0,3-6 0,2-2 0,145-161-14,-76 87 8,-76 84 4,231-249 0,-86 92 13,-85 80-2,-57 74-23,-4 4-50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6.5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106 0 1488,'0'0'6484,"-1"4"-6025,-54 182 1866,14 7-2064,37-153-960,1 54-1,2-88 470,1-4 155,0-1 0,0 1-1,0-1 1,0 1 0,0 0 0,0-1 0,1 1-1,0 1 1,-1-2 25,0 0 0,1 0 0,-1-1 0,1 1 0,-1-1 0,1 1 0,-1 0 0,1-1 0,-1 1 0,1-1 0,0 1 0,-1-1 0,1 0 0,0 1 0,-1-1 0,1 0 0,0 1 0,0-1 0,-1 0 0,1 0 0,0 0 0,0 0 0,1 1 0,3-1-104,1 0-1,0 0 1,0-1 0,-1 0 0,1 0-1,0 0 1,-1-1 0,1 1-1,-1-1 1,0-1 0,1 1 0,-1-1-1,0 0 1,0 0 0,4-4-1,40-30-1822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5.4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72 5 2697,'-1'-5'5224,"-1"14"-3911,-5 129-801,1-82-442,-10 122 0,-2 11 19,-4 118-69,22-204-4,0-102-16,0 0-1,1 0 0,-1 0 1,0 0-1,0 0 0,1-1 1,-1 1-1,0 0 0,1 0 1,-1 0-1,1 0 0,-1-1 0,1 1 1,0 0-1,-1-1 0,1 1 1,0 0-1,-1-1 0,1 1 1,1 0-1,19 10-42,-16-9 7,3 1 61,1-1 0,-1 0-1,0-1 1,1 0 0,-1 0 0,1-1-1,15-1 1,-2 1 99,-20 0-115,204-6 683,-69 3-713,-97 3 259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5.9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1 1120,'-19'10'8714,"17"-8"-8925,1 1 0,0 0 0,0 0 0,0 0 1,-1 4-1,-1 5 815,-6 15-563,2 0 1,1 1 0,1 0 0,1 0 0,0 32-1,4 14-151,0-73 13,0-1 0,0 1 0,0 0 1,0 0-1,0 0 0,0 0 1,0 0-1,0-1 0,0 1 0,0 0 1,0 0-1,1 0 0,-1-1 1,0 1-1,1 0 0,-1 0 0,1-1 1,-1 1-1,1 0 0,-1 0 0,1-1 1,-1 1-1,1-1 0,0 1 1,-1-1-1,1 1 0,0-1 0,-1 1 1,1-1-1,0 1 0,0-1 0,-1 0 1,1 1-1,0-1 0,1 0 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6.3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3937,'0'0'1824,"0"12"-1824,10 24 0,6-7-472,-3 0-952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6.7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3529,'0'2'6141,"0"358"-5678,0-359-642,5-3-310,-1-3 435,0-1 0,0 0 1,0 1-1,-1-1 0,1 0 0,-2-1 1,5-10-1,-1 2-78,23-58-433,18-38-75,-45 108 640,1-1 1,-1 1 0,1 0-1,0 0 1,0 0 0,0 0-1,0 1 1,1-1 0,-1 1-1,1 0 1,5-3 0,2-1 15,-10 5-19,13-7 130,25-12-1,-34 18-104,-1 1 0,1-1-1,0 1 1,0 0 0,0 0 0,0 0 0,0 1 0,-1 0 0,1 0 0,6 0-1,-10 1-27,0-1 0,-1 0 1,1 0-1,-1 0 0,1 0 0,-1 1 0,1-1 0,0 0 0,-1 1 0,1-1 0,-1 0 0,1 1 0,-1-1 0,1 1 0,-1-1 0,0 1 0,1-1 0,-1 1 0,0-1 0,1 1 0,-1-1 0,1 2 0,2 14 4,-2-11-1,7 95 792,-7-72-538,1 0 0,10 53 1,-9-67-659,3 18 1,-5-1-3492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7.1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0 4305,'0'0'4969,"0"5"-4924,1 14 112,3 23 1,3 15 243,-6 153 541,-2-194-906,-4 59 144,-18 95-1,6-67-138,9-43-39,-20 156-117,25-143-839,3-72 889,-1 0-1,1 0 0,0-1 1,0 1-1,0 0 0,1 0 1,-1 0-1,0-1 0,0 1 1,0 0-1,0 0 1,1-1-1,-1 1 0,0 0 1,1 0-1,0 0-5,-1-1 0,1 0 1,0 0-1,-1 0 0,1 0 0,0 0 1,-1 0-1,1 0 0,0 0 0,-1 0 0,1 0 1,0 0-1,-1 0 0,1 0 0,0 0 0,-1 0 1,1-1-1,0 1 0,0-1 0,4 0-250,0-1 0,0-1-1,0 1 1,4-4-1,24-21-1470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7.7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347 1 3321,'0'0'4673,"-2"0"-4147,-63-1 187,-86 2-705,137 0 20,-1 0 1,1 1-1,0 0 1,0 2 0,0-1-1,-22 10 1,35-12-30,1-1 1,-1 1 0,1 0-1,-1 0 1,1-1-1,-1 1 1,1 0 0,-1 0-1,1 0 1,0-1-1,-1 1 1,1 0 0,0 0-1,0 0 1,0 0-1,0 1 1,-2 15-31,2 77 970,1-92-911,-1 0 0,1 0 0,-1 0 0,1 0 0,0 0 0,-1 0 0,1 0 0,0 0-1,0 0 1,1-1 0,-1 1 0,0 0 0,1-1 0,-1 1 0,1-1 0,-1 1 0,1-1 0,-1 0 0,4 2 0,5 3 76,0 0 1,14 5 0,-23-10-95,52 19 283,2-2 1,67 14-1,-121-32-289,237 45 287,-236-45-291,9 2-4,-1 0-1,20 5 1,-29-7-14,-1 1 0,0-1 0,1 0 1,-1 0-1,0 0 0,1 0 0,-1 0 1,0 0-1,1 1 0,-1-1 0,0 0 1,1 0-1,-1 1 0,0-1 0,1 0 1,-1 0-1,0 1 0,0-1 0,0 0 1,1 1-1,-1-1 0,0 0 0,0 1 1,0-1-1,0 0 0,0 1 0,1-1 1,-1 0-1,0 1 0,0-1 1,0 1-1,0-1 0,0 0 0,0 1 1,0-1-1,0 0 0,-1 1 0,1 0-13,3 3-686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9.72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93 18 2473,'-36'-18'4870,"36"24"-4779,-2 20 85,-9 50 0,3-35 5,-7 55 332,-5 159 0,19-169-450,3 111 156,13-1 116,-13-184-301,2 12 255,0 37 0,-4-61-282,1 1-1,-1-1 0,0 0 1,1 0-1,-1 1 0,0-1 1,1 0-1,-1 0 0,1 0 1,-1 0-1,0 0 0,1 1 1,-1-1-1,1 0 0,-1 0 1,1 0-1,-1 0 0,0 0 1,1 0-1,-1 0 0,2-1 1,-2 1-29,78 1-386,95-2 837,-89-6-582,11-1-1607,15 2-2226,-54 1 180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40.7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169 1 3577,'-4'0'5510,"3"0"-5507,1 0 0,0 0-1,-1 0 1,1 0 0,0 0 0,0 1-1,-1-1 1,1 0 0,0 0-1,-1 0 1,1 0 0,0 1 0,0-1-1,-1 0 1,1 0 0,0 0 0,0 1-1,-1-1 1,1 0 0,0 1-1,0-1 1,0 0 0,0 0 0,-1 1-1,-4 11-23,0 1 0,0-1 0,-5 24 0,6-22 59,-21 92 502,-16 141 0,9 115-299,16-167-219,16-187-19,0-3 3,-1-1-1,1 0 1,-1 0-1,0 1 1,0-1-1,0 0 1,-3 7 0,2-10 337,0-5 92,1-50-468,0 7-230,7-65-1,0 75 102,2 1-1,13-40 0,32-70-329,17-21 176,-52 131 275,2 0-1,33-48 0,-43 72 25,0-1 1,1 1 0,0 1-1,1 0 1,20-14 0,-22 18 5,0 1 0,1 0 0,0 1 1,0 0-1,0 0 0,0 1 0,1 1 1,12-2-1,12 0 9,0 3 0,72 2 1,-99 1 23,0 0 0,0 1 0,-1 0 0,1 0 0,-1 1 0,0 0 0,0 0 0,0 1 0,0 0 0,0 0 0,-1 1-1,0 0 1,0 0 0,0 1 0,0 0 0,7 9 0,-5-5 53,-1 1 0,0 0 0,-1 1 0,-1 0 0,1 0 0,-2 0 0,0 1 0,0 0 0,5 24 0,1 28 284,-11-56-301,1 1 0,-1-1 0,0 1 0,-3 16 0,2-24-56,1 0 0,-1-1 0,1 1 0,-1 0 0,0-1 0,1 1 0,-1-1 0,0 1 0,0-1 0,0 1 0,-1-1 0,1 0 1,0 0-1,0 1 0,-2 0 0,-2 1-3,0 0 0,0 0 0,-8 3 0,-6 1-18,0-1-1,0 0 1,-1-2-1,-25 4 1,-82 1-134,-56-8-260,105-1 538,78 0-124,0 0 1,0 0-1,0 0 0,0 0 1,0 0-1,0 0 1,0 0-1,0 0 1,0 0-1,-1 0 1,1 0-1,0 0 1,0 0-1,0 0 1,0 0-1,0 0 1,0 1-1,0-1 1,0 0-1,0 0 1,0 0-1,0 0 1,0 0-1,0 0 1,0 0-1,0 0 1,0 0-1,-1 0 1,1 1-1,0-1 1,0 0-1,0 0 1,0 0-1,0 0 0,0 0 1,0 0-1,0 0 1,0 0-1,0 0 1,1 1-1,-1-1 1,0 0-1,0 0 1,0 0-1,0 1-21,0 2-15,0-1 0,1 0 0,-1 1 0,1-1 0,-1 0 1,1 0-1,0 1 0,0-1 0,0 0 0,0 0 0,2 3 0,19 21 17,-17-20 28,138 152 577,-133-146-609,0 1 0,-1 0-1,14 27 1,12 45-1460,-21-36-1040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46.3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1 419 968,'0'-9'3450,"0"-8"-427,0 14-2965,0 0 0,0 1 0,1-1 0,-1 0-1,1 1 1,0-1 0,0 0 0,0 1-1,0-1 1,0 1 0,0-1 0,3-2-1,25-30 129,42-39-1,-71 74-185,18-16 18,1 0 0,1 1 0,1 0-1,0 2 1,0 1 0,1 1 0,1 0-1,32-9 1,19-2 5,105-17 0,-58 17 199,238-12 0,-331 33-209,89 3 11,-101-1-16,0 2-1,0-1 1,0 2 0,0 0 0,15 7 0,20 13 1,50 30 0,-4-1 35,-72-41 8,51 18 0,-65-28 254,-1 1 0,0-1 0,1-1 0,-1 0 0,12-1-1,-25-8-1750,-27-31-3010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46.7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194 0 1504,'0'0'3933,"1"1"-3877,9 4 221,0 1-1,-1 0 1,15 13-1,5 3 231,69 41 859,4 2-581,-81-51-524,-1 2 1,31 32 0,-41-38-145,-1 1-1,12 19 0,-18-25-50,0-1-1,-1 1 1,0 0-1,0 0 1,0 0-1,0 0 1,-1 0-1,0 0 1,0 0-1,0 7 1,-1-12-23,-1 0 0,1 1 1,-1-1-1,1 0 0,-1 1 1,1-1-1,-1 0 0,1 0 1,-1 0-1,1 0 0,-1 1 1,0-1-1,1 0 1,-1 0-1,0 0 0,-184 23 978,140-14-1282,0 2 1,-47 17 0,-45 32-1782,51-12-2302,57-29-251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6.9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0 102 824,'6'1'4953,"-5"0"-4869,0 0 31,0 0 0,1 1 0,-1-1 0,0 1 0,0-1 0,0 1 0,0-1 0,0 1 0,0 0 0,-1-1 0,2 4 0,2 6 298,9 13 462,20 30 0,-27-44-738,2 0 1,0-1-1,0 0 1,0 0-1,15 10 1,-18-15-104,0-1 0,0 0 1,0-1-1,1 1 0,-1-1 0,0 0 1,1 0-1,0-1 0,6 1 0,-2-1 29,0 0 0,1-1 0,-1 0-1,14-2 1,-19 1-45,0 0 0,-1 0 0,1-1 1,-1 1-1,1-1 0,-1 0 0,0-1 0,1 1 0,-1-1 0,0 1 1,-1-1-1,1-1 0,0 1 0,-1 0 0,0-1 0,0 0 1,0 1-1,4-8 0,-2 2-15,-1 1-1,0-1 1,0 1 0,-1-1-1,0 0 1,-1 0 0,0-1 0,2-15-1,-4 21-4,1-8-35,0 0-1,-3-24 0,2 33 24,-1 0 0,1-1 0,-1 1 0,0-1 0,0 1 0,-1 0-1,1 0 1,-1 0 0,1 0 0,-1 0 0,0 0 0,0 0 0,-1 0 0,-3-3 0,1 1-17,-1 1 1,0 1 0,0-1 0,0 1-1,-1 0 1,1 0 0,-1 0 0,1 1-1,-1 0 1,0 1 0,-14-2 0,0 1-212,0 2 0,-36 2 0,51-1 191,1 0-1,-1 0 1,1 0-1,-1 0 0,1 1 1,-1 0-1,1 0 0,0 0 1,0 1-1,0 0 0,-5 4 1,7-5-158,0 1-1,0 0 1,1-1 0,-1 1 0,1 0 0,0 0-1,0 0 1,0 1 0,0-1 0,0 0 0,1 1 0,0-1-1,-1 1 1,1-1 0,1 1 0,-1 0 0,0 5-1,0 13-2555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47.6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1988 1 1376,'6'3'5096,"-6"0"-4945,1 0-1,-1 0 1,0 0 0,0 0-1,0 0 1,0 6-1,-1 2 112,1 3-15,0-1 0,-2 0-1,-3 21 1,3-27-200,0 0 1,0 0 0,-1-1 0,0 1 0,0-1-1,-1 0 1,0 0 0,-7 9 0,-4 2 162,-1-1 1,0-1 0,-1 0 0,-34 21-1,-83 40 326,58-39-322,-144 51 0,166-72-145,0-2 0,-1-2-1,-101 8 1,-41-16 233,160-4-249,9-1-24,0-1-1,1-1 1,-1-1 0,1-1 0,0-2-1,-37-14 1,18 3-3,-65-37 0,-39-35-42,19 10 104,82 53-79,-33-19 133,61 28-21,8 3-129,11 14-80,1 0 0,-1 0 0,0 1 0,1-1 0,-1 0 0,0 1 0,0 0 0,1-1 0,-1 1 0,-3 0 0,4 0 21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48.1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553 4 2785,'2'-3'4598,"-14"4"-4336,0 0 0,0 2 0,0-1 0,0 1 0,1 1 0,-16 7 0,-1 0 31,-169 44 498,39-12-354,144-39-374,8-3-5,0 1 0,1 0 0,-7 3 0,11-5-59,0 1 0,0 0 0,0-1 0,-1 1 0,1 0 0,0 0 0,0 0 0,0 0 0,0 0 0,0 0 0,1 0 0,-1 0 0,0 0 0,0 1 1,1-1-1,-1 0 0,0 3 0,-3 13-2,0 1 1,1 0-1,2 0 1,-1 29 0,2-41 15,1-1 1,0 1-1,0-1 1,0 0 0,0 1-1,1-1 1,0 0-1,4 8 1,3 4 89,13 17 1,-17-26-85,9 12 71,1-1-1,1-1 1,1 0 0,0-1 0,1-1-1,35 24 1,-18-18-284,1 0 0,2-3 0,42 17 0,-70-33-62,53 26-2897,-41-17-537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57.1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1 318 1608,'0'0'8313,"0"-12"-7702,2 7-587,-1 1 1,1 0 0,0 0 0,1 0 0,-1 0 0,4-4-1,0-1-16,5-5-6,0 0 0,1 0 0,0 1-1,1 1 1,25-19 0,-3 7-37,48-26 0,-48 32 26,66-26 0,-80 37 2,2 1 1,-1 1-1,1 0 0,34-1 0,136 6-107,-160 2 109,-1 2 1,0 1 0,42 13 0,91 39 1,-108-35 7,0 2 1,62 38-1,-97-49 6,0 1-1,-2 1 0,0 1 0,0 1 1,-2 1-1,0 0 0,30 41 1,-32-32 31,-1 0 0,-1 0 0,-1 1 0,-1 1 0,-2 0 0,-1 0 0,8 52 0,-8-21 93,-4 0-1,-3 118 0,-4-160-116,0 1 0,-1-1 0,-1 0 0,-10 31 0,-37 67 175,24-65-160,-1-2-1,-3-1 1,-2-2-1,-2 0 1,-55 54 0,72-83-12,0-1 1,-1-1-1,-1 0 1,-1-2-1,0 0 1,-30 13 0,22-14 4,0-2 1,-1-1-1,0-1 1,-48 6 0,-12-6 76,-115-5 1,125-3-110,-119-17 11,2 1 26,105 13 196,91 3-274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57.7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361 3 1456,'-2'-3'9631,"-8"4"-10026,6 0 399,0 0 1,0 1 0,0-1-1,0 1 1,1 0 0,-1 0 0,0 0-1,-4 4 1,-28 25-12,24-19 10,-2 1-7,-154 140-78,149-138 128,-37 21 0,53-33 12,2-3-81,1 1-1,0-1 1,0 1-1,-1 0 1,1-1-1,0 1 1,0 0-1,0-1 0,0 1 1,0 0-1,0 0 1,0-1-1,1 2 1,-1 1-74,1 9 88,0-1 0,0 0 1,2 0-1,-1 0 0,1 0 1,1 0-1,4 10 0,3 4 151,1-1 0,1 0 0,1-1 0,18 23 0,74 78 0,-52-64 22,-50-54-328,7 7 222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1.5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1069 225 1672,'-26'12'7338,"16"-13"-6779,9 0-557,-1 0 1,1 0-1,0 0 0,-1-1 1,1 1-1,0 0 1,0-1-1,0 1 1,0-1-1,-1-2 0,-2-2 4,-57-94 34,59 97-36,-1 0 1,1 0-1,-1 0 0,0 0 1,0 1-1,0-1 0,-1 1 1,1-1-1,-5-1 1,-35-15-31,31 14 32,-15-7-48,-1 2 0,-1 1 0,0 1 0,0 1 0,-1 2 0,-58-3 0,48 8 33,-48 0-64,82 1 64,1 1 0,-1-1 0,1 1 0,-1-1 1,1 2-1,-1-1 0,1 0 0,0 1 0,0 0 1,-7 6-1,2-2-10,-29 19 8,1 2 0,2 2 1,-43 44-1,62-55-10,1 0 1,1 1-1,1 1 1,1 0-1,-15 32 1,12-16 2,3 0 1,-16 63-1,-4 55-21,27-112 53,-1 72 0,6-57-4,3 83 46,1-126-52,-1 0 0,2-1 0,0 0 1,1 0-1,11 25 0,42 63 22,-40-72-5,84 157 463,-95-171-479,1-1 0,1 0 0,1 0 0,0-1 0,1 0 0,0-1 0,1 0-1,1-1 1,0-1 0,28 20 0,-13-14 53,1 0 0,1-3-1,0 0 1,1-2 0,0-1-1,1-2 1,0-1 0,35 4-1,8-5 15,140-5 0,-208-2-64,-1-1 0,0 0 1,0-1-1,0 1 0,0-1 0,0-1 0,0 1 0,9-6 0,-3 0 27,0 0 0,18-16 0,-22 16-19,-1 0 1,0-1 0,10-15-1,-10 14-159,0 0 0,9-9 0,-10 13-46,-5 5 129,1-1 0,-1 1 0,0 0 0,1 0 0,-1-1 0,0 1 0,0-1 0,0 1 0,0-1 0,0 0 0,0 1 0,-1-1 0,1 0 0,0 1-1,-1-1 1,1 0 0,-1 0 0,0 0 0,0-3 0,0 2-355,0-1 0,-1 1 0,1 0 0,-1-1 0,0 1-1,-2-6 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2.0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3 3225,'-6'-2'4425,"11"1"-4157,-1 2-246,1 0 0,-1 0 0,1 0 1,-1 0-1,0 1 0,0 0 0,1 0 1,-1 0-1,4 3 0,16 7 8,1-2-27,0-1 1,47 8-1,-13-3-63,-57-13 57,1 0 0,0 0 0,-1 0 0,1 0 0,-1 0 0,0 0 0,4 3 0,-5-2 16,-1 0 0,1-1 0,-1 1 0,0 0 0,0 0 0,0-1 0,0 1 0,0 0 0,-1 3 0,1-1 192,-1 0-96,1 0-1,-1 0 0,0-1 1,0 1-1,0 0 1,0-1-1,-1 1 1,0-1-1,-3 6 0,-4 8 126,-12 37 40,-25 94 0,39-121-262,-45 137 172,51-163-297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5.9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114 27 1880,'-14'-24'5297,"14"23"-5161,-1 1 0,0 0-1,1-1 1,-1 1 0,0 0 0,1 0 0,-1 0 0,0 0 0,1-1-1,-3 1 1,3 1-138,-1-1 1,0 0-1,1 1 0,-1-1 0,1 1 0,-1-1 1,1 1-1,-1-1 0,1 1 0,-1-1 0,1 1 1,0-1-1,-1 1 0,1 0 0,0-1 1,-1 1-1,1 0 0,0-1 0,0 1 0,-1 0 1,1-1-1,0 1 0,0 1 0,-1 2-5,-15 50 209,-14 93 1,5 60 80,15 157 50,11-353-332,0 0 0,0 0 0,1-1 0,0 1 0,1-1 0,7 19 0,-8-25-9,0 0 0,0 0 0,0 0 1,0 0-1,1-1 0,-1 1 1,1-1-1,0 0 0,0 0 0,1 0 1,-1 0-1,0 0 0,1-1 0,0 0 1,-1 1-1,1-1 0,0 0 0,0-1 1,9 3-1,4-1 0,0-2 0,0 0 0,23-1 0,-6-1 37,-7 0 62,1-1 0,40-8 0,55-20 74,29-5-115,-129 32-77,0 2-1,24 0 1,-24 2-164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6.2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0 3673,'0'15'832,"0"3"-560,-4 2 600,-2 7 120,3-4-319,3 1-241,0 2-24,0-5-240,0 2-88,0 1-72,0 0-8,0-1 0,0-2-392,0-3-649,0-10-575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6.6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0 704,'0'0'4345,"0"18"-4497,0 11-624,10 4-1417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7.0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1480,'3'90'4701,"-3"-60"-4163,-3 137 1011,3-124-1630,1-43 44,-1 0 0,1 0-1,0 0 1,-1 0 0,1 0-1,0 0 1,-1 0 0,1 0 0,0-1-1,-1 1 1,1 0 0,-1 0 0,1-1-1,0 1 1,-1 0 0,1-1 0,0 1-1,5-5-47,0-1-1,0 1 1,-1-1-1,9-10 1,17-31 97,-20 30-45,18-30-83,-17 26 13,1 0 0,31-37 0,-42 57 122,0-1 1,-1 1-1,1 0 1,0 0 0,0 0-1,0 0 1,0 0-1,0 1 1,0-1-1,0 0 1,0 1-1,0-1 1,0 1 0,0 0-1,0 0 1,0 0-1,1 0 1,3 1-1,-2-1 73,0 1 0,0 0 0,0 0 0,-1 0 0,1 0 0,0 1 0,0-1 0,5 5 0,-2-1-182,-1 0 0,0 1 0,0 0 0,-1 0 0,0 1 0,0-1 0,0 1 0,-1 1 0,0-1-1,0 0 1,-1 1 0,0 0 0,3 10 0,5 18-1609,1-3-927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29.1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1 472,'0'0'3881,"0"2"-3916,-7 58 918,-2 1-586,0 65 1,7 61 28,-1 19-169,-14-44 253,-1 14-172,17 20-425,2-109-1503,0-74 143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7.7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1840,'-1'-1'5403,"-1"6"-5315,-4 97 865,6-82-787,-1 181 545,1-112-483,13 138 176,-6-179-491,2-1 0,25 80-1,-31-119-215,0 1-1,1-1 1,0 0-1,1 0 0,8 13 1,-10-18-18,1 1 0,-1 0 1,0-1-1,1 0 0,0 0 1,0 0-1,0 0 0,0-1 1,0 0-1,0 1 0,1-1 0,4 1 1,15 1-2181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8.0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453 4 3689,'-2'-3'3425,"-19"3"-2614,4 0-728,-1 0 1,-34 5-1,7 7-69,-51 19 0,46-14 7,40-14-3,-8 3 24,1 0 0,0 1-1,-19 11 1,32-16-46,0 0-1,1 1 1,-1-1 0,1 1 0,0-1-1,0 1 1,0 0 0,0 0-1,0 0 1,1 1 0,0-1 0,-1 1-1,1-1 1,0 1 0,1 0 0,-1 0-1,1 0 1,-1 0 0,1 0-1,0 4 1,0-2-21,1-1-1,-1 1 1,1-1-1,1 1 1,-1-1 0,3 9-1,-2-12 16,0 1 1,0-1-1,0 1 0,0-1 0,1 1 0,-1-1 1,1 0-1,-1 0 0,1 0 0,0 0 0,0 0 1,0 0-1,0 0 0,0-1 0,4 2 0,16 10 105,2-2-1,-1-1 0,27 8 0,-30-11-4,61 19 189,54 21-216,-36 1-2096,-64-30-630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10.3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 79 1536,'0'-2'4421,"0"8"-4133,0 53 38,14 309 881,12-115-851,0 6-182,-25-248-166,0 1-18,0 1 0,1-1-1,1 0 1,0 0 0,0 0-1,1 0 1,7 13 0,-10-25 33,-1 1 1,1-1-1,0 1 1,-1-1-1,1 0 1,0 1-1,0-1 1,0 0-1,0 0 1,-1 1-1,1-1 1,0 0-1,0 0 1,0 0-1,0 0 1,1 0-1,20-1 514,-18 0-497,10-1-39,-1 0 0,1-1 0,21-7 0,-6 1 3,382-128 281,-282 92-237,32-2-46,-153 45 0,14-3 20,-21 5 44,-1-599 915,0 587-1010,0-17-21,-5-41 0,4 61 57,-1 0-1,0 0 1,-1 1-1,0-1 0,0 0 1,0 1-1,-1-1 1,-9-12-1,0-2 71,10 16-2,-1 1 0,-6-10 0,8 14-59,1 1 1,-1-1-1,0 0 1,0 0-1,0 1 0,0-1 1,0 1-1,0 0 1,0-1-1,0 1 0,-4-1 1,-8-1-59,0 0 0,0 1 0,0 0 1,-1 2-1,-27 1 0,7 0 21,-13-2 6,0 3 1,1 2 0,-48 9-1,14 6 4,0 4 0,-93 40 0,112-36-53,-55 22 47,107-43-324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1.8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3 283 2481,'-3'-17'6544,"7"33"-6579,0 0 1,8 20 0,1 1 54,24 98 106,4 13-71,-28-108 35,29 61 0,-37-92-88,-1 0 0,1-1 0,0 0 0,12 14 0,-15-21 5,0 0 1,0 0-1,0 0 1,0 0-1,0 0 1,0-1 0,0 1-1,0-1 1,0 1-1,0-1 1,0 0-1,0 0 1,0 0-1,0 0 1,0 0 0,0 0-1,0 0 1,0-1-1,0 1 1,0-1-1,0 0 1,0 1-1,4-3 1,3-5 99,1 0 1,-1 0-1,0-1 0,14-19 1,-12 15-29,44-58 22,-4-2 0,-2-2-1,39-85 1,-57 97-727,-3-2-1,39-134 1,-48 139-2882,-15 48 1263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2.9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141 10 2561,'-6'-9'7010,"6"9"-7014,0 0-1,-1 0 0,1 0 0,0 0 1,0 0-1,0 0 0,0 0 1,-1 0-1,1 0 0,0 0 0,0 0 1,0 0-1,0 0 0,0 1 0,-1-1 1,1 0-1,0 0 0,0 0 0,0 0 1,0 0-1,0 0 0,0 1 1,0-1-1,-1 0 0,1 0 0,0 0 1,0 0-1,0 1 0,0-1 0,0 0 1,-6 16-53,0 0 0,2 0 0,-5 24 0,1-3 145,-36 157 532,14 4-43,7 203-2,23-400-584,1-1-1,-1 0 1,1 1-1,-1-1 1,1 0-1,-1 0 1,1 1-1,-1-1 1,1 0-1,-1 0 1,1 0-1,-1 0 1,1 0-1,-1 0 1,2 0-1,87 1-29,-46-1 74,119-10 2,-138 8-37,48-8 33,0-3 0,113-35 0,-185 48-50,18-7 109,-18 6-144,1 1 0,-1-1 0,1 1 0,-1-1 0,1 1 0,-1-1 0,1 1 0,-1-1 0,1 0 0,-1 1 0,0-1 0,1 0 0,-1 1 0,0-1 0,0 0 0,0 0 0,0 1 0,1-1 0,-1 0-1,0 0 1,0 0 0,0-24-3530,0 10 670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3.3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1 880,'1'0'148,"0"0"-1,0 0 1,0 0-1,-1 0 0,1 0 1,0 0-1,0 0 1,0 1-1,-1-1 1,1 0-1,0 0 1,0 1-1,-1-1 0,3 2 443,-1-1-442,-1 1-34,0-1 1,0 1-1,-1 0 1,1-1 0,0 1-1,-1 0 1,2 2-1,1 9 496,0 1 0,-1-1 0,1 24-1,-3 42 168,-1-34-2323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3.7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3065,'0'0'1616,"0"9"-1616,0 18-72,0 5-40,0 21-544,3-9-608,0-9-905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4.0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 0 864,'0'1'3056,"-10"277"1047,7-181-3844,3-96-341,0-4-119,1-4 40,-1 1 1,1-1-1,1 0 0,-1 1 1,1-1-1,1 1 0,3-9 1,26-46-438,-24 47 419,14-23-166,37-71 193,-49 90 1212,-10 18-1031,0-1 0,1 1 0,-1 0 0,0 0 0,0 0 0,0-1 0,1 1 0,-1 0 1,0 0-1,1 0 0,-1 0 0,0 0 0,0 0 0,1 0 0,-1 0 0,0 0 0,1 0 0,-1 0 0,0 0 0,0 0 0,1 0 0,-1 0 0,0 0 0,1 0 0,-1 0 0,0 0 1,0 0-1,1 0 0,-1 1 0,1-1-43,0 0 0,-1 0 1,1 1-1,0-1 0,-1 0 0,1 1 1,0-1-1,-1 1 0,1-1 1,-1 1-1,1-1 0,0 2 1,2 5 56,0 1 1,0-1 0,0 1 0,1 10 0,5 35 225,-9-51-268,3 43-14,-2-29-281,2 19 0,-2-31-44,-1 0 0,1 1 0,1-1 0,-1 0 0,1 0 0,-1 0 0,1 0 0,5 7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4.4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141 0 3265,'0'0'1621,"0"4"-1223,-1 41 165,-1 0 1,-12 57 0,-13 39 9,-59 363 321,75-265-922,11-238 24,0 2-22,0 1 0,0-1 0,0 0 0,1 0 0,-1 0 0,2 5 1,-1-7-8,-1 0 1,1 0-1,-1 0 1,1 0 0,0-1-1,-1 1 1,1 0 0,0 0-1,0 0 1,0 0-1,-1-1 1,1 1 0,0 0-1,0-1 1,0 1 0,0-1-1,0 1 1,1-1-1,-1 0 1,0 1 0,2-1-1,3 1-221,1 0-1,0 0 1,-1-1-1,1 0 0,0 0 1,-1-1-1,1 1 1,-1-2-1,12-2 0,-11 1-315,-1-1-1,1 0 1,10-8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4.7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467 75 1840,'0'-2'452,"0"-2"213,0 1 0,0-1 1,0 0-1,0 0 0,-1 1 0,0-1 1,-1-4-1,1 6-604,0 1-1,0-1 1,0 1 0,0 0 0,0-1-1,0 1 1,-1 0 0,1 0 0,0 0-1,-1 0 1,1 0 0,-1 0 0,1 0-1,-1 1 1,0-1 0,1 0-1,-4 0 1,-12-4-32,0 1-1,0 1 1,-34-3-1,-55 5-66,58 2 5,26-1 29,-38 5 1,52-3 20,0 0 0,0 0 0,-1 0 0,1 1-1,1 0 1,-1 1 0,-10 5 0,16-7-18,0-1 0,0 1 1,1-1-1,-1 1 0,0-1 0,1 1 1,0 0-1,-1 0 0,1 0 0,0-1 0,0 1 1,0 0-1,0 1 0,1-1 0,-1 0 1,0 0-1,1 0 0,-1 0 0,1 1 1,0-1-1,0 4 0,0-2-15,0-1 0,1 0 0,0 0 0,-1 1 0,1-1 0,0 0 0,0 0 0,1 0 0,-1 0 0,1 0 0,-1-1 0,1 1 0,0 0 0,4 4 0,4 2 26,0 0 0,1-1 1,1 0-1,14 8 1,54 24 296,-43-22-145,117 65 336,-123-63-445,-1 1 1,48 43 0,-61-47-660,-1 1 0,20 29 0,-24-29-1624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0.35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1480,'0'0'1922,"0"1"-1809,1 3-15,0 0-1,0 0 0,0 0 0,1-1 0,0 1 1,0 0-1,0-1 0,4 6 0,-4-5-39,1 0-4,0-1 0,0 1 0,0-1 0,0 0 1,1 0-1,-1 0 0,1 0 0,-1 0 1,1-1-1,0 0 0,0 0 0,0 0 0,1 0 1,-1-1-1,0 1 0,1-1 0,5 1 0,9 0 388,0-1 0,37-1 0,-23-1-145,-5 0-66,0-2 0,38-9 0,14-1-146,167 6-84,-165 8 32,65-2-34,189 3-22,-24 28 1,-10-1 20,61-26 66,-205-4-56,-4 0-2,196 3 2,-64 27-13,-69-4 18,255-14-6,-176-9-4,696 6-3,-931-8 0,513 3 228,-212-25 268,-25 1-308,156 31 15,-106-2 211,-259-9-326,532 1 66,-637 0-186,0 0 0,0 2 1,0 1-1,27 7 0,-49-10-15,0 0-1,0 0 1,-1 1-1,1-1 1,0 0-1,0 1 1,0-1 0,-1 1-1,1-1 1,0 1-1,-1-1 1,1 1-1,0 0 1,-1-1-1,1 1 1,-1 0 0,1 0-1,-1-1 1,1 1-1,0 1 1,-1-1-47,0-1 0,0 1 0,0 0 0,0-1 0,0 1 0,0-1 0,0 1 0,0 0 0,-1-1 0,1 1 0,0 0 0,0-1 0,-1 1 0,1-1 1,0 1-1,-1 0 0,1-1 0,0 1 0,-1-1 0,1 1 0,-1-1 0,1 1 0,-1-1 0,1 0 0,-1 1 0,1-1 0,-1 0 0,1 1 0,-1-1 0,0 1 0,-25 8-4243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12.4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36 257 1200,'0'-9'1513,"0"-1"-1,-1 0 1,0 0 0,-3-10-1,3 14-1053,1 6-422,0-1-1,0 1 1,0-1-1,0 1 0,0-1 1,0 1-1,0-1 1,0 1-1,-1 0 0,1-1 1,0 1-1,0-1 0,0 1 1,-1 0-1,1-1 1,0 1-1,0 0 0,-1-1 1,1 1-1,0 0 0,0-1 1,-1 1-1,1 0 1,0-1-1,-1 1 0,1 0 1,-1 0-1,1 0 0,0-1 1,-1 1-1,1 0 1,-1 0-1,1 0 0,0 0 1,-1 0-1,1 0 0,-1 0 1,1 0-1,-1 0 1,1 0-1,-1 0 0,0 0-154,1 4-518,-1 0 584,1 1-1,0-1 0,0 0 1,1 5-1,-1 5 51,5 88-70,0 0 79,-5-41 4,2 137 99,2-140-94,14 79-1,-5-78-33,25 66 0,-34-101 58,-4-23-47,0 0 0,-1-1 1,1 1-1,0 0 0,0 0 0,0-1 0,0 1 0,1 0 0,-1 0 1,0-1-1,0 1 0,0 0 0,1 0 0,-1-1 0,0 1 0,1 0 1,-1-1-1,0 1 0,1 0 0,-1-1 0,1 1 0,-1-1 0,1 1 1,-1-1-1,1 1 0,0-1 0,-1 1 0,1-1 0,0 1 0,-1-1 0,1 0 1,0 1-1,-1-1 0,2 0 0,32 21-61,-34-21 68,7 4 3,0 1 0,1-2 0,-1 1-1,1-1 1,0 0 0,0-1 0,14 3 0,3-3 13,0-1 0,0-1 1,0-1-1,0-2 0,0 0 1,-1-2-1,43-13 0,326-100 31,-329 100-46,-20 4-1,1 3-1,56-7 1,-75 15 1,-1 0 0,33-10 0,-57 13 19,0 0-1,1-1 1,-1 1 0,0-1 0,0 1 0,1-1 0,-1 0-1,0 0 1,0 0 0,0 1 0,0-1 0,0 0 0,0 0-1,0 0 1,-1 0 0,1 0 0,0-1 0,0 1 0,-1 0-1,1 0 1,-1 0 0,1-1 0,0-1 0,-1-2 152,1 0 0,-1 0 0,1 0 1,-2-10-1,0 0-102,1 8-60,-1-1 0,-1 1 0,1 0 0,-1 0 0,0 0 0,-5-9 0,-4-17-19,-38-154-317,-10-38 271,29 112-7,-31-93-150,59 202 215,1 1 0,-1-1 1,0 1-1,-4-5 0,-2-4 4,8 11-37,-1 1 0,0-1-1,1 1 1,-1-1 0,0 1 0,1-1 0,-1 1-1,0-1 1,0 1 0,0 0 0,1-1 0,-1 1 0,0 0-1,0 0 1,0-1 0,0 1 0,0 0 0,-1 0-1,-23 1-498,13-1 678,-12 1-34,0 1 1,-23 5-1,-47 13-54,71-15-42,-375 80-514,326-74 554,-82 0 0,90-8-41,44-1-151,-8 1-287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14.9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0 1272,'0'0'4208,"0"12"-2923,-1 22-130,-10 53 0,3-34-944,-29 276 144,22 5-189,15-300-166,7 148 118,-1-100-90,-5 88 0,-2-85-39,1-84-117,5-1 27,78 0 215,122-1 225,-157-2-234,62-13-1,47-17 4,15-4-78,-128 30-48,86-2 0,-86 9-33,-43 0-6,0-2-294,1 0 101,-1-1-1,0 1 0,1 0 1,-1 0-1,1-5 1,5-7-1564,8-11-2290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16.1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50 180 1560,'-39'0'3774,"39"0"-3757,0 0 0,-1 0 0,1 0-1,-1 0 1,1 0 0,0 0 0,-1 0-1,1 0 1,0 0 0,-1 0 0,1 1-1,0-1 1,0 0 0,-1 0 0,1 0-1,0 1 1,-1-1 0,1 0 0,0 0-1,0 1 1,0-1 0,-1 0 0,1 0-1,0 1 1,0-1 0,0 0 0,-1 1-1,1-1 1,0 1 0,-1 11 15,0-9 20,0 106 658,2-59-468,10 126 1033,-2-66-945,2 36-200,33 165 0,-26-242-129,-17-67-1,1 9 3,-2-10 3,0 1 0,0-1 0,0 0 1,1 1-1,-1-1 0,0 0 0,1 0 1,-1 1-1,1-1 0,-1 0 0,2 1 421,-1-14-325,0 0 0,3-13 0,0-2-192,22-134-234,10-99-490,-28 166 431,-1-4-174,21-104 1,10 59-401,-28 116 951,1 1 0,2-1 0,16-26 1,-27 51 45,0-1 1,0 1 0,0-1 0,0 1 0,0 0 0,1 0-1,-1 0 1,1 0 0,0 0 0,-1 1 0,1-1 0,0 1-1,0 0 1,0 0 0,0 0 0,0 0 0,0 0-1,7 0 1,0 0 42,0 1 0,0 0 0,1 1 0,15 2 1,-14 0 9,0 0 0,-1 1 0,1 0 0,-1 0 0,0 2 0,16 9 0,-4 0 106,38 32 0,-50-38-111,-1 1 1,0 0-1,-1 1 0,0 0 1,0 0-1,-1 1 0,7 16 1,-10-17 0,0 0 0,-1 1 1,0-1-1,-1 1 1,0 0-1,-1 0 0,-1 0 1,1 20-1,-2-18 14,-1 1 0,-3 21 0,3-30-72,0-1 0,-1 1-1,0 0 1,0-1 0,-1 0 0,1 1 0,-1-1 0,-7 9 0,1-3-16,-1 0 0,0-1 0,-1 0 0,0 0 0,-1-1 0,0 0-1,0-1 1,-1-1 0,0 0 0,0-1 0,0 0 0,-20 5 0,-1-2-64,1-2 1,-1-2-1,0 0 0,-39-2 1,-45 1 77,117 4-190,1-6 102,0 2 31,0 0 1,1-1-1,0 1 0,0 0 1,0 0-1,0-1 1,1 1-1,0 0 0,-1-1 1,4 5-1,5 6 72,12 15 1,-10-15-32,38 51 174,106 128 292,-143-179-404,1 0 0,0-2 0,25 18 0,-31-24-307,0-1 0,1 0-1,0-1 1,0 0-1,0 0 1,0-1 0,1 0-1,14 3 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18.8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1 1744,'-19'0'8097,"19"7"-8203,1-6 87,-1 1 0,1 0 0,0-1 0,0 1 0,-1-1-1,1 1 1,0-1 0,1 1 0,-1-1 0,0 0-1,0 1 1,0-1 0,1 0 0,-1 0 0,3 2 0,27 13 11,-24-13 13,32 13 254,50 13 0,-58-19-111,1 0 0,-2 2 0,40 20 0,-61-26-124,0-1 1,-1 1 0,0 1 0,0 0 0,0 0 0,11 14 0,-15-15-7,0 0 0,0 0 0,-1 0 0,0 0 0,0 1 0,0-1 1,-1 1-1,0-1 0,0 1 0,1 12 0,-1 39 440,-3-36-307,1-19-132,0 1 0,0-1-1,-1 1 1,1-1 0,-1 0-1,0 1 1,0-1 0,0 0 0,-1 0-1,1 0 1,-1 0 0,0 0-1,0 0 1,0 0 0,0-1-1,0 1 1,0-1 0,-1 1-1,-2 1 1,-39 34-466,-75 51 0,83-64-385,36-25 823,-2 1-296,0 0 0,0 0 0,1 1 0,-1-1-1,0 1 1,1-1 0,-1 1 0,1-1 0,-3 5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22.2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949 45 360,'2'-2'7204,"-11"-2"-6088,-14-4-1780,-112-18 886,126 25-225,-14-2-199,-42 2 0,35 2-95,23-1 284,1 1 1,0 0-1,-1 0 1,1 1-1,0-1 1,0 1-1,-10 5 1,-42 25 18,22-12 42,15-9-8,0 2 0,1 0 0,1 1 0,-30 27 0,1 4 66,-29 31-57,67-66-48,-58 68 38,52-57-24,-27 44 1,35-48-18,0 0 0,-9 35 0,0 0 2,1-11 79,1 1 0,-9 46-1,21-65-65,1 1 0,1-1 0,3 25 0,-1-4 150,-1 127 191,1-157-343,1-1 0,0 0 0,1 0 0,0 0 0,11 24 0,0 4 65,-3-9 13,1-1-1,27 50 1,-31-69-74,1 0 0,1 0 1,0-1-1,0 0 1,1 0-1,16 11 1,-13-11 49,0 0 1,1-2-1,0 0 1,1 0-1,0-1 1,29 9-1,-21-11 6,1-2-1,-1-1 1,1-1 0,40-1-1,4 1 4,69-2 66,-125-1-97,0-1-1,0 0 0,20-6 1,37-16 223,-43 14-187,161-60 122,-120 40-182,-36 15-14,-27 12-9,-4 2 3,0 1 0,-1-1 0,1 0 0,0 1 0,0 0 0,0-1 0,0 1 0,0-1 0,0 1 0,0 0 0,0 0-1,0 0 1,0-1 0,1 1 0,-1 0 1,0 0 0,0-1-1,0 1 1,0-1-1,0 0 1,0 1 0,0-1-1,0 0 1,1-1 0,4-2 9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24.5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118 333 1792,'0'-44'6495,"1"42"-6443,-1 1-1,1-1 1,-1 0-1,1 1 0,-1-1 1,1 0-1,0 1 1,0-1-1,0 1 1,0-1-1,0 1 1,1-2-1,4-5 78,10-19-66,2 1 1,0 1 0,2 1 0,0 0 0,2 2 0,34-29-1,-47 45-65,0-1-1,1 1 0,0 1 1,0 0-1,0 0 0,14-4 1,-8 5-27,-1 1 1,1 0 0,30-1-1,140 1 113,-164 3-86,-6 1 0,1 1 0,-1 0 1,0 1-1,0 1 0,0 0 1,0 1-1,-1 1 1,1 0-1,16 11 0,16 11 99,60 47 0,-99-68-81,15 10 11,106 83 24,-106-80-46,0 2 0,-2 1 0,21 28-1,-28-30 66,-1 1-1,21 44 0,12 51 338,-46-114-401,19 48 144,23 64 77,-37-95-200,-1 0 1,-1 0-1,3 40 0,-7 41-33,0-85 48,-2 1 1,0 0-1,-1 0 1,-8 27-1,-29 65 248,20-59-219,15-39-50,-39 96 150,36-91-148,-1 0 1,-1 0-1,0-1 0,-17 19 0,5-12-1,0 0 0,-2-1-1,0-2 1,-42 26 0,25-21 6,-1-2-1,-59 21 1,-151 43 54,230-82-42,-1 0 0,0-2 1,0 0-1,-27-3 0,30 1 11,11 0-31,-1-1 0,1 0 0,-1-1 0,1 0 0,0 0 0,0-1 0,0-1 0,-12-5 0,-7-6 16,-31-22 0,-1-1-7,25 19-8,-1 1-1,0 2 1,-71-20 0,99 34-20,3 1 2,0 0 0,0-1-1,1 1 1,-1-1 0,0 0 0,1 0 0,0-1-1,-1 1 1,-5-6 0,9 8-10,-28-1-5470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28.4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459 0 640,'0'0'8349,"-5"0"-7825,-8 1-492,0 1 1,0 0 0,1 1 0,0 0-1,-19 8 1,-9 2 17,-214 52 24,236-61-64,10-3-32,0 1 0,0 0-1,-12 5 1,17-5 14,3 1 7,0-3-22,0 10-325,0-6 335,0 16 11,2 21 1,-1-35 5,0 1-1,1-1 1,0 1-1,0-1 1,0 0-1,0 0 1,5 7-1,4 5 15,1-1-1,0-1 1,20 20 0,48 40 210,-47-46-86,44 51 0,-67-70-126,17 15 0,-22-22-14,1 0 76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32.2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17 171 16,'22'-29'1830,"-21"29"-1901,5-5-465,-1 0 1,9-11-1,-13 14 648,0 0-1,1 0 1,-1 0-1,0 0 1,0 0-1,0-1 1,-1 1-1,1 0 1,0-1-1,-1 1 1,1 0-1,-1-5 1,0 4-60,-1 0 0,1 1 0,0-1 0,1 0 0,-1 0 0,0 0 0,1 0 0,-1 1 0,1-1 0,0 0 1,0 1-1,0-1 0,1 1 0,-1-1 0,0 1 0,1-1 0,0 1 0,2-3 0,0 0-56,-3 4-4,0-1 0,0 1 0,0-1 0,1 1-1,-1-1 1,4-1 0,-3 2 19,-1 1 39,2-2 708,-3 2-707,0-1-1,1 1 1,-1 0 0,0 0-1,0-1 1,0 1-1,0-1 1,0 1-52,1 0-1,-1-1 1,0 1 0,0-1 0,0 1 0,0 0 0,1-1-1,-1 1 1,0 0 0,0-1 0,1 1 0,5-3 1345,-3 195-371,4-105-865,-1 0-57,-6-35 20,3 132-13,-1 10 1,-3-103 81,1 499 678,3-526-781,3 1 1,15 63 0,-8-56 3,9 51-4,15 108 53,-11 192-18,-17-233 31,14 65-78,-17-191-10,1 182 58,-7-189-66,0 272 9,5-231-4,0 2 6,-4 36 2,-3 155 26,-9-112-34,1-10 0,-29 218 2,5-76 18,-2 37 47,17-99-80,15-177 11,-1 27-3,-6 82-4,-12 381-3,20-338 9,-28 313 22,29-517-31,-6 183 13,3-55-4,1-48-7,-3 42 6,-2 59-1,3-52 62,-21 184-91,8-95 41,8 148 10,12-268-34,-1 445 5,-3-268-9,12-55-31,-1 94-32,-9-219 9,2-76 40,-3 46-1145,2-81 884,0-1 0,-1 0 0,0 0 0,0 0 0,0 1 0,0-1 0,0 0 0,-2 3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7:47.9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 60 800,'-1'-1'170,"1"-1"-1,-1 1 1,0 0 0,0 0-1,0-1 1,0 1-1,0 0 1,0 0-1,0 0 1,0 0 0,0 0-1,0 1 1,0-1-1,-1 0 1,1 0 0,-3 0-1,-5-5-58,-18-29 5582,27 36-5837,7 248 515,-3-182-322,8 72 25,-10-114-23,-1-18-42,-1 0 1,1 0-1,1 0 1,-1 0-1,1 0 1,0 0-1,4 8 0,-5-14-10,-1-1-1,1 1 0,-1-1 0,1 1 0,0 0 1,-1-1-1,1 1 0,0-1 0,-1 0 0,1 1 0,0-1 1,0 0-1,0 1 0,-1-1 0,1 0 0,0 0 1,0 0-1,0 0 0,0 1 0,-1-1 0,1 0 0,0-1 1,0 1-1,0 0 0,0 0 0,1-1 0,3 1-9,538 0 1262,-536-1-1758,0 1 1,0-2-1,0 1 0,12-5 0,-1 1-1546,5-1-1985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20.1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1 992,'0'0'5117,"0"4"-4958,-1 125 743,6 206-434,12-167-431,-2-23 75,-4 326 65,-12-344-163,11 356 70,26 290-4,-12-257-12,12 61 0,8 189-6,-36-417 4,18 446-46,-11-567-10,18 438 18,-32-198 37,-1-271-26,-11 214 39,-1-34-30,11 125 1,-1 144 218,0 125-162,3-406-34,0-272-62,-8 482 38,0-319-3054,7-285 543,-3-13-1307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2.4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1111 1112,'0'0'37,"0"-1"0,0 1-1,0-1 1,1 1 0,-1 0 0,0-1-1,0 1 1,0-1 0,0 1 0,1 0 0,-1-1-1,0 1 1,0-1 0,1 1 0,-1 0-1,0 0 1,0-1 0,1 1 0,-1 0-1,0-1 1,1 1 0,-1 0 0,1 0-1,-1 0 1,0-1 0,1 1 0,-1 0-1,1 0 1,-1 0 0,0 0 0,1 0-1,-1 0 1,1 0 0,20 0 20,-11 0 177,58 1 1037,185-9 782,-185 1-1847,228-17 438,-36 23-398,192-7 465,54-1-423,-279 20-272,-80 8-11,161 15 6,162-29 75,-289-6-66,-65 1-21,457 9-13,-271 4-10,305 21 8,-302-19 42,-1-15 76,-15 0 53,-64 18-15,-25-2-32,23-13 139,-1-18-51,-100-2-91,103-11 177,2 15-188,21 13 678,-207-1-640,47-9 0,-47 4-62,45 0 0,-61 5-84,-13 1-7,1 0 0,0 0 0,0 1 1,24 5-1,-23-1 47,1-2 0,0 0 0,0 0 1,0-1-1,16-1 0,80-1-237,-104 3-241,-7-3 438,0 1 0,1-1 0,-1 0 0,0 1 0,1-1 0,-1 0 0,0 0 0,1 0 0,-1 1 0,1-1 0,-1 0 0,1 0 0,-1 0 0,1 0 0,0 0 0,40 1 82,52-2 74,-83-1-123,0 1 1,0-2 0,13-4 0,-9 3 43,-13 4-52,-1 0-1,0 0 1,0 0-1,1 0 1,-1-1-1,0 1 1,1 0-1,-1 0 1,0 0 0,1 0-1,-1 0 1,0 0-1,0-1 1,1 1-1,-1 0 1,0 0-1,0 0 1,1-1-1,-1 1 1,0 0-1,0 0 1,1 0-1,-1-1 1,0 1 0,0 0-1,0-1 1,0 1-1,0 0 1,1 0-1,-1-1 1,0-2 733,0-10-692,0 4-53,-3-73 65,-1 40-72,4-60 1,-1-21-20,-1 107 51,-2-1 0,0 1 0,0 0 0,-2 0 0,-9-19 0,-10-33 129,19 47-139,1-1 0,2 0 0,-2-26 0,3-67-67,2 72 38,3-14-13,10-66 1,-9 88 67,-1-53 484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22.3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30 177 1256,'-6'0'2932,"4"-1"-2851,1 1 0,-1 0 0,0 0 0,1 0 0,-1 0 0,0 0 0,-9 4 2427,41-1-2609,120 4 202,-80-6-85,258 1 110,-173-3-128,7 0 5,318 8 147,-31 0 162,-287-8-222,-100 1-74,16 1 24,115-14 0,-140 6 2,348-42 104,240-28-56,-538 60-38,171-7-1,-41 23 14,103-3-19,142-9 215,282 25-170,-34 30-3,-596-29-88,479 41 1,-373-39 38,177 11 24,56-22 18,-287-5-72,-126 1-22,0 2-1,81 14 0,-122-13 4,-7-2 13,-1 0 1,1 1-1,13 5 1,-17-5 118,1-1 0,0 0 0,0 0 0,-1-1 0,1 1 0,0-1 0,0 0 0,9-2 0,3 2-198,55 0 58,-58-3-2201,-31 3 809,-2 0-722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4.3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36 174 96,'-3'-3'416,"0"0"0,1 0 1,0-1-1,0 1 0,0-1 0,0 0 0,0 1 0,1-1 1,-1 0-1,1 0 0,-1-6 0,0 4 322,1 0 1,-1 0-1,-5-9 0,7 15-743,0-1 1,1 1-1,-1 0 0,0 0 1,0 0-1,0 0 0,0-1 1,0 1-1,0 0 0,0 0 0,0 0 1,1 0-1,-1 0 0,0-1 1,0 1-1,0 0 0,0 0 1,0 0-1,1 0 0,-1 0 1,0 0-1,0 0 0,0 0 1,0 0-1,1 0 0,-1 0 0,0-1 1,0 1-1,0 0 0,1 0 1,-1 0-1,0 0 0,0 1 1,0-1-1,1 0 0,-1 0 1,0 0-1,0 0 0,12 0-425,-11 0 394,359 3 50,-266-8-4,-1 1-10,857 4-292,-786 4 274,-2 1 8,-138-5 10,332-12 8,-113-1-11,1 13-5,-108 1 3,-120-1 5,330-5 6,70 0-5,-259 6-62,39 8 84,-1 0-8,689-9 149,-632-16-79,-83 3-46,198 9-50,-228 5 7,1372-1 27,-900 3 81,-472-8-47,1 1-126,-135 4 68,48 0 31,74-9 1,-79 2-24,121-15-30,-108 21-1172,-127 1-787,43 0-67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5.7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1632,'3'4'3131,"-3"-4"-3070,23 120 901,-13-55-704,0-17 3,2-1 0,35 87 1,56 81 680,-40-92-864,-62-122-84,-1-1 1,1 1-1,-1-1 0,1 0 0,-1 1 0,1-1 0,-1 0 1,1 1-1,-1-1 0,1 0 0,0 0 0,-1 1 0,1-1 1,-1 0-1,1 0 0,0 0 0,-1 0 0,1 0 0,-1 0 0,1 0 1,0 0-1,-1 0 0,1 0 0,-1-1 0,1 1 0,0 0 1,-1 0-1,1 0 0,-1-1 0,1 1 0,-1 0 0,1-1 0,0 0 1,2-2 0,0-1 0,0 0 0,0 0 0,-1 0 0,1 0 0,1-6 0,6-8 33,40-75-46,40-105-1,23-105-919,-106 278 238,-7 76-1603,0-27-306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6.1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29 102 1328,'0'85'3050,"0"-83"-3010,0 1-1,1-1 1,-1 0-1,0 1 1,1-1-1,-1 0 1,1 1-1,0-1 1,0 0-1,0 0 1,0 0-1,0 0 1,0 0-1,1 0 1,-1 0-1,1 0 1,-1 0 0,1-1-1,0 1 1,-1 0-1,1-1 1,0 0-1,0 1 1,0-1-1,0 0 1,1 0-1,-1 0 1,0 0-1,0 0 1,0-1-1,1 1 1,-1-1-1,0 0 1,3 1-1,-1-1 27,0 1 0,1-1 0,-1 0 0,0 0 0,0 0 0,0-1 0,0 0 0,0 1 0,0-1 0,0-1 0,0 1 0,-1 0-1,1-1 1,0 0 0,-1 0 0,1 0 0,3-3 0,2-3 23,0 0 1,-1-1-1,0 0 0,0 0 0,-1-1 0,7-13 1,-10 15-131,0 1 1,-1-1 0,1 0-1,-2-1 1,1 1 0,-1 0-1,-1-1 1,0 1 0,1-15 0,-2 15-80,1-12-96,-2 19 212,1 0-1,0 0 1,0 0 0,0 0-1,0 1 1,-1-1 0,1 0-1,0 0 1,-1 1 0,1-1-1,-1 0 1,1 1 0,-1-1-1,1 0 1,-1 1 0,1-1-1,-1 1 1,0-1 0,1 1-1,-1-1 1,-1 0 0,-5-1-5,-1 0 1,0 1 0,0 0 0,1 0-1,-1 1 1,0-1 0,-8 2-1,-3 0 12,4-1 3,-1 0 1,1 1 0,0 1-1,0 1 1,0 0 0,0 1-1,-16 6 1,22-5-476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6.6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 1 0,'-5'13'1219,"2"1"-1,-1 0 1,-1 22 0,0 44-1054,4-57 243,-7 142 496,-3 311 982,11-471-1889,0-1-1,0 0 1,1 0 0,-1 0 0,1 0 0,0 0 0,0 0-1,0 0 1,1 0 0,0 0 0,-1 0 0,1-1-1,4 5 1,-4-5-11,1-1 0,-1 0 0,1 0 0,0 0-1,0 0 1,0 0 0,0 0 0,0-1 0,0 0 0,0 1-1,0-1 1,1 0 0,-1-1 0,0 1 0,1-1 0,4 1-1,1 0-55,1 0-1,-1-1 0,1 0 0,-1 0 0,1-1 1,-1-1-1,0 1 0,0-1 0,0-1 0,16-6 1,-8 0-215,-1-1 0,22-18 0,33-34-1700,-19 9-949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7.1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105 0 3121,'-1'0'94,"0"0"0,0 1 0,0-1 0,0 0 0,0 1 0,0-1 0,0 1 0,0-1 0,0 1 1,0-1-1,0 1 0,0 0 0,0-1 0,1 1 0,-1 0 0,0 0 0,0 0 0,1 0 0,-1 0 0,1 0 0,-2 1 1,-1 2 195,-9 13 390,1 0 0,1 1 0,-14 32-1,19-37-545,1-1 0,0 1 0,0 0-1,2 0 1,-1 0 0,0 23 0,3-26-121,0-6-21,0 1 1,0-1-1,0 0 0,1 0 0,1 4 1,-2-6 3,0-1-1,1 0 1,0 0 0,-1 1 0,1-1 0,0 0 0,-1 0 0,1 0 0,0 0 0,0 0 0,0 0 0,0 0-1,0 0 1,0 0 0,0-1 0,1 1 0,-1 0 0,2 0 0,4 1-31,0 0 0,0 0 0,0-1 0,1 0 1,-1 0-1,0-1 0,0 0 0,9-1 0,5 1-22,-14-1 48,0 1 0,0-1 0,0 0 0,-1 0 0,1 0 0,0-1 0,-1 0 0,1-1 0,-1 0 0,7-4 0,-5 3-43,0-2 1,-1 1-1,0-1 1,0 0 0,-1 0-1,11-14 1,-3-1-205,-1 1 0,-1-2 1,-1 0-1,14-41 0,-9 20 1820,-15 47-1352,0 8-369,5 111 629,-4-108-443,0 0 0,1-1 0,1 1 0,1-1 0,0 1 0,7 13 0,-10-25-66,0 0-1,0 0 1,0 0-1,0 0 1,0 0-1,0 0 1,1-1-1,-1 0 1,1 1-1,0-1 1,0 0-1,0 0 1,0 0-1,0-1 1,0 1-1,0-1 1,5 2-1,3-1-435,-1 0 0,0-1 0,1 0 0,14-1 0,-23 0 370,35 0-2700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7.7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2985,'1'0'1059,"1"6"-513,0 23 711,-3 36-1,0-21-719,1 206 680,0-254-1220,0-5-91,0 0 0,1 0 0,0 0 0,0 0 0,5-16 0,0 8-9,0 1 0,2-1 0,0 1 0,1 1 0,14-20 0,-22 34 94,1-1-1,-1 1 0,0-1 1,1 1-1,0 0 1,-1-1-1,1 1 0,0 0 1,-1 0-1,1 0 0,0 1 1,3-2-1,-1 1-86,0 0 0,1 1-1,-1-1 1,6 1 0,-9 0 93,0 0 1,-1 1 0,1-1 0,-1 0 0,1 0 0,-1 1 0,1-1 0,-1 0 0,1 1 0,-1-1-1,1 1 1,-1-1 0,1 0 0,-1 1 0,0-1 0,1 1 0,-1-1 0,0 1 0,1-1 0,-1 1-1,0 0 1,0-1 0,1 1 0,-1-1 0,0 1 0,0 0 0,0 0 0,3 17 103,-3-16-90,1 84 950,-1-47-883,0-38-102,1-1-43,1 0 24,0 0 0,-1 0 0,1 0 0,0-1 0,-1 1 0,1-1 0,-1 1 0,1-1 1,-1 0-1,1 0 0,-1 1 0,1-1 0,-1 0 0,1 0 0,-1 0 0,2-2 0,2-3-51,-1 1 0,7-12 1,-2 3-139,5-6-153,0 1-201,0-1-1,1 2 1,20-20-1,-33 35 556,1 1 0,0 0 1,0 0-1,6-3 0,-8 4 40,-1 1 0,1 0 0,0-1 0,0 1 0,0 0 0,0-1 0,0 1 0,0 0 0,0 0 0,0 0 0,0 0 0,0 0 0,0 0 0,0 0 0,-1 0 0,1 0 0,0 0 0,0 1-1,0-1 1,0 0 0,0 1 0,0-1 0,1 1 0,1 3 122,0-1 0,0 1 0,0 0 0,-1 0 0,0 0 0,1 0 0,2 8 0,3 6 347,47 67 749,-51-80-1464,0 1-1,0-1 1,-1 1 0,0 0 0,0 0 0,2 7-1,-4-1-1983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48.2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43 175 1528,'4'0'800,"-3"-1"-544,1 1 0,0 0-1,0 0 1,0 0 0,-1 0 0,1 1-1,0-1 1,0 0 0,0 1 0,-1-1-1,1 1 1,0 0 0,-1-1-1,1 1 1,0 0 0,-1 0 0,1 0-1,-1 0 1,3 3 0,-1-1-184,1-1 0,-1 1-1,1-1 1,0 0 0,0 0 0,0 0-1,0 0 1,0-1 0,0 1 0,0-1 0,6 1-1,4-1-60,0 0 0,16-1 0,-13 0 79,-11 0-70,1 0 1,-1-1-1,0 1 0,1-1 1,-1-1-1,0 1 0,10-5 1,-13 5-21,-1 0 0,0 0 1,0 0-1,0-1 0,0 1 0,0-1 1,0 1-1,0-1 0,-1 0 1,1 0-1,-1 0 0,1 0 0,-1 0 1,0 0-1,0 0 0,1 0 1,-2 0-1,1-1 0,0 1 0,0 0 1,-1-1-1,1 1 0,-1-4 1,1-1-2,0 1-29,0 1 0,-1 0 0,0 0 0,0-1 0,0 1 1,-1 0-1,0-1 0,-2-9 0,-3 7 2,0 0 0,0 0 0,-1 1-1,0 0 1,0 0 0,-13-9 0,15 13-22,0 0 0,0 0 0,0 0 0,0 0 0,0 1 0,0 0 1,-1 0-1,1 0 0,-1 1 0,0 0 0,1 0 0,-1 0 0,0 1 0,-8 0 1,10 0 33,0 1 0,0 0 0,1-1 0,-1 1 0,0 1 0,1-1 0,-1 1 0,1-1 0,-1 1 0,1 0 0,0 0 0,0 1 0,0-1 0,0 0-1,0 1 1,0 0 0,-3 5 0,-3 3 56,1 1 0,0 0 0,-10 21-1,10-15 70,0 1-1,1 0 1,1 1 0,1-1-1,1 1 1,0 0 0,2 0-1,0 0 1,1 1 0,3 34-1,-1-52-104,-1 0-1,1 1 0,-1-1 1,1 0-1,0 0 1,1 0-1,-1 0 0,0 0 1,1 0-1,-1 0 1,1-1-1,0 1 1,0 0-1,0-1 0,1 0 1,-1 1-1,0-1 1,1 0-1,0 0 0,4 3 1,1-2-28,0 1-1,0-1 1,1 0 0,-1-1-1,1 0 1,0-1 0,13 2-1,34 0-781,0-3-1,60-6 0,-8-12-1461,-107 18 2257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7:51.6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1 208,'0'0'8461,"0"4"-8296,4 302 195,20-97-196,-5-72 201,-12-75-107,4 57-91,-4 213 154,-2-222-241,0-1 45,-1 161 325,-4-260-450,2 143 59,1-106-10,11 58 0,-1-24 22,4 140-1,16 106-94,-5-89 58,-20 69 122,-9-237-142,1 663 25,-7-547-10,1-59-18,-10 85-9,3-72-4,0 205-10,12 2-17,2-186 15,5 143-582,-4-295 152,-1-9 424,-1 0 1,0 0-1,0 1 1,0-1-1,0 0 1,1 0-1,-1 0 1,0 0-1,0 0 1,0 0-1,0 0 1,1 0 0,-1 0-1,0 0 1,0 0-1,0 0 1,1 0-1,-1 0 1,0 0-1,0 0 1,0 0-1,0 0 1,1 0 0,-1 0-1,0 0 1,0 0-1,0 0 1,1-1-1,0 0-96,0 0 0,1 0 0,-1 0 0,0 0 0,0-1 0,1 1 0,-1 0 0,0-1 0,0-1 0,3-4-601,0-1 1,4-13 0,5-30-1747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7:52.9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40 197 312,'-9'-12'1733,"7"11"-1584,1-1 0,0 0 1,-1 1-1,1-1 0,0 0 1,0 0-1,0 0 0,0 1 1,0-1-1,0-4 0,0 0 83,0-1 0,1 1-1,1-22 3494,-7 25-3126,3 3-597,3 0 4,0 0 0,-1 0 0,1 1 1,0-1-1,0 0 0,0 0 0,-1 0 1,1 0-1,0 0 0,0 0 1,-1 0-1,1 0 0,0 0 0,0 0 1,0 0-1,-1 0 0,1 0 0,0 0 1,0-1-1,0 1 0,-1 0 0,1 0 1,0 0-1,0 0 0,0 0 0,-1 0 1,1-1-1,0 1 0,0 0 0,0 0 1,0 0-1,-1 0 0,1-1 0,0 1 1,0 0-1,0 0 0,8-3-402,-2 2 396,0 1 1,1-1 0,10 2-1,8-1 31,116-14 137,68-1 130,27 15-210,-208-1-79,1-1 0,42-9-1,53-20 35,-51 12-32,-62 16-130,1 1 0,0 1-1,0 0 1,12 1 0,16-6-1237,28 6-2464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5.0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1 103 1016,'1'-1'2962,"8"-8"-2627,0 0-1,0 1 1,1 0 0,0 1-1,17-10 1,-14 9-188,2-1-38,-4 1 237,22-10 1,-36 20-363,-1 0 0,1 1 0,0-1 0,0 1 0,0 0 0,-4 5 0,-19 25 329,12-11-171,1 0-1,1 0 0,-16 44 1,22-50 3,1 1 0,1 0 0,-4 30 0,3 52 280,5-97-391,0 1 0,1-1 0,-1 1-1,1-1 1,-1 0 0,1 1 0,0-1 0,0 0 0,0 0-1,0 1 1,0-1 0,1 0 0,-1 0 0,1 0 0,-1-1-1,1 1 1,0 0 0,0-1 0,-1 1 0,1-1 0,0 1-1,0-1 1,1 0 0,-1 0 0,3 2 0,6 1-13,0 0 0,0-1 0,0 0-1,13 1 1,-11-3-1043,22 1 0,-11-2-1232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03.9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0 824,'-2'7'4876,"-7"-2"-3153,9-5-1710,-1 1-1,1-1 1,-1 0-1,1 0 0,-1 0 1,1 0-1,0 1 1,-1-1-1,1 0 0,-1 0 1,1 1-1,0-1 1,-1 0-1,1 0 0,0 1 1,0-1-1,-1 0 1,1 1-1,0-1 0,0 1 1,-1-1-1,1 0 0,0 1 1,0-1-1,0 2 126,-4 7 521,1 48-659,3 1353 231,-3-648-182,7-652-49,21 111 0,-6-59 0,5 210 18,-14-181-12,48 444 9,8 158 73,-31-307-103,-16-240 39,-17 0-22,-2-175 3,-4 30 258,1-4-3270,3-132-219,0 8 1027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05.7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48 145 2609,'-2'0'305,"-1"1"1,1 0 0,0 0 0,0 0 0,-1 0-1,1 1 1,0-1 0,0 1 0,0-1 0,0 1-1,1 0 1,-1-1 0,-2 4 0,-4 3 260,7-8-537,1 1 1,-1-1-1,1 1 0,-1-1 0,1 0 0,-1 1 0,1-1 1,-1 1-1,1-1 0,0 1 0,-1 0 0,1-1 0,0 1 1,-1-1-1,1 1 0,0-1 0,0 1 0,-1 0 1,1-1-1,0 1 0,0 0 0,0-1 0,0 1 0,0 0 1,0 0-1,1 0-16,-1 0 1,1-1 0,-1 1-1,1 0 1,-1-1 0,1 1-1,0-1 1,-1 0 0,1 1-1,0-1 1,-1 1 0,1-1-1,0 0 1,0 1 0,-1-1-1,1 0 1,1 0 0,7 2 52,0-1 0,17 0 0,-25-1-32,107 1 593,124-3-237,-215 1-348,0-1 0,0-1 0,-1-1 0,1 0 0,16-7 0,77-38 263,-7 3-101,-86 40-202,0 0 0,1 1 1,0 1-1,19-2 0,-7 4 47,-9 0 15,0 0-1,36-9 1,-40 6 10,0 1-1,1 1 1,26-1-1,54 4 43,-43 1 13,-48-1-97,0 1 0,0 0 0,-1 0-1,1 0 1,0 1 0,10 4 0,-13-39-7027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07.7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 39 120,'-1'-1'181,"0"1"-1,-1-1 1,1 0 0,0 0-1,0 0 1,0 0-1,1 0 1,-1-1 0,0 1-1,0 0 1,0 0 0,1 0-1,-1-1 1,1 1-1,-1 0 1,1-1 0,0 1-1,-1-2 1,0-12 1603,3 17-1774,0 0 0,0 0 0,0-1 0,1 1 1,-1 0-1,0-1 0,1 0 0,-1 1 0,1-1 1,0 0-1,5 1 0,3 2-86,38 14 2094,-49-8-2027,-11 125 603,0-28-399,6 112 108,4-118-207,-1 345 81,3-234-79,28 436-14,-18-470-76,23 205 11,15-1 4,-28-218-25,15 174-68,-3-29 20,-13-167 51,9 91-1,-17 88 7,-10-234-7,20 193-50,-19-255 28,1 37 7,-4 70 1,-1-110-10,-22 218-12,18-194 12,-1 40 22,1-5 85,0-41 38,-3 31 47,4 112 595,5-116-209,-1-66-644,1-89-2463,-2 40 967,1-13-912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09.2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0 233 328,'0'-23'4880,"1"22"-4827,2-2-124,0 0-1,0 0 1,0 0-1,1 0 0,-1 1 1,1 0-1,0-1 1,5-1-1,0-1-417,8-5-280,1 1 1,-1 1-1,39-10 5669,-43 17-3011,35 1-1660,-20 1 277,42 0-91,89-3 146,-140 0-525,0 0-1,36-11 0,35-18 252,-22 7-113,-39 15-170,0 2 0,1 1 1,0 1-1,0 2 0,31 0 0,-10 2 59,0-3-1,57-11 0,-100 13-79,1 1 0,17 1 0,-23 0 48,14-3-122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10.2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1 680,'0'0'5339,"0"3"-5227,-1 84 519,15 319 927,38 105-1172,-28-171-346,-17 0 31,-2-41 42,27 101-65,1 108-38,-31 2-3,-3-260-15,-6 361-36,9-574 34,2 0 0,1 0 0,13 43 1,4 34-4,-4 108 16,-5-36 1,10 142-67,-23-262 58,-3 206-23,2-40 202,2-128-4589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10.9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95 760,'0'12'3668,"0"35"1001,1-46-4666,-1 0 1,1-1 0,0 1 0,-1 0 0,1-1 0,0 1-1,0-1 1,-1 1 0,1-1 0,0 0 0,0 1-1,0-1 1,0 0 0,0 0 0,-1 1 0,1-1-1,0 0 1,1 0 0,0 0 6,17 3 129,0-1-1,0-2 0,23-1 1,-4 1 49,167-8 351,-139 1-437,222-36 382,-220 29-336,2 3 0,-1 3-1,100 1 1,-172 2-825,-24-21-1718,15 15 840,-15-14-3151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13.6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118 196 984,'-1'-14'8286,"-3"10"-8277,1 0 1,-1 1-1,-7-6 1,-2-1 21,10 8-26,3 2-5,0 0 1,-1 0-1,1 0 0,0 0 1,0-1-1,0 1 1,-1 0-1,1 0 0,0 0 1,0 0-1,0 0 0,0 0 1,0-1-1,-1 1 1,1 0-1,0 0 0,0 0 1,0 0-1,0 0 1,0-1-1,0 1 0,0 0 1,0 0-1,0 0 0,0-1 1,-1 1-1,1 0 1,0 0-1,0-1 0,0 1 4,0 0-1,0 0 1,0 0-1,0 0 1,0-1-1,0 1 1,0 0-1,0 0 1,0 0-1,0 0 1,-1 0-1,1-1 1,0 1-1,0 0 1,0 0-1,0 0 1,0 0-1,-1 0 1,1 0-1,0 0 1,0 0-1,0 0 1,0 0-1,0 0 1,-1-1-1,1 1 1,0 0-1,0 0 1,0 0-1,-1 0 1,1 0-1,0 0 1,0 0-1,0 0 1,0 1-1,-1-1 1,1 0-1,0 0 1,0 0-1,0 0 1,0 0-1,0 0 1,-1 0-1,1 0 1,0 0 0,0 0-1,0 1 1,0-1-1,0 0 1,0 0-1,-1 0 1,1 0-1,0 0 1,0 1-1,0-1 1,0 0-1,0 0 1,0 0-1,-4 10-19,1 1 1,0-1-1,0 0 0,-1 13 1,-2 47 79,4-49-73,-5 300 160,7-256-120,0-58-24,0-3 1,0-1 0,0 0 0,0 1 0,0-1 0,1 0 0,-1 1 0,1-1 1,0 0-1,2 6 0,-2-46-624,-11-215-383,-2 147 571,-8-86 49,19 128 664,1 62-280,0 0 1,1 0-1,-1 1 0,0-1 0,0 0 0,1 0 0,-1 0 0,0 0 0,1 1 1,-1-1-1,1 0 0,-1 0 0,1 1 0,-1-1 0,1 0 0,-1 1 0,1-1 1,0 1-1,0-1 0,-1 1 0,1-1 0,0 1 0,0-1 0,0 0 0,6-3 41,2-3-25,1 0 1,-1 1 0,1 0 0,1 0-1,-1 1 1,1 1 0,0 0 0,0 0-1,1 1 1,-1 0 0,1 1 0,11-1-1,127 2 103,-80 1-86,-65 1-36,0-1 0,0 1 0,0 0 0,0 0 0,-1 0-1,1 1 1,0-1 0,-1 1 0,8 4 0,3 4 19,20 15-1,-23-15-2,27 15 0,-35-23 6,-1 0-1,0 0 1,0 0 0,4 4-1,-7-5-12,1 0 0,-1 0 0,0 1 0,0-1 0,0 0 0,0 0-1,1 0 1,-2 0 0,1 0 0,0 1 0,0 0 0,-1 2 3,1 2 2,0-1 0,0 0 1,-1 0-1,0 0 1,0 0-1,0 0 0,-1 0 1,0 0-1,0 0 1,0 0-1,-1 0 1,1-1-1,-1 0 0,0 1 1,-4 3-1,-6 8-53,-1-1-1,-1-1 0,0 0 1,-1-1-1,0-1 0,-1 0 1,0-1-1,-36 16 1,27-15-44,0-1 0,0-1 0,-45 10 1,43-19 385,30-1-342,13 1 100,0 0 1,0 1-1,0 1 1,0 0-1,0 1 1,20 9-1,-5 0 23,-1 1 0,29 18 1,35 29 54,22 12 65,-87-57-136,1 0 0,34 11 0,-50-23-120,0 0 0,0 0 0,24 2 0,-34-5-148,-3-1 141,1-1-58,-1 1 58,0 0 0,1 0 0,-1 0 0,0 0 0,1 0-1,-1 0 1,0 0 0,0 0 0,1 1 0,-1-1 0,0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18.4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83 72,'0'0'6689,"6"0"-6445,38 0 645,25 1 376,117-14 0,97-29-531,2 19-679,-89 20-2,-149 0-27,-47 3-106,-9 0-1746,-12 0-201,-4 0-1659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19.3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1 174 960,'-1'0'7832,"11"0"-7870,57-2 568,1-3 0,103-21 0,129-49 531,-159 41-878,-106 29-146,1 0 0,39 1 0,-39 5-16,-22 0 2,0-1-1,0 0 0,0-1 1,0 0-1,18-5 1,-24 5-432,0-1 0,1 1 0,-1 1 0,1-1 0,12 3 0,2-2-269,44-5 1304,-40 2-373,-1 3-501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20.3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 56 1560,'0'-38'3149,"0"38"-3121,0-1 1,0 1-1,-1 0 0,1-1 1,0 1-1,-1 0 1,1 0-1,0-1 0,-1 1 1,1 0-1,-1 0 0,1 0 1,0 0-1,-1-1 1,1 1-1,-1 0 0,1 0 1,0 0-1,-1 0 0,1 0 1,-1 0-1,1 0 0,0 0 1,-1 0-1,1 0 1,-1 0-1,1 0 0,-1 1 1,1-1-1,0 0 0,-1 0 1,0 1-1,1-1 1,-1 0 0,0 0 0,1 0 0,-1 0 0,0 0-1,1 1 1,-1-1 0,1 0 0,-1 1 0,1-1 0,-1 0 0,0 1 0,1-1-1,-1 1 1,1-1 0,0 1 0,-1-1 0,1 1 0,-1-1 0,1 1 0,0-1 0,-1 1-1,1-1 1,0 1 0,-1 1 121,1-2-153,0 0 0,0 1 0,0-1 0,0 0 0,0 1-1,0-1 1,0 0 0,0 1 0,0-1 0,0 0 0,0 0 0,1 1-1,-1-1 1,0 0 0,0 1 0,0-1 0,0 0 0,0 0 0,1 1-1,-1-1 1,0 0 0,4 2 115,0 0 1,0 0-1,0 0 0,0-1 1,0 0-1,0 0 0,0 0 0,5 1 1,39 1 787,-38-3-755,46 2 558,1-3-1,60-9 1,-5-5-411,162-2 1,-239 17-244,253-6 374,-145 3-439,-132 3 7,-10 0-13,0 0 0,0 0 0,0 0 0,-1 0-1,1 0 1,0 0 0,0 0 0,0 1 0,0-1 0,0 0 0,-1 0 0,1 1 0,0-1 0,0 0 0,0 1 0,-1-1 0,1 1 0,0-1-1,0 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5.4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4961,'0'3'1888,"0"0"-1736,0 0-55,0 3-65,0 2-32,14 1-56,-1 0-801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20.8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17 127 56,'0'1'201,"-1"1"-1,1-1 1,0 0-1,0 1 1,0-1 0,-1 1-1,1-1 1,-1 0-1,1 0 1,-1 1 0,0-1-1,1 0 1,-1 0-1,-2 2 1,-4 11 380,7-14-545,0 0 0,0 0 0,0 1 0,0-1 0,0 0 0,0 0 0,0 1 0,0-1 1,0 0-1,0 0 0,0 1 0,0-1 0,0 0 0,0 0 0,0 0 0,0 1 0,0-1 0,0 0 0,1 0 0,-1 0 0,0 1 0,0-1 0,0 0 0,0 0 0,1 0 0,-1 0 0,0 1 0,0-1 1,0 0-1,0 0 0,1 0 0,-1 0 0,0 0 0,0 0 0,1 0 0,-1 0 0,0 1 0,0-1 0,1 0 0,-1 0 0,0 0 0,0 0 0,0 0 0,1 0 0,-1-1 0,16 1 295,-12 0-111,321 0 3179,-264-2-2990,74-11 1,61-21 169,-83 13-362,102-12 161,1 18-167,-45 15-76,-171 0-174,1-1 0,-1 1 0,0-1 0,0 1-1,0 0 1,0-1 0,0 1 0,0-1 0,0 1 0,0-1 0,0 1-1,0-1 1,0 1 0,0-1 0,0 1 0,0-2 0,-1 2 6,1 0 1,0-1-1,0 1 1,-1-1-1,1 1 1,0-1-1,-1 1 1,1 0-1,0-1 1,-1 1-1,1 0 1,0-1-1,-1 1 1,1 0-1,-1 0 1,1 0-1,-1-1 1,1 1-1,-1 0 1,1 0-1,-2 0 1,-73-23-3409,33 11-546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29.0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222 42 1488,'0'-41'9596,"-10"41"-9847,8 0 235,1 0-1,0 0 1,0 1 0,0-1 0,0 0-1,0 1 1,0-1 0,0 1 0,0-1-1,0 1 1,0 0 0,0-1 0,0 1-1,0 0 1,0 0 0,0 0 0,0-1-1,1 1 1,-1 0 0,0 0 0,0 2-1,-4 3 2,-13 18 43,1 0 0,1 1 0,-21 43 1,14-18 25,-16 56 1,31-82-52,2 1-1,0 1 1,1-1-1,2 0 1,-1 35-1,3-32-1,0-19-4,1 0 0,0 0 1,0 1-1,1-1 1,2 11-1,-2-18 3,0 1-1,0-1 1,0 1-1,1-1 1,-1 0-1,1 1 1,-1-1-1,1 0 1,0 0-1,0 0 1,0 0-1,0 0 0,0-1 1,1 1-1,-1-1 1,0 1-1,1-1 1,-1 0-1,1 0 1,-1 0-1,1 0 1,5 0-1,3 2 37,1-1 0,1-1 0,20 0 0,-27-1-25,0 0 0,0-1-1,1 1 1,-1-1 0,0-1-1,0 1 1,7-3 0,-8 2-23,-1-1 0,0 1 1,1-1-1,-1 0 1,0 0-1,-1 0 0,1-1 1,0 1-1,4-7 1,-4 5-10,-1 0 1,1 0 0,-1-1 0,0 0 0,-1 1-1,1-1 1,-1 0 0,0 0 0,-1-1 0,2-7-1,-1-5-83,-1 0 0,-1-20 0,0 15-63,0 16 147,0-1-1,-1 1 1,1 0 0,-2 0-1,1-1 1,-4-7 0,4 13 17,0 0 0,-1-1 0,0 1 0,1 1 1,-1-1-1,0 0 0,0 0 0,-1 1 0,1-1 0,0 1 0,-1-1 1,0 1-1,1 0 0,-1 0 0,0 0 0,-6-2 0,0 1-129,0 1-1,1 0 0,-1 0 0,0 1 0,0 0 1,0 1-1,0 0 0,-9 1 0,-3-1-548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29.3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58 2577,'0'0'958,"0"5"59,0 15-692,0 0 78,4 37-1,-3-51-295,0 1-1,1 0 1,0 0-1,0-1 1,1 1 0,0-1-1,0 1 1,0-1 0,6 7-1,-6-10-47,-1 1 1,1 0-1,0-1 0,0 0 0,1 0 0,-1 0 1,1 0-1,-1 0 0,1-1 0,0 0 0,0 1 1,0-1-1,0-1 0,0 1 0,1-1 1,-1 1-1,1-1 0,-1 0 0,8 0 0,3-1 54,-5 0-15,-1 0 1,14-2-1,-20 2-79,0-1 0,0 0-1,0 0 1,0 0-1,0 0 1,0 0-1,-1 0 1,1-1-1,0 0 1,-1 1 0,4-4-1,-3 2 2,1-1-1,-1 0 0,0 0 1,0 0-1,0 0 0,0 0 1,-1-1-1,0 1 0,0-1 1,0 1-1,0-1 0,1-9 1,-1-2 14,0 0 1,-1-27 0,-1 36-40,0 1-7,-1 0-1,1 0 1,-1-1-1,0 1 1,-1 0 0,0 0-1,0 0 1,-4-8-1,5 11 1,-1-1-1,0 1 1,-1-1-1,1 1 1,-1 0-1,1 0 1,-1 0-1,0 0 1,0 0-1,0 0 1,-1 1-1,1 0 1,-7-4-1,5 5-176,1 0-1,-1-1 1,0 2 0,0-1-1,1 1 1,-1-1 0,0 1-1,0 1 1,0-1-1,-6 2 1,-12 3-2186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30.1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0 1824,'-17'35'1193,"2"0"0,-20 71 0,30-87-968,-6 21 103,2 0 0,3 1 0,0 0 0,2 76 0,3-115-319,1 1 0,1 0 0,-1 0 0,0 0-1,1-1 1,-1 1 0,1 0 0,0 0 0,0-1 0,0 1-1,0-1 1,1 1 0,-1-1 0,0 1 0,1-1 0,0 0 0,0 0-1,0 0 1,0 0 0,0 0 0,0 0 0,0 0 0,0-1-1,1 1 1,-1-1 0,5 3 0,0-2 45,1 1 0,-1-1 0,1-1 0,0 1-1,-1-1 1,14 0 0,45-4 276,-61 3-316,-1-1 1,1 1 0,-1-1 0,1-1-1,-1 1 1,1 0 0,-1-1-1,0 0 1,0 0 0,0-1 0,0 1-1,0-1 1,0 1 0,-1-1-1,1-1 1,-1 1 0,0 0 0,0-1-1,0 1 1,0-1 0,-1 0-1,0 0 1,1 0 0,-1 0 0,-1-1-1,1 1 1,-1 0 0,2-9 0,-1-3-72,-2-24 1,-1 17-174,2 20 199,-1 0-1,0 0 1,0 0 0,-1 0 0,1 0 0,0-1 0,-1 1 0,0 0 0,0 0-1,0 0 1,0 0 0,0 1 0,-1-1 0,1 0 0,-1 0 0,0 1-1,0-1 1,0 1 0,-3-4 0,2 4 17,1-1-1,-1 1 1,0 0-1,0 0 1,0 0 0,0 0-1,0 1 1,0-1 0,0 1-1,-1 0 1,1 0-1,-1 0 1,1 0 0,-1 1-1,1-1 1,-1 1 0,-5 0-1,4 0-5,0 0 1,-1 0-1,1 1 0,0 0 0,0 0 0,0 0 0,0 0 0,-5 3 1,8-3-21,0 0 0,1 0 1,-1 0-1,0 0 0,1 0 1,-1 1-1,1-1 0,-1 0 1,1 1-1,0 0 0,-1-1 0,1 1 1,0 0-1,0-1 0,0 1 1,1 0-1,-1 0 0,0 0 1,1 0-1,-1 0 0,1 0 1,0 0-1,-1 3 0,1 12-981,0-5-738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30.5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86 1408,'7'7'929,"-1"0"0,0 1 0,5 7 0,-1-2-357,5 8 51,-1-1 55,25 27-1,-36-45-654,0 1 1,0-1 0,-1-1 0,1 1 0,0 0 0,0-1 0,0 0-1,1 1 1,-1-1 0,0 0 0,0-1 0,1 1 0,-1-1-1,1 1 1,5-1 0,-3 0 42,-1-1 1,1 1-1,0-1 0,-1 0 0,1 0 0,0-1 1,-1 0-1,9-3 0,-4-2-25,0 1 0,0-2-1,0 1 1,-1-1 0,0-1 0,-1 0-1,0 0 1,8-11 0,-12 14-40,-1 0 1,0 0-1,0 0 0,-1 0 1,0 0-1,0 0 0,0-1 1,0 1-1,-1-1 0,0 1 1,-1-1-1,0 1 0,0-1 1,0 0-1,-1-6 0,0 12-4,1-1-1,0 1 1,-1-1 0,1 1-1,-1 0 1,0-1 0,1 1-1,-1 0 1,0 0-1,0-1 1,0 1 0,0 0-1,0 0 1,0 0-1,0 0 1,-2-1 0,1 0-20,-1 0-1,0 1 1,0-1 0,0 1 0,0 0 0,-7-2 0,-1 1-55,0 0 1,-1 1-1,-13 1 1,-72 0-25,94 0 29,1 0-1,-1 0 0,0 0 1,1 1-1,-1-1 0,1 1 1,-1 0-1,1 0 0,-1 0 1,1 0-1,-1 0 0,-3 3 1,2 0-637,-1 0 1,0 0 0,-7 10-1,12-14 695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57.6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 18 24,'-8'-18'8148,"6"25"-8230,1 173-1,3 216 494,21-94-301,-17-248-100,-2-28-4,13 45 0,-16-66-9,0 0-23,0 0 0,-1 0-1,0 0 1,0 0 0,-1 6-1,1 5-331,3-16-292,-2 0 568,0 0 0,-1 0 0,1 0 0,0 0 0,0-1 0,0 1 0,0 0 0,0-1 0,-1 1 0,1-1 0,0 1 0,0-1 0,-1 1-1,1-1 1,0 1 0,0-2 0,11-15-1340,1-11-1086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6:59.2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0 113 1480,'8'-9'2192,"-8"9"-2077,1 0 1,-1-1-1,1 1 0,-1 0 1,1 0-1,0 0 0,-1 0 1,1 0-1,-1 0 0,1 0 1,-1 0-1,2 0 0,27 0-541,-17 1 797,115-1 395,159-1 125,-209-4-834,125-25-1,-26 1 29,222 0 19,-330 26-97,9 2 254,-45-2-434,32 1-114,-63 2 462,6 8-1905,19 13 1386,-16-21 253,55 0 295,-65 5 520,0 18-250,4 32-1,15 187 316,-16-157-716,4 309 306,-7-342-356,0-30-29,1-1-1,6 34 0,-4-42 4,0-1 0,1 0 0,0 0 0,1 0 0,11 18 0,-2-6 8,-7-14-4,-1-1-1,9 22 0,-13-26 62,-1-4-109,-1-1 0,0 1 1,1-1-1,-1 1 0,0-1 1,1 1-1,-1-1 0,0 1 1,0-1-1,0 1 1,0-1-1,0 1 0,1-1 1,-1 1-1,0 0 0,0-1 1,0 1-1,0-1 0,0 1 1,-1-1-1,1 1 0,0-1 1,0 1-1,0-1 0,0 1 1,-1 0-1,1-1 1,0 1-1,0-1 0,-1 0 1,1 1-1,0-1 0,-1 1 1,1-1-1,-1 1 0,1-1 1,-1 0-1,1 1 0,0-1 1,-1 0-1,1 0 0,-1 1 1,1-1-1,-1 0 1,0 0-1,0 1 0,-17 5-1504,-5 3-1047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7:36.7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73 1136,'0'0'1945,"0"4"-1395,-3 160 773,3-154-1310,-1 0 1,-1 0-1,1 0 0,-1 18 1673,3-28-1631,-1 0 1,0 0 0,1 0 0,-1 0-1,0 0 1,0 0 0,1 0 0,-1 0 0,0 0-1,0 0 1,1 0 0,-1 0 0,17 0-399,-12 0 571,288-21 507,-239 15-683,345-23 188,-328 27-147,0-3 0,84-17 0,-14-11 92,-48 18-141,-57 8-28,1 1 0,38-2 0,76 6 55,-143 2 1597,-8-136-1716,0 135 30,0 1 0,0-1 0,0 0 0,0 1 0,-1-1-1,1 0 1,0 1 0,0-1 0,-1 0 0,1 1 0,0-1 0,-1 1 0,1-1 0,0 1 0,-1-1 0,1 1 0,-1-1 0,1 1 0,-1-1-1,1 1 1,-1-1 0,1 1 0,-1 0 0,0-1 0,1 1 0,-1 0 0,0 0 0,1 0 0,-1-1 0,0 1 0,1 0 0,-1 0-1,0 0 1,-5-1-376,1 1 0,-1 0 0,-7 1 0,1-1-809,-16 0-2363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7:37.9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1 334 1344,'10'-3'4213,"-8"3"-4184,1 0 0,-1-1-1,0 2 1,0-1 0,0 0 0,0 0 0,0 1-1,0-1 1,0 1 0,0-1 0,0 1-1,0 0 1,0 0 0,0 0 0,0 0-1,-1 0 1,1 0 0,0 1 0,-1-1 0,2 2-1,35 39 814,46 63 0,-16-18-341,-42-54-273,-13-15-86,32 32 0,-40-48 327,-2 2-217,10 13-237,-10-13-7,0-1 0,0 1-1,4 7 1,26 50 82,-33-61 61,1 0-1,0 0 0,0 1 0,-1-1 0,1 0 0,0 0 0,0 0 1,-1 0-1,1 0 0,0 0 0,0 0 0,0 0 0,-1 0 1,1-1-1,0 1 0,1 0 0,1-3-148,0 0 0,0 0 0,0 0-1,0 0 1,0 0 0,3-6 0,2-2 0,145-161-14,-76 87 8,-76 84 4,231-249 0,-86 92 13,-85 80-2,-57 74-23,-4 4-50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5.4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72 5 2697,'-1'-5'5224,"-1"14"-3911,-5 129-801,1-82-442,-10 122 0,-2 11 19,-4 118-69,22-204-4,0-102-16,0 0-1,1 0 0,-1 0 1,0 0-1,0 0 0,1-1 1,-1 1-1,0 0 0,1 0 1,-1 0-1,1 0 0,-1-1 0,1 1 1,0 0-1,-1-1 0,1 1 1,0 0-1,-1-1 0,1 1 1,1 0-1,19 10-42,-16-9 7,3 1 61,1-1 0,-1 0-1,0-1 1,1 0 0,-1 0 0,1-1-1,15-1 1,-2 1 99,-20 0-115,204-6 683,-69 3-713,-97 3 259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6.7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1 928,'0'0'5588,"0"7"-5575,0 26 293,1 24 175,-12 91-1,4-81-300,4 120 0,3-115 67,1-29-202,1-1 1,2 1-1,16 67 1,-18-101-125,1-1 1,0 1-1,8 15 1,-10-23 24,0 0-1,-1 0 1,1 0 0,0 0 0,0 0-1,0 0 1,-1 0 0,1 0-1,0 0 1,1 0 0,-1-1-1,0 1 1,0 0 0,0-1-1,0 1 1,0-1 0,1 1 0,0-1-1,2 1-201,0-1-1,0 1 0,0-1 0,6-1 1,3 1-635,7 0-1277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5.9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1 1120,'-19'10'8714,"17"-8"-8925,1 1 0,0 0 0,0 0 0,0 0 1,-1 4-1,-1 5 815,-6 15-563,2 0 1,1 1 0,1 0 0,1 0 0,0 32-1,4 14-151,0-73 13,0-1 0,0 1 0,0 0 1,0 0-1,0 0 0,0 0 1,0 0-1,0-1 0,0 1 0,0 0 1,0 0-1,1 0 0,-1-1 1,0 1-1,1 0 0,-1 0 0,1-1 1,-1 1-1,1 0 0,-1 0 0,1-1 1,-1 1-1,1-1 0,0 1 1,-1-1-1,1 1 0,0-1 0,-1 1 1,1-1-1,0 1 0,0-1 0,-1 0 1,1 1-1,0-1 0,1 0 1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6.3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3937,'0'0'1824,"0"12"-1824,10 24 0,6-7-472,-3 0-952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6.7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3529,'0'2'6141,"0"358"-5678,0-359-642,5-3-310,-1-3 435,0-1 0,0 0 1,0 1-1,-1-1 0,1 0 0,-2-1 1,5-10-1,-1 2-78,23-58-433,18-38-75,-45 108 640,1-1 1,-1 1 0,1 0-1,0 0 1,0 0 0,0 0-1,0 1 1,1-1 0,-1 1-1,1 0 1,5-3 0,2-1 15,-10 5-19,13-7 130,25-12-1,-34 18-104,-1 1 0,1-1-1,0 1 1,0 0 0,0 0 0,0 0 0,0 1 0,-1 0 0,1 0 0,6 0-1,-10 1-27,0-1 0,-1 0 1,1 0-1,-1 0 0,1 0 0,-1 1 0,1-1 0,0 0 0,-1 1 0,1-1 0,-1 0 0,1 1 0,-1-1 0,1 1 0,-1-1 0,0 1 0,1-1 0,-1 1 0,0-1 0,1 1 0,-1-1 0,1 2 0,2 14 4,-2-11-1,7 95 792,-7-72-538,1 0 0,10 53 1,-9-67-659,3 18 1,-5-1-3492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7.1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0 4305,'0'0'4969,"0"5"-4924,1 14 112,3 23 1,3 15 243,-6 153 541,-2-194-906,-4 59 144,-18 95-1,6-67-138,9-43-39,-20 156-117,25-143-839,3-72 889,-1 0-1,1 0 0,0-1 1,0 1-1,0 0 0,1 0 1,-1 0-1,0-1 0,0 1 1,0 0-1,0 0 1,1-1-1,-1 1 0,0 0 1,1 0-1,0 0-5,-1-1 0,1 0 1,0 0-1,-1 0 0,1 0 0,0 0 1,-1 0-1,1 0 0,0 0 0,-1 0 0,1 0 1,0 0-1,-1 0 0,1 0 0,0 0 0,-1 0 1,1-1-1,0 1 0,0-1 0,4 0-250,0-1 0,0-1-1,0 1 1,4-4-1,24-21-1470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28:47.7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347 1 3321,'0'0'4673,"-2"0"-4147,-63-1 187,-86 2-705,137 0 20,-1 0 1,1 1-1,0 0 1,0 2 0,0-1-1,-22 10 1,35-12-30,1-1 1,-1 1 0,1 0-1,-1 0 1,1-1-1,-1 1 1,1 0 0,-1 0-1,1 0 1,0-1-1,-1 1 1,1 0 0,0 0-1,0 0 1,0 0-1,0 1 1,-2 15-31,2 77 970,1-92-911,-1 0 0,1 0 0,-1 0 0,1 0 0,0 0 0,-1 0 0,1 0 0,0 0-1,0 0 1,1-1 0,-1 1 0,0 0 0,1-1 0,-1 1 0,1-1 0,-1 1 0,1-1 0,-1 0 0,4 2 0,5 3 76,0 0 1,14 5 0,-23-10-95,52 19 283,2-2 1,67 14-1,-121-32-289,237 45 287,-236-45-291,9 2-4,-1 0-1,20 5 1,-29-7-14,-1 1 0,0-1 0,1 0 1,-1 0-1,0 0 0,1 0 0,-1 0 1,0 0-1,1 1 0,-1-1 0,0 0 1,1 0-1,-1 1 0,0-1 0,1 0 1,-1 0-1,0 1 0,0-1 0,0 0 1,1 1-1,-1-1 0,0 0 0,0 1 1,0-1-1,0 0 0,0 1 0,1-1 1,-1 0-1,0 1 0,0-1 1,0 1-1,0-1 0,0 0 0,0 1 1,0-1-1,0 0 0,-1 1 0,1 0-13,3 3-686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9.72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93 18 2473,'-36'-18'4870,"36"24"-4779,-2 20 85,-9 50 0,3-35 5,-7 55 332,-5 159 0,19-169-450,3 111 156,13-1 116,-13-184-301,2 12 255,0 37 0,-4-61-282,1 1-1,-1-1 0,0 0 1,1 0-1,-1 1 0,0-1 1,1 0-1,-1 0 0,1 0 1,-1 0-1,0 0 0,1 1 1,-1-1-1,1 0 0,-1 0 1,1 0-1,-1 0 0,0 0 1,1 0-1,-1 0 0,2-1 1,-2 1-29,78 1-386,95-2 837,-89-6-582,11-1-1607,15 2-2226,-54 1 180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40.7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169 1 3577,'-4'0'5510,"3"0"-5507,1 0 0,0 0-1,-1 0 1,1 0 0,0 0 0,0 1-1,-1-1 1,1 0 0,0 0-1,-1 0 1,1 0 0,0 1 0,0-1-1,-1 0 1,1 0 0,0 0 0,0 1-1,-1-1 1,1 0 0,0 1-1,0-1 1,0 0 0,0 0 0,-1 1-1,-4 11-23,0 1 0,0-1 0,-5 24 0,6-22 59,-21 92 502,-16 141 0,9 115-299,16-167-219,16-187-19,0-3 3,-1-1-1,1 0 1,-1 0-1,0 1 1,0-1-1,0 0 1,-3 7 0,2-10 337,0-5 92,1-50-468,0 7-230,7-65-1,0 75 102,2 1-1,13-40 0,32-70-329,17-21 176,-52 131 275,2 0-1,33-48 0,-43 72 25,0-1 1,1 1 0,0 1-1,1 0 1,20-14 0,-22 18 5,0 1 0,1 0 0,0 1 1,0 0-1,0 0 0,0 1 0,1 1 1,12-2-1,12 0 9,0 3 0,72 2 1,-99 1 23,0 0 0,0 1 0,-1 0 0,1 0 0,-1 1 0,0 0 0,0 0 0,0 1 0,0 0 0,0 0 0,-1 1-1,0 0 1,0 0 0,0 1 0,0 0 0,7 9 0,-5-5 53,-1 1 0,0 0 0,-1 1 0,-1 0 0,1 0 0,-2 0 0,0 1 0,0 0 0,5 24 0,1 28 284,-11-56-301,1 1 0,-1-1 0,0 1 0,-3 16 0,2-24-56,1 0 0,-1-1 0,1 1 0,-1 0 0,0-1 0,1 1 0,-1-1 0,0 1 0,0-1 0,0 1 0,-1-1 0,1 0 1,0 0-1,0 1 0,-2 0 0,-2 1-3,0 0 0,0 0 0,-8 3 0,-6 1-18,0-1-1,0 0 1,-1-2-1,-25 4 1,-82 1-134,-56-8-260,105-1 538,78 0-124,0 0 1,0 0-1,0 0 0,0 0 1,0 0-1,0 0 1,0 0-1,0 0 1,0 0-1,-1 0 1,1 0-1,0 0 1,0 0-1,0 0 1,0 0-1,0 0 1,0 1-1,0-1 1,0 0-1,0 0 1,0 0-1,0 0 1,0 0-1,0 0 1,0 0-1,0 0 1,0 0-1,-1 0 1,1 1-1,0-1 1,0 0-1,0 0 1,0 0-1,0 0 0,0 0 1,0 0-1,0 0 1,0 0-1,0 0 1,1 1-1,-1-1 1,0 0-1,0 0 1,0 0-1,0 1-21,0 2-15,0-1 0,1 0 0,-1 1 0,1-1 0,-1 0 1,1 0-1,0 1 0,0-1 0,0 0 0,0 0 0,2 3 0,19 21 17,-17-20 28,138 152 577,-133-146-609,0 1 0,-1 0-1,14 27 1,12 45-1460,-21-36-1040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46.3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1 419 968,'0'-9'3450,"0"-8"-427,0 14-2965,0 0 0,0 1 0,1-1 0,-1 0-1,1 1 1,0-1 0,0 0 0,0 1-1,0-1 1,0 1 0,0-1 0,3-2-1,25-30 129,42-39-1,-71 74-185,18-16 18,1 0 0,1 1 0,1 0-1,0 2 1,0 1 0,1 1 0,1 0-1,32-9 1,19-2 5,105-17 0,-58 17 199,238-12 0,-331 33-209,89 3 11,-101-1-16,0 2-1,0-1 1,0 2 0,0 0 0,15 7 0,20 13 1,50 30 0,-4-1 35,-72-41 8,51 18 0,-65-28 254,-1 1 0,0-1 0,1-1 0,-1 0 0,12-1-1,-25-8-1750,-27-31-3010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46.7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194 0 1504,'0'0'3933,"1"1"-3877,9 4 221,0 1-1,-1 0 1,15 13-1,5 3 231,69 41 859,4 2-581,-81-51-524,-1 2 1,31 32 0,-41-38-145,-1 1-1,12 19 0,-18-25-50,0-1-1,-1 1 1,0 0-1,0 0 1,0 0-1,0 0 1,-1 0-1,0 0 1,0 0-1,0 7 1,-1-12-23,-1 0 0,1 1 1,-1-1-1,1 0 0,-1 1 1,1-1-1,-1 0 0,1 0 1,-1 0-1,1 0 0,-1 1 1,0-1-1,1 0 1,-1 0-1,0 0 0,-184 23 978,140-14-1282,0 2 1,-47 17 0,-45 32-1782,51-12-2302,57-29-251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47.6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1988 1 1376,'6'3'5096,"-6"0"-4945,1 0-1,-1 0 1,0 0 0,0 0-1,0 0 1,0 6-1,-1 2 112,1 3-15,0-1 0,-2 0-1,-3 21 1,3-27-200,0 0 1,0 0 0,-1-1 0,0 1 0,0-1-1,-1 0 1,0 0 0,-7 9 0,-4 2 162,-1-1 1,0-1 0,-1 0 0,-34 21-1,-83 40 326,58-39-322,-144 51 0,166-72-145,0-2 0,-1-2-1,-101 8 1,-41-16 233,160-4-249,9-1-24,0-1-1,1-1 1,-1-1 0,1-1 0,0-2-1,-37-14 1,18 3-3,-65-37 0,-39-35-42,19 10 104,82 53-79,-33-19 133,61 28-21,8 3-129,11 14-80,1 0 0,-1 0 0,0 1 0,1-1 0,-1 0 0,0 1 0,0 0 0,1-1 0,-1 1 0,-3 0 0,4 0 21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7.9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86 888,'1'0'2499,"68"0"-1356,235 9-311,99 3-202,-317-12-635,75-4 71,99 3-102,-172 9 29,18 1 112,79-5 213,210-23 0,-30-1-195,2 18 50,-194 3 8,86-2 443,290 3-257,-426 5-356,0-1 15,223-5 52,-190-1-66,-123 2-41,1 1 0,41 9 1,-24-3 10,-11-4 51,52 0 1,41-7 63,85-21-37,-59 4-62,178 8-17,15-1 187,-118-14-151,16-2 6,1 16-26,694 12 355,-914 2-355,0 1 0,46 11 0,-44-7 11,-22-5-18,-4-1-103,0 0-1,0 1 1,10 3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48.1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553 4 2785,'2'-3'4598,"-14"4"-4336,0 0 0,0 2 0,0-1 0,0 1 0,1 1 0,-16 7 0,-1 0 31,-169 44 498,39-12-354,144-39-374,8-3-5,0 1 0,1 0 0,-7 3 0,11-5-59,0 1 0,0 0 0,0-1 0,-1 1 0,1 0 0,0 0 0,0 0 0,0 0 0,0 0 0,0 0 0,1 0 0,-1 0 0,0 0 0,0 1 1,1-1-1,-1 0 0,0 3 0,-3 13-2,0 1 1,1 0-1,2 0 1,-1 29 0,2-41 15,1-1 1,0 1-1,0-1 1,0 0 0,0 1-1,1-1 1,0 0-1,4 8 1,3 4 89,13 17 1,-17-26-85,9 12 71,1-1-1,1-1 1,1 0 0,0-1 0,1-1-1,35 24 1,-18-18-284,1 0 0,2-3 0,42 17 0,-70-33-62,53 26-2897,-41-17-537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57.1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1 318 1608,'0'0'8313,"0"-12"-7702,2 7-587,-1 1 1,1 0 0,0 0 0,1 0 0,-1 0 0,4-4-1,0-1-16,5-5-6,0 0 0,1 0 0,0 1-1,1 1 1,25-19 0,-3 7-37,48-26 0,-48 32 26,66-26 0,-80 37 2,2 1 1,-1 1-1,1 0 0,34-1 0,136 6-107,-160 2 109,-1 2 1,0 1 0,42 13 0,91 39 1,-108-35 7,0 2 1,62 38-1,-97-49 6,0 1-1,-2 1 0,0 1 0,0 1 1,-2 1-1,0 0 0,30 41 1,-32-32 31,-1 0 0,-1 0 0,-1 1 0,-1 1 0,-2 0 0,-1 0 0,8 52 0,-8-21 93,-4 0-1,-3 118 0,-4-160-116,0 1 0,-1-1 0,-1 0 0,-10 31 0,-37 67 175,24-65-160,-1-2-1,-3-1 1,-2-2-1,-2 0 1,-55 54 0,72-83-12,0-1 1,-1-1-1,-1 0 1,-1-2-1,0 0 1,-30 13 0,22-14 4,0-2 1,-1-1-1,0-1 1,-48 6 0,-12-6 76,-115-5 1,125-3-110,-119-17 11,2 1 26,105 13 196,91 3-274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57.7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361 3 1456,'-2'-3'9631,"-8"4"-10026,6 0 399,0 0 1,0 1 0,0-1-1,0 1 1,1 0 0,-1 0 0,0 0-1,-4 4 1,-28 25-12,24-19 10,-2 1-7,-154 140-78,149-138 128,-37 21 0,53-33 12,2-3-81,1 1-1,0-1 1,0 1-1,-1 0 1,1-1-1,0 1 1,0 0-1,0-1 0,0 1 1,0 0-1,0 0 1,0-1-1,1 2 1,-1 1-74,1 9 88,0-1 0,0 0 1,2 0-1,-1 0 0,1 0 1,1 0-1,4 10 0,3 4 151,1-1 0,1 0 0,1-1 0,18 23 0,74 78 0,-52-64 22,-50-54-328,7 7 222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1.5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1069 225 1672,'-26'12'7338,"16"-13"-6779,9 0-557,-1 0 1,1 0-1,0 0 0,-1-1 1,1 1-1,0 0 1,0-1-1,0 1 1,0-1-1,-1-2 0,-2-2 4,-57-94 34,59 97-36,-1 0 1,1 0-1,-1 0 0,0 0 1,0 1-1,0-1 0,-1 1 1,1-1-1,-5-1 1,-35-15-31,31 14 32,-15-7-48,-1 2 0,-1 1 0,0 1 0,0 1 0,-1 2 0,-58-3 0,48 8 33,-48 0-64,82 1 64,1 1 0,-1-1 0,1 1 0,-1-1 1,1 2-1,-1-1 0,1 0 0,0 1 0,0 0 1,-7 6-1,2-2-10,-29 19 8,1 2 0,2 2 1,-43 44-1,62-55-10,1 0 1,1 1-1,1 1 1,1 0-1,-15 32 1,12-16 2,3 0 1,-16 63-1,-4 55-21,27-112 53,-1 72 0,6-57-4,3 83 46,1-126-52,-1 0 0,2-1 0,0 0 1,1 0-1,11 25 0,42 63 22,-40-72-5,84 157 463,-95-171-479,1-1 0,1 0 0,1 0 0,0-1 0,1 0 0,0-1 0,1 0-1,1-1 1,0-1 0,28 20 0,-13-14 53,1 0 0,1-3-1,0 0 1,1-2 0,0-1-1,1-2 1,0-1 0,35 4-1,8-5 15,140-5 0,-208-2-64,-1-1 0,0 0 1,0-1-1,0 1 0,0-1 0,0-1 0,0 1 0,9-6 0,-3 0 27,0 0 0,18-16 0,-22 16-19,-1 0 1,0-1 0,10-15-1,-10 14-159,0 0 0,9-9 0,-10 13-46,-5 5 129,1-1 0,-1 1 0,0 0 0,1 0 0,-1-1 0,0 1 0,0-1 0,0 1 0,0-1 0,0 0 0,0 1 0,-1-1 0,1 0 0,0 1-1,-1-1 1,1 0 0,-1 0 0,0 0 0,0-3 0,0 2-355,0-1 0,-1 1 0,1 0 0,-1-1 0,0 1-1,-2-6 1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2.0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3 3225,'-6'-2'4425,"11"1"-4157,-1 2-246,1 0 0,-1 0 0,1 0 1,-1 0-1,0 1 0,0 0 0,1 0 1,-1 0-1,4 3 0,16 7 8,1-2-27,0-1 1,47 8-1,-13-3-63,-57-13 57,1 0 0,0 0 0,-1 0 0,1 0 0,-1 0 0,0 0 0,4 3 0,-5-2 16,-1 0 0,1-1 0,-1 1 0,0 0 0,0 0 0,0-1 0,0 1 0,0 0 0,-1 3 0,1-1 192,-1 0-96,1 0-1,-1 0 0,0-1 1,0 1-1,0 0 1,0-1-1,-1 1 1,0-1-1,-3 6 0,-4 8 126,-12 37 40,-25 94 0,39-121-262,-45 137 172,51-163-297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5.9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114 27 1880,'-14'-24'5297,"14"23"-5161,-1 1 0,0 0-1,1-1 1,-1 1 0,0 0 0,1 0 0,-1 0 0,0 0 0,1-1-1,-3 1 1,3 1-138,-1-1 1,0 0-1,1 1 0,-1-1 0,1 1 0,-1-1 1,1 1-1,-1-1 0,1 1 0,-1-1 0,1 1 1,0-1-1,-1 1 0,1 0 0,0-1 1,-1 1-1,1 0 0,0-1 0,0 1 0,-1 0 1,1-1-1,0 1 0,0 1 0,-1 2-5,-15 50 209,-14 93 1,5 60 80,15 157 50,11-353-332,0 0 0,0 0 0,1-1 0,0 1 0,1-1 0,7 19 0,-8-25-9,0 0 0,0 0 0,0 0 1,0 0-1,1-1 0,-1 1 1,1-1-1,0 0 0,0 0 0,1 0 1,-1 0-1,0 0 0,1-1 0,0 0 1,-1 1-1,1-1 0,0 0 0,0-1 1,9 3-1,4-1 0,0-2 0,0 0 0,23-1 0,-6-1 37,-7 0 62,1-1 0,40-8 0,55-20 74,29-5-115,-129 32-77,0 2-1,24 0 1,-24 2-164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6.2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0 3673,'0'15'832,"0"3"-560,-4 2 600,-2 7 120,3-4-319,3 1-241,0 2-24,0-5-240,0 2-88,0 1-72,0 0-8,0-1 0,0-2-392,0-3-649,0-10-575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6.6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0 704,'0'0'4345,"0"18"-4497,0 11-624,10 4-1417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7.0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1480,'3'90'4701,"-3"-60"-4163,-3 137 1011,3-124-1630,1-43 44,-1 0 0,1 0-1,0 0 1,-1 0 0,1 0-1,0 0 1,-1 0 0,1 0 0,0-1-1,-1 1 1,1 0 0,-1 0 0,1-1-1,0 1 1,-1 0 0,1-1 0,0 1-1,5-5-47,0-1-1,0 1 1,-1-1-1,9-10 1,17-31 97,-20 30-45,18-30-83,-17 26 13,1 0 0,31-37 0,-42 57 122,0-1 1,-1 1-1,1 0 1,0 0 0,0 0-1,0 0 1,0 0-1,0 1 1,0-1-1,0 0 1,0 1-1,0-1 1,0 1 0,0 0-1,0 0 1,0 0-1,1 0 1,3 1-1,-2-1 73,0 1 0,0 0 0,0 0 0,-1 0 0,1 0 0,0 1 0,0-1 0,5 5 0,-2-1-182,-1 0 0,0 1 0,0 0 0,-1 0 0,0 1 0,0-1 0,0 1 0,-1 1 0,0-1-1,0 0 1,-1 1 0,0 0 0,3 10 0,5 18-1609,1-3-927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7.7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1840,'-1'-1'5403,"-1"6"-5315,-4 97 865,6-82-787,-1 181 545,1-112-483,13 138 176,-6-179-491,2-1 0,25 80-1,-31-119-215,0 1-1,1-1 1,0 0-1,1 0 0,8 13 1,-10-18-18,1 1 0,-1 0 1,0-1-1,1 0 0,0 0 1,0 0-1,0 0 0,0-1 1,0 0-1,0 1 0,1-1 0,4 1 1,15 1-2181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21.4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1 151 3633,'1'0'169,"0"-1"0,0 1 0,0-1-1,0 0 1,0 1 0,1-1 0,-1 0 0,0 0 0,-1 0 0,1 0 0,0 1 0,0-1 0,0 0 0,0-1 0,-1 1-1,1 0 1,0 0 0,-1 0 0,1 0 0,-1-2 0,8-9 414,-7 12-580,0-1-1,0 1 1,0 0-1,0 0 1,1 0 0,-1 0-1,0 0 1,0 0 0,2 0-1,1 1-39,22-3 26,51-8 0,-52 5-37,52-2 0,285-2 32,-48 6 11,-214 3 3,168 18 1,-142-6-1,526 7 17,-31-2 6,-240 14-19,329 17 10,102-36-2,-333 18-4,-311-16-6,401 17 16,-348-26-7,117 2 13,-3 16-63,-229-12 35,248 24-5,3-13 80,-139-18-53,758-11 22,-453 6-16,-507 1-22,329 11-5,2 0 26,-277-10-11,407-7 30,-148-18-40,-108 7 0,-149 12 0,192-10 0,236-5-48,-206 3 84,-9-1 0,-147 9-41,80-2-8,-180 12 1,-17 0-5,37-3 0,-50 0 20,1 0 1,-1 0-1,0-1 1,0 0-1,10-6 1,5-2 5,23-9 11,98-37 232,143-28 631,-264 80-874,1 1 1,-1 0-1,40 0 0,5 0 124,-35-1 24,0-1 0,-1-1 0,58-21 0,-86 27-152,0-1 0,0 1 0,0 0 0,0 1 0,0-1-1,8 0 1,-11 1 82,-1-6-540,0 5 293,0-1 1,0 1 0,-1 0 0,1 0-1,0 0 1,-1 0 0,1 0-1,-1-1 1,1 1 0,-1 0-1,1 0 1,-1 0 0,0 0 0,0 0-1,1 0 1,-1 1 0,-1-2-1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4.8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54 360,'3'-5'269,"0"1"0,1 0 0,-1 0 0,1 0 0,6-4 0,5-7-11,-15 15-235,0-1-1,1 1 1,-1-1-1,1 1 1,-1 0 0,0-1-1,0 1 1,1-1-1,-1 1 1,0-1-1,0 0 1,1 1-1,-1-3 626,0 20 555,0 272 21,0-284-1222,1 1 0,-1 0 0,1 0 0,5 11 537,-6-17-462,1 0-1,-1 1 1,1-1-1,-1 0 1,0 0 0,1 0-1,-1 0 1,1 1 0,-1-1-1,1 0 1,-1 0-1,0 0 1,1 0 0,-1 0-1,1 0 1,0 0 0,14 0-826,-10-1 1004,715 1 1303,-687 2-1556,0 2 1,60 13 0,-2 1-19,222 3 25,-2 0 20,-69 19-13,188 20 3,58-39 11,-275-13-17,-71-2-1,659 1 13,-527-8-1,-124 2-17,319-10 69,-288-7 3,132-10-25,1 14-52,99 10 66,-389 0 54,1 0 1,37-9 0,-30 4-19,473-65 426,14 15-498,-84 31-18,-405 25 3,0-2 1,46-9-1,59-21 43,-116 28-59,79-20-12,167-22-1,-255 45 8,19-5-1,-3 1 28,-13-1-43,-12 7-42,-21-6-2625,-3 1 152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08.0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453 4 3689,'-2'-3'3425,"-19"3"-2614,4 0-728,-1 0 1,-34 5-1,7 7-69,-51 19 0,46-14 7,40-14-3,-8 3 24,1 0 0,0 1-1,-19 11 1,32-16-46,0 0-1,1 1 1,-1-1 0,1 1 0,0-1-1,0 1 1,0 0 0,0 0-1,0 0 1,1 1 0,0-1 0,-1 1-1,1-1 1,0 1 0,1 0 0,-1 0-1,1 0 1,-1 0 0,1 0-1,0 4 1,0-2-21,1-1-1,-1 1 1,1-1-1,1 1 1,-1-1 0,3 9-1,-2-12 16,0 1 1,0-1-1,0 1 0,0-1 0,1 1 0,-1-1 1,1 0-1,-1 0 0,1 0 0,0 0 0,0 0 1,0 0-1,0 0 0,0-1 0,4 2 0,16 10 105,2-2-1,-1-1 0,27 8 0,-30-11-4,61 19 189,54 21-216,-36 1-2096,-64-30-630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10.3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 79 1536,'0'-2'4421,"0"8"-4133,0 53 38,14 309 881,12-115-851,0 6-182,-25-248-166,0 1-18,0 1 0,1-1-1,1 0 1,0 0 0,0 0-1,1 0 1,7 13 0,-10-25 33,-1 1 1,1-1-1,0 1 1,-1-1-1,1 0 1,0 1-1,0-1 1,0 0-1,0 0 1,-1 1-1,1-1 1,0 0-1,0 0 1,0 0-1,0 0 1,1 0-1,20-1 514,-18 0-497,10-1-39,-1 0 0,1-1 0,21-7 0,-6 1 3,382-128 281,-282 92-237,32-2-46,-153 45 0,14-3 20,-21 5 44,-1-599 915,0 587-1010,0-17-21,-5-41 0,4 61 57,-1 0-1,0 0 1,-1 1-1,0-1 0,0 0 1,0 1-1,-1-1 1,-9-12-1,0-2 71,10 16-2,-1 1 0,-6-10 0,8 14-59,1 1 1,-1-1-1,0 0 1,0 0-1,0 1 0,0-1 1,0 1-1,0 0 1,0-1-1,0 1 0,-4-1 1,-8-1-59,0 0 0,0 1 0,0 0 1,-1 2-1,-27 1 0,7 0 21,-13-2 6,0 3 1,1 2 0,-48 9-1,14 6 4,0 4 0,-93 40 0,112-36-53,-55 22 47,107-43-324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1.8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3 283 2481,'-3'-17'6544,"7"33"-6579,0 0 1,8 20 0,1 1 54,24 98 106,4 13-71,-28-108 35,29 61 0,-37-92-88,-1 0 0,1-1 0,0 0 0,12 14 0,-15-21 5,0 0 1,0 0-1,0 0 1,0 0-1,0 0 1,0-1 0,0 1-1,0-1 1,0 1-1,0-1 1,0 0-1,0 0 1,0 0-1,0 0 1,0 0 0,0 0-1,0 0 1,0-1-1,0 1 1,0-1-1,0 0 1,0 1-1,4-3 1,3-5 99,1 0 1,-1 0-1,0-1 0,14-19 1,-12 15-29,44-58 22,-4-2 0,-2-2-1,39-85 1,-57 97-727,-3-2-1,39-134 1,-48 139-2882,-15 48 1263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2.9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141 10 2561,'-6'-9'7010,"6"9"-7014,0 0-1,-1 0 0,1 0 0,0 0 1,0 0-1,0 0 0,0 0 1,-1 0-1,1 0 0,0 0 0,0 0 1,0 0-1,0 0 0,0 1 0,-1-1 1,1 0-1,0 0 0,0 0 0,0 0 1,0 0-1,0 0 0,0 1 1,0-1-1,-1 0 0,1 0 0,0 0 1,0 0-1,0 1 0,0-1 0,0 0 1,-6 16-53,0 0 0,2 0 0,-5 24 0,1-3 145,-36 157 532,14 4-43,7 203-2,23-400-584,1-1-1,-1 0 1,1 1-1,-1-1 1,1 0-1,-1 0 1,1 1-1,-1-1 1,1 0-1,-1 0 1,1 0-1,-1 0 1,1 0-1,-1 0 1,2 0-1,87 1-29,-46-1 74,119-10 2,-138 8-37,48-8 33,0-3 0,113-35 0,-185 48-50,18-7 109,-18 6-144,1 1 0,-1-1 0,1 1 0,-1-1 0,1 1 0,-1-1 0,1 1 0,-1-1 0,1 0 0,-1 1 0,0-1 0,1 0 0,-1 1 0,0-1 0,0 0 0,0 0 0,0 1 0,1-1 0,-1 0-1,0 0 1,0 0 0,0-24-3530,0 10 670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3.3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1 880,'1'0'148,"0"0"-1,0 0 1,0 0-1,-1 0 0,1 0 1,0 0-1,0 0 1,0 1-1,-1-1 1,1 0-1,0 0 1,0 1-1,-1-1 0,3 2 443,-1-1-442,-1 1-34,0-1 1,0 1-1,-1 0 1,1-1 0,0 1-1,-1 0 1,2 2-1,1 9 496,0 1 0,-1-1 0,1 24-1,-3 42 168,-1-34-2323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3.7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3065,'0'0'1616,"0"9"-1616,0 18-72,0 5-40,0 21-544,3-9-608,0-9-905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4.0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 0 864,'0'1'3056,"-10"277"1047,7-181-3844,3-96-341,0-4-119,1-4 40,-1 1 1,1-1-1,1 0 0,-1 1 1,1-1-1,1 1 0,3-9 1,26-46-438,-24 47 419,14-23-166,37-71 193,-49 90 1212,-10 18-1031,0-1 0,1 1 0,-1 0 0,0 0 0,0 0 0,0-1 0,1 1 0,-1 0 1,0 0-1,1 0 0,-1 0 0,0 0 0,0 0 0,1 0 0,-1 0 0,0 0 0,1 0 0,-1 0 0,0 0 0,0 0 0,1 0 0,-1 0 0,0 0 0,1 0 0,-1 0 0,0 0 1,0 0-1,1 0 0,-1 1 0,1-1-43,0 0 0,-1 0 1,1 1-1,0-1 0,-1 0 0,1 1 1,0-1-1,-1 1 0,1-1 1,-1 1-1,1-1 0,0 2 1,2 5 56,0 1 1,0-1 0,0 1 0,1 10 0,5 35 225,-9-51-268,3 43-14,-2-29-281,2 19 0,-2-31-44,-1 0 0,1 1 0,1-1 0,-1 0 0,1 0 0,-1 0 0,1 0 0,5 7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4.4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141 0 3265,'0'0'1621,"0"4"-1223,-1 41 165,-1 0 1,-12 57 0,-13 39 9,-59 363 321,75-265-922,11-238 24,0 2-22,0 1 0,0-1 0,0 0 0,1 0 0,-1 0 0,2 5 1,-1-7-8,-1 0 1,1 0-1,-1 0 1,1 0 0,0-1-1,-1 1 1,1 0 0,0 0-1,0 0 1,0 0-1,-1-1 1,1 1 0,0 0-1,0-1 1,0 1 0,0-1-1,0 1 1,1-1-1,-1 0 1,0 1 0,2-1-1,3 1-221,1 0-1,0 0 1,-1-1-1,1 0 0,0 0 1,-1-1-1,1 1 1,-1-2-1,12-2 0,-11 1-315,-1-1-1,1 0 1,10-8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3:34.7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467 75 1840,'0'-2'452,"0"-2"213,0 1 0,0-1 1,0 0-1,0 0 0,-1 1 0,0-1 1,-1-4-1,1 6-604,0 1-1,0-1 1,0 1 0,0 0 0,0-1-1,0 1 1,-1 0 0,1 0 0,0 0-1,-1 0 1,1 0 0,-1 0 0,1 0-1,-1 1 1,0-1 0,1 0-1,-4 0 1,-12-4-32,0 1-1,0 1 1,-34-3-1,-55 5-66,58 2 5,26-1 29,-38 5 1,52-3 20,0 0 0,0 0 0,-1 0 0,1 1-1,1 0 1,-1 1 0,-10 5 0,16-7-18,0-1 0,0 1 1,1-1-1,-1 1 0,0-1 0,1 1 1,0 0-1,-1 0 0,1 0 0,0-1 0,0 1 1,0 0-1,0 1 0,1-1 0,-1 0 1,0 0-1,1 0 0,-1 0 0,1 1 1,0-1-1,0 4 0,0-2-15,0-1 0,1 0 0,0 0 0,-1 1 0,1-1 0,0 0 0,0 0 0,1 0 0,-1 0 0,1 0 0,-1-1 0,1 1 0,0 0 0,4 4 0,4 2 26,0 0 0,1-1 1,1 0-1,14 8 1,54 24 296,-43-22-145,117 65 336,-123-63-445,-1 1 1,48 43 0,-61-47-660,-1 1 0,20 29 0,-24-29-1624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12.4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36 257 1200,'0'-9'1513,"0"-1"-1,-1 0 1,0 0 0,-3-10-1,3 14-1053,1 6-422,0-1-1,0 1 1,0-1-1,0 1 0,0-1 1,0 1-1,0-1 1,0 1-1,-1 0 0,1-1 1,0 1-1,0-1 0,0 1 1,-1 0-1,1-1 1,0 1-1,0 0 0,-1-1 1,1 1-1,0 0 0,0-1 1,-1 1-1,1 0 1,0-1-1,-1 1 0,1 0 1,-1 0-1,1 0 0,0-1 1,-1 1-1,1 0 1,-1 0-1,1 0 0,0 0 1,-1 0-1,1 0 0,-1 0 1,1 0-1,-1 0 1,1 0-1,-1 0 0,0 0-154,1 4-518,-1 0 584,1 1-1,0-1 0,0 0 1,1 5-1,-1 5 51,5 88-70,0 0 79,-5-41 4,2 137 99,2-140-94,14 79-1,-5-78-33,25 66 0,-34-101 58,-4-23-47,0 0 0,-1-1 1,1 1-1,0 0 0,0 0 0,0-1 0,0 1 0,1 0 0,-1 0 1,0-1-1,0 1 0,0 0 0,1 0 0,-1-1 0,0 1 0,1 0 1,-1-1-1,0 1 0,1 0 0,-1-1 0,1 1 0,-1-1 0,1 1 1,-1-1-1,1 1 0,0-1 0,-1 1 0,1-1 0,0 1 0,-1-1 0,1 0 1,0 1-1,-1-1 0,2 0 0,32 21-61,-34-21 68,7 4 3,0 1 0,1-2 0,-1 1-1,1-1 1,0 0 0,0-1 0,14 3 0,3-3 13,0-1 0,0-1 1,0-1-1,0-2 0,0 0 1,-1-2-1,43-13 0,326-100 31,-329 100-46,-20 4-1,1 3-1,56-7 1,-75 15 1,-1 0 0,33-10 0,-57 13 19,0 0-1,1-1 1,-1 1 0,0-1 0,0 1 0,1-1 0,-1 0-1,0 0 1,0 0 0,0 1 0,0-1 0,0 0 0,0 0-1,0 0 1,-1 0 0,1 0 0,0-1 0,0 1 0,-1 0-1,1 0 1,-1 0 0,1-1 0,0-1 0,-1-2 152,1 0 0,-1 0 0,1 0 1,-2-10-1,0 0-102,1 8-60,-1-1 0,-1 1 0,1 0 0,-1 0 0,0 0 0,-5-9 0,-4-17-19,-38-154-317,-10-38 271,29 112-7,-31-93-150,59 202 215,1 1 0,-1-1 1,0 1-1,-4-5 0,-2-4 4,8 11-37,-1 1 0,0-1-1,1 1 1,-1-1 0,0 1 0,1-1 0,-1 1-1,0-1 1,0 1 0,0 0 0,1-1 0,-1 1 0,0 0-1,0 0 1,0-1 0,0 1 0,0 0 0,-1 0-1,-23 1-498,13-1 678,-12 1-34,0 1 1,-23 5-1,-47 13-54,71-15-42,-375 80-514,326-74 554,-82 0 0,90-8-41,44-1-151,-8 1-287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5.7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1 464,'44'-1'1344,"53"2"837,-91 0-2110,1 0 1,0 0-1,0 0 1,-1 1-1,1 0 0,-1 0 1,1 0-1,6 4 1,3 4 210,24 17 0,-11-6-41,-22-17-241,0 0 0,0-1 0,0 0 1,1 0-1,-1-1 0,1 1 0,0-2 0,-1 1 0,1-1 0,0 0 0,14-1 0,-44-5 1497,22 4-1369,0 18 1082,4 29 0,1-25-1072,4 23 207,5 56-1,-10 8-10,-5 0 0,-21 159 0,2 10-300,20-232-275,2-39-517,-2-6 692,0-1 1,1 1-1,-1 0 1,1 0-1,-1 0 1,0 0-1,1-1 1,-1 1-1,0 0 1,1-1-1,-1 1 1,0 0-1,1 0 1,-1-1-1,0 1 1,0-1-1,1 1 0,-1-1 1,14-22-2370,0-9-1303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14.9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0 1272,'0'0'4208,"0"12"-2923,-1 22-130,-10 53 0,3-34-944,-29 276 144,22 5-189,15-300-166,7 148 118,-1-100-90,-5 88 0,-2-85-39,1-84-117,5-1 27,78 0 215,122-1 225,-157-2-234,62-13-1,47-17 4,15-4-78,-128 30-48,86-2 0,-86 9-33,-43 0-6,0-2-294,1 0 101,-1-1-1,0 1 0,1 0 1,-1 0-1,1-5 1,5-7-1564,8-11-2290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16.1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50 180 1560,'-39'0'3774,"39"0"-3757,0 0 0,-1 0 0,1 0-1,-1 0 1,1 0 0,0 0 0,-1 0-1,1 0 1,0 0 0,-1 0 0,1 1-1,0-1 1,0 0 0,-1 0 0,1 0-1,0 1 1,-1-1 0,1 0 0,0 0-1,0 1 1,0-1 0,-1 0 0,1 0-1,0 1 1,0-1 0,0 0 0,-1 1-1,1-1 1,0 1 0,-1 11 15,0-9 20,0 106 658,2-59-468,10 126 1033,-2-66-945,2 36-200,33 165 0,-26-242-129,-17-67-1,1 9 3,-2-10 3,0 1 0,0-1 0,0 0 1,1 1-1,-1-1 0,0 0 0,1 0 1,-1 1-1,1-1 0,-1 0 0,2 1 421,-1-14-325,0 0 0,3-13 0,0-2-192,22-134-234,10-99-490,-28 166 431,-1-4-174,21-104 1,10 59-401,-28 116 951,1 1 0,2-1 0,16-26 1,-27 51 45,0-1 1,0 1 0,0-1 0,0 1 0,0 0 0,1 0-1,-1 0 1,1 0 0,0 0 0,-1 1 0,1-1 0,0 1-1,0 0 1,0 0 0,0 0 0,0 0 0,0 0-1,7 0 1,0 0 42,0 1 0,0 0 0,1 1 0,15 2 1,-14 0 9,0 0 0,-1 1 0,1 0 0,-1 0 0,0 2 0,16 9 0,-4 0 106,38 32 0,-50-38-111,-1 1 1,0 0-1,-1 1 0,0 0 1,0 0-1,-1 1 0,7 16 1,-10-17 0,0 0 0,-1 1 1,0-1-1,-1 1 1,0 0-1,-1 0 0,-1 0 1,1 20-1,-2-18 14,-1 1 0,-3 21 0,3-30-72,0-1 0,-1 1-1,0 0 1,0-1 0,-1 0 0,1 1 0,-1-1 0,-7 9 0,1-3-16,-1 0 0,0-1 0,-1 0 0,0 0 0,-1-1 0,0 0-1,0-1 1,-1-1 0,0 0 0,0-1 0,0 0 0,-20 5 0,-1-2-64,1-2 1,-1-2-1,0 0 0,-39-2 1,-45 1 77,117 4-190,1-6 102,0 2 31,0 0 1,1-1-1,0 1 0,0 0 1,0 0-1,0-1 1,1 1-1,0 0 0,-1-1 1,4 5-1,5 6 72,12 15 1,-10-15-32,38 51 174,106 128 292,-143-179-404,1 0 0,0-2 0,25 18 0,-31-24-307,0-1 0,1 0-1,0-1 1,0 0-1,0 0 1,0-1 0,1 0-1,14 3 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18.8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1 1744,'-19'0'8097,"19"7"-8203,1-6 87,-1 1 0,1 0 0,0-1 0,0 1 0,-1-1-1,1 1 1,0-1 0,1 1 0,-1-1 0,0 0-1,0 1 1,0-1 0,1 0 0,-1 0 0,3 2 0,27 13 11,-24-13 13,32 13 254,50 13 0,-58-19-111,1 0 0,-2 2 0,40 20 0,-61-26-124,0-1 1,-1 1 0,0 1 0,0 0 0,0 0 0,11 14 0,-15-15-7,0 0 0,0 0 0,-1 0 0,0 0 0,0 1 0,0-1 1,-1 1-1,0-1 0,0 1 0,1 12 0,-1 39 440,-3-36-307,1-19-132,0 1 0,0-1-1,-1 1 1,1-1 0,-1 0-1,0 1 1,0-1 0,0 0 0,-1 0-1,1 0 1,-1 0 0,0 0-1,0 0 1,0 0 0,0-1-1,0 1 1,0-1 0,-1 1-1,-2 1 1,-39 34-466,-75 51 0,83-64-385,36-25 823,-2 1-296,0 0 0,0 0 0,1 1 0,-1-1-1,0 1 1,1-1 0,-1 1 0,1-1 0,-3 5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22.2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949 45 360,'2'-2'7204,"-11"-2"-6088,-14-4-1780,-112-18 886,126 25-225,-14-2-199,-42 2 0,35 2-95,23-1 284,1 1 1,0 0-1,-1 0 1,1 1-1,0-1 1,0 1-1,-10 5 1,-42 25 18,22-12 42,15-9-8,0 2 0,1 0 0,1 1 0,-30 27 0,1 4 66,-29 31-57,67-66-48,-58 68 38,52-57-24,-27 44 1,35-48-18,0 0 0,-9 35 0,0 0 2,1-11 79,1 1 0,-9 46-1,21-65-65,1 1 0,1-1 0,3 25 0,-1-4 150,-1 127 191,1-157-343,1-1 0,0 0 0,1 0 0,0 0 0,11 24 0,0 4 65,-3-9 13,1-1-1,27 50 1,-31-69-74,1 0 0,1 0 1,0-1-1,0 0 1,1 0-1,16 11 1,-13-11 49,0 0 1,1-2-1,0 0 1,1 0-1,0-1 1,29 9-1,-21-11 6,1-2-1,-1-1 1,1-1 0,40-1-1,4 1 4,69-2 66,-125-1-97,0-1-1,0 0 0,20-6 1,37-16 223,-43 14-187,161-60 122,-120 40-182,-36 15-14,-27 12-9,-4 2 3,0 1 0,-1-1 0,1 0 0,0 1 0,0 0 0,0-1 0,0 1 0,0-1 0,0 1 0,0 0 0,0 0-1,0 0 1,0-1 0,1 1 0,-1 0 1,0 0 0,0-1-1,0 1 1,0-1-1,0 0 1,0 1 0,0-1-1,0 0 1,1-1 0,4-2 9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24.5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118 333 1792,'0'-44'6495,"1"42"-6443,-1 1-1,1-1 1,-1 0-1,1 1 0,-1-1 1,1 0-1,0 1 1,0-1-1,0 1 1,0-1-1,0 1 1,1-2-1,4-5 78,10-19-66,2 1 1,0 1 0,2 1 0,0 0 0,2 2 0,34-29-1,-47 45-65,0-1-1,1 1 0,0 1 1,0 0-1,0 0 0,14-4 1,-8 5-27,-1 1 1,1 0 0,30-1-1,140 1 113,-164 3-86,-6 1 0,1 1 0,-1 0 1,0 1-1,0 1 0,0 0 1,0 1-1,-1 1 1,1 0-1,16 11 0,16 11 99,60 47 0,-99-68-81,15 10 11,106 83 24,-106-80-46,0 2 0,-2 1 0,21 28-1,-28-30 66,-1 1-1,21 44 0,12 51 338,-46-114-401,19 48 144,23 64 77,-37-95-200,-1 0 1,-1 0-1,3 40 0,-7 41-33,0-85 48,-2 1 1,0 0-1,-1 0 1,-8 27-1,-29 65 248,20-59-219,15-39-50,-39 96 150,36-91-148,-1 0 1,-1 0-1,0-1 0,-17 19 0,5-12-1,0 0 0,-2-1-1,0-2 1,-42 26 0,25-21 6,-1-2-1,-59 21 1,-151 43 54,230-82-42,-1 0 0,0-2 1,0 0-1,-27-3 0,30 1 11,11 0-31,-1-1 0,1 0 0,-1-1 0,1 0 0,0 0 0,0-1 0,0-1 0,-12-5 0,-7-6 16,-31-22 0,-1-1-7,25 19-8,-1 1-1,0 2 1,-71-20 0,99 34-20,3 1 2,0 0 0,0-1-1,1 1 1,-1-1 0,0 0 0,1 0 0,0-1-1,-1 1 1,-5-6 0,9 8-10,-28-1-5470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4:28.4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459 0 640,'0'0'8349,"-5"0"-7825,-8 1-492,0 1 1,0 0 0,1 1 0,0 0-1,-19 8 1,-9 2 17,-214 52 24,236-61-64,10-3-32,0 1 0,0 0-1,-12 5 1,17-5 14,3 1 7,0-3-22,0 10-325,0-6 335,0 16 11,2 21 1,-1-35 5,0 1-1,1-1 1,0 1-1,0-1 1,0 0-1,0 0 1,5 7-1,4 5 15,1-1-1,0-1 1,20 20 0,48 40 210,-47-46-86,44 51 0,-67-70-126,17 15 0,-22-22-14,1 0 76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8:44.8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198 136 1880,'0'0'9358,"-3"0"-9278,2 0-78,0 0-1,0 1 0,0-1 1,0 0-1,0 0 0,0 1 1,0-1-1,0 1 0,1-1 0,-1 1 1,0-1-1,0 1 0,0-1 1,1 1-1,-1-1 0,-1 2 1,-9 14-13,8-12 6,-10 17-24,1 1 0,-13 32 0,-12 48 25,-17 82 4,47-146-17,1-1 0,1 1 0,1 38 0,4 11 333,-1-92-298,1-1 0,-1 1 0,1 0 0,0 0 0,1-9 0,1-2-22,1-22-18,3 1-1,17-62 0,0 0 3,9-87-13,-26 154 18,0 1-1,3 0 1,13-37 0,-21 67 14,-1 0 1,0 1-1,1-1 1,-1 0-1,0 1 1,1-1-1,-1 0 1,1 1-1,-1-1 1,1 0-1,-1 1 1,1-1-1,-1 1 1,1-1-1,0 1 1,-1-1-1,1 1 1,0-1-1,0 1 1,0-1-1,0 1-7,12 0-205,8 0 205,-12-1-12,-1 1 0,1 0 0,13 2 0,-19-1 16,-1 0 1,1 0-1,-1 0 1,0 0 0,1 1-1,-1-1 1,0 1-1,0-1 1,0 1 0,0 0-1,0 0 1,0 0-1,-1 0 1,3 3 0,4 6 27,9 20 1,-11-19 3,18 33 5,-2 0 1,-3 2-1,-1 1 0,13 59 0,-29-98-27,-1-6 14,-1 1 0,1-1 0,0 0 0,0 1 0,0-1 0,1 0 0,-1 1 0,1-1 0,3 6 0,-5-9-14,1 0 0,-1 0 0,0 0-1,0 0 1,0 1 0,1-1-1,-1 0 1,0 0 0,0 0-1,1 0 1,-1 0 0,0 0-1,0 0 1,1 1 0,-1-1-1,0 0 1,0 0 0,1 0 0,-1 0-1,0 0 1,0 0 0,1 0-1,-1-1 1,0 1 0,1 0-1,-1 0 1,0 0 0,0 0-1,1 0 1,0-1 17,-1 1-1,1-1 1,-1 1-1,1-1 1,-1 1 0,0-1-1,1 0 1,-1 1-1,0-1 1,1 1-1,-1-1 1,0 0 0,1-1-1,7-33 132,-1 0 1,2-50-1,-5 44-154,2-20-54,9-64-164,-13 112 186,5-25-27,20-64-1,-25 101 11,0 0-1,0 0 1,0 0-1,0 1 1,0-1-1,1 1 1,-1-1-1,0 1 1,5 0-1,45-3 26,-44 3 16,-5-1-6,0 1 1,0 0-1,0 1 0,0-1 0,4 1 0,-6 0 10,0-1 0,0 1 0,1-1 0,-1 1 0,0 0 0,0 0 0,0-1 0,0 1 0,0 0 0,0 0-1,0 0 1,0 0 0,0 0 0,0 2 0,11 16 39,-2 0-1,-1 1 0,11 29 0,14 67 179,-24-77-176,22 60 99,59 131-1,-86-220-247,-1 0 1,-1 0 0,0 1-1,0-1 1,-1 1-1,0 0 1,-1 0-1,0 13 1,0-5-458,-1-8-467,0 0-1,-2 17 1,-3-10-1574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9:03.6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1 408,'6'7'1986,"-6"-7"-1891,0 1-1,0-1 1,0 0-1,0 1 1,0 0-1,2 19 1415,-1-9-1393,11 125 1311,-12 2-639,-1-58-582,1 414 853,3-196 6,13-299-4061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8:30.2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0 3017,'0'1'2232,"-1"2"-1956,0 0-1,0 0 1,0 0 0,1 0-1,-1 0 1,1-1-1,0 5 1,-1 6-26,0-8-140,-12 151 1806,13-126-1701,0-4 12,0-1-1,5 32 1,-3-48-202,0-1 0,0 1 0,1-1-1,0 0 1,0 0 0,1 0 0,0 0 0,0 0 0,1-1-1,8 11 1,-8-12-6,0-1 0,1 1 0,0-1 0,11 8 0,-14-11-26,0 0-1,1 0 1,-1 0 0,1-1-1,0 1 1,0-1 0,-1 0-1,1 0 1,0-1 0,0 1-1,5-1 1,-4 0-8,2 1 3,0-2 0,-1 1 0,9-2 0,-12 1 12,0 0 0,0 0 0,-1 0 0,1 0 0,-1 0 0,1-1 0,-1 1 0,1-1 0,-1 1 0,4-5 0,7-7-35,-1-1-1,0-1 1,11-17-1,27-53-221,-33 56 186,10-22-197,12-19-47,-34 64 298,-5 6 15,1-1 0,-1 1 1,1-1-1,-1 1 0,0-1 0,1 1 0,-1-1 0,1 1 0,-1-1 1,0 1-1,0-1 0,1 0 0,-1 0 0,0 0 109,0 3-9,2 24 44,0 1 0,11 39 0,-4-16-47,-6-36-232,13 68 446,-13-73-891,0 1 0,0-1 0,1 0 0,0 0 0,1 0-1,7 10 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8:30.6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77 1 3577,'0'3'4287,"-2"22"-3906,-1 0 0,0 0 0,-2 0 0,-11 36 0,1-1-4,3 0 1,3 1 0,3 0-1,1 77 1,5-110-283,-1-3 21,5 42 1,-2-60-105,-1 1 0,1 0 0,0 0 0,1-1-1,-1 0 1,2 1 0,-1-1 0,1 0 0,6 9 0,-6-11-69,0 0 1,0 0-1,0 0 1,1-1-1,-1 0 1,8 5 0,-11-8-19,1 0 0,-1 0 0,1 0 0,-1-1 0,1 1 0,0 0 0,-1-1 0,1 0 0,0 1 0,0-1 0,-1 0 0,1 1 0,0-1 0,0 0 0,-1-1 0,1 1 0,0 0 0,0 0 0,0-1 0,-1 1 0,1-1 1,0 1-1,-1-1 0,1 0 0,-1 0 0,3-1 0,-2 0-112,1 0-1,-1 0 1,0 0 0,-1 0 0,1 0-1,0 0 1,2-4 0,12-25-2295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6.6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380 19 1488,'10'-16'5345,"-10"13"-5048,0 28-9,-1 0 0,-1 0 0,-8 36 0,-26 78 723,-8 35-113,33-117-551,-5 61 0,15-111-318,-5 111 455,5-118-459,1 0 0,0 1 0,0-1 0,0 0 0,0 0 0,0 1 0,-1-1 0,1 0 0,0 0 0,0 1-1,-1-1 1,1 0 0,0 0 0,0 0 0,-1 1 0,1-1 0,0 0 0,0 0 0,-1 0 0,1 0 0,0 0-1,-1 1 1,1-1 0,0 0 0,-1 0 0,1 0 0,0 0 0,-1 0 0,1 0 0,0 0 0,-1 0 0,1 0-1,-1 0 1,-14-2 533,14 2-528,-4-1 23,-1-1 0,0 1 0,0-1 0,1 0 0,-11-6 0,-26-19-520,36 23 330,-13-9-918,0-1 0,1-1 1,1-1-1,-29-34 1,21 15-2883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8:31.0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12 3017,'3'-9'5006,"25"8"-4656,-12 0-179,0 1 0,-1 0 1,23 5-1,-16 0 63,35 15 1,11 4 96,-38-17-281,0-2 0,0-1 0,56 1 0,-38-5-359,-1-1-1,48-9 1,-42-1-1331,-11 4-2177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8:31.4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14 139 3449,'5'2'574,"-1"1"1,0 0-1,1 0 1,3 4-1,9 5 465,-3-2-519,13 12-1,-16-12-361,0-1 0,18 11 0,-21-15-92,1 0-1,0 0 1,0-1 0,1 0 0,-1-1 0,1 0 0,0 0 0,17 1 0,32-2 197,-39-3-183,-15 1-55,1 0 1,0 0 0,-1-1-1,1 0 1,-1-1-1,1 1 1,-1-1-1,0 0 1,7-3 0,-2-1 30,-1 0 0,0 0 0,15-15 0,-19 17-41,-1 0 0,0-1 0,0 0 1,0 0-1,0 0 0,-1 0 0,1 0 0,-1-1 0,-1 0 0,1 1 1,-1-1-1,0 0 0,0 0 0,-1 0 0,0-1 0,0 1 1,0 0-1,-1-9 0,0 11-11,0 1 0,-1 0 0,1 0 0,-1 0 0,1 0 0,-1 0 0,0 1 0,0-1 0,-1 0 0,1 0 0,-1 0 0,1 1 0,-1-1 0,0 1 0,0 0 0,0-1 0,0 1 0,0 0 1,0 0-1,-5-3 0,-2-1-9,-1 1 0,0-1 0,0 2 0,-14-5 0,7 3-10,1 2-1,-1 0 1,0 1-1,0 1 1,0 0-1,-22 2 1,32-1 12,1 1 0,0 1 0,-1-1 0,1 1 1,0 0-1,-1 1 0,1-1 0,0 1 0,0 1 0,0-1 0,0 1 0,1 0 1,-1 0-1,1 1 0,-1-1 0,1 1 0,0 0 0,-6 8 0,-1 1 57,1 0 0,1 1-1,0 0 1,1 1 0,-9 18-1,5-3 180,-18 55-1,24-59-76,1 1-1,2 1 1,0-1-1,1 44 1,3-66-147,0-1 1,0 0 0,1 1 0,-1-1 0,1 0 0,0 0 0,1 1 0,-1-1-1,0 0 1,1 0 0,0 0 0,0-1 0,0 1 0,1 0 0,3 3 0,0-1 3,0 0 0,0-1 0,1 0 1,0 0-1,0-1 0,14 7 0,-3-2-39,0-2 0,1 0 0,0-1-1,0-1 1,0 0 0,1-2 0,-1 0-1,25 0 1,123-3-2530,-99-5-988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0:50.9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3961,'14'0'5776,"-12"0"-5788,-2 0-44,3 6-358,-1-1 377,0 0 1,-1 0 0,0 1-1,1 10 1,1-2 5,13 97 68,2 122 1,-14 113 118,-3-77-45,15-3-62,0-168-80,-9-66-330,-7-75-3796,0 3-399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0:51.8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68 576,'7'-3'5174,"5"3"-5925,-8 0 1165,678 3 2275,-497-14-2577,0-12-51,0 0-35,-1 12-21,22 11-135,-204 0 34,0 1-1,0-1 0,0 1 0,0-1 0,0 1 0,1 0 0,-1 0 0,0 0 0,3 2 0,-3-2 28,0 0 0,0 0 0,0 0 0,0 0 0,0 0 0,0 0 0,0-1 0,1 1 0,3 0 0,33 2-240,-38-3 279,4 2-136,-5-1 162,4 5 663,-4-3-680,1 1 0,-1-1 0,1 1 0,0-1 0,0 1 1,3 6-1,1 4 63,66 239 686,-47-145-495,-4 2 0,-6 0 0,1 118 0,-13-135-63,10 165 307,2-168-446,-10-73-121,-3 1-1295,-14-17-1352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0:52.5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7 2457,'-1'-1'3550,"5"-1"-3400,1097 12 3283,-940-8-3253,-33 0-102,206 2-37,-321-4-132,19 0-203,-30 0 222,0 0 0,0-1-1,0 1 1,0 0-1,0-1 1,0 0 0,0 1-1,0-1 1,0 0-1,-1 0 1,1 0 0,1-1-1,-2 2-17,-1-1 0,0 1 0,1-1 0,-1 1 0,0-1 0,0 1 0,0-1 0,1 1 0,-1-1 0,0 1 0,0-1 0,0 1 0,0-1-1,0 0 1,0 1 0,0-1 0,0 1 0,0-1 0,0 1 0,0-1 0,-1 1 0,1-1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0:53.0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18 440,'0'-6'72,"0"0"-72,0 3-128,0 0-256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0:54.0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18 169 1272,'-7'1'8839,"7"13"-10388,0-6 2109,-6 236-383,2 59 687,4-190-779,0-113-108,0-5-180,1-20 23,1-1 1,6-26-1,15-53-159,-7 35-76,11-68-360,30-129-144,-54 256 923,24-120 764,-26 113-357,-1 18-409,0 0 0,0 0 0,0 0 1,0-1-1,0 1 0,0 0 0,0 0 0,0 0 1,0 0-1,0-1 0,0 1 0,1 0 1,-1 0-1,0 0 0,0 0 0,0 0 0,0-1 1,0 1-1,1 0 0,-1 0 0,0 0 0,0 0 1,0 0-1,0 0 0,1 0 0,-1 0 1,0 0-1,0-1 0,0 1 0,1 0 0,-1 0 1,0 0-1,0 0 0,0 0 0,0 0 0,1 0 1,-1 0-1,0 0 0,0 1 0,0-1 0,1 0 1,-1 0-1,0 0 0,2 0-20,0 0-1,1 0 1,-1 1 0,0-1-1,0 1 1,0-1-1,0 1 1,0 0 0,0 0-1,0 0 1,0 0-1,0 0 1,-1 0 0,1 0-1,0 1 1,-1-1 0,1 0-1,1 3 1,2 2 34,0 1 0,-1 0 0,6 11 1,-3-5-6,37 72 604,36 105 1,38 84-336,-109-255-279,1-1 1,1 0 0,0 0-1,20 21 1,-31-38-8,1-1-1,-1 1 1,1 0 0,0-1 0,-1 1 0,1-1 0,0 1-1,-1-1 1,1 0 0,0 1 0,0-1 0,-1 0 0,1 1 0,0-1-1,0 0 1,0 0 0,0 0 0,-1 0 0,1 0 0,0 0-1,0 0 1,0 0 0,0 0 0,-1 0 0,1 0 0,0 0-1,0 0 1,0-1 0,-1 1 0,1 0 0,0-1 0,0 1 0,-1-1-1,1 1 1,0-1 0,-1 1 0,1-1 0,1 0 0,1-3-7,1 0 1,0 0 0,-1-1-1,5-6 1,-7 10 16,15-26-55,-1-1 0,-1 0 1,17-48-1,19-94-844,-46 153 752,69-267-357,-73 283 492,1 4 3,0 7 3,-1 16 45,0 23 169,5 197 874,-1-189-851,2 0-1,18 72 0,22 43-1947,-42-162-192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0:54.6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3849,'5'78'4350,"0"-49"-4242,0 0 1,2-1 0,1 0-1,18 45 1,-22-65-92,1 0 0,-1 0 0,1-1 0,0 0 0,1 1 0,0-2 0,0 1 0,0-1 0,1 0 0,10 8 0,-16-13-15,1 0-1,0 0 1,-1-1 0,1 1 0,0 0 0,-1 0 0,1-1 0,0 1 0,0-1 0,0 0 0,0 1 0,0-1 0,-1 0 0,1 0 0,0 0 0,0 0-1,0-1 1,0 1 0,0 0 0,-1-1 0,1 1 0,0-1 0,0 0 0,-1 0 0,1 1 0,0-1 0,1-2 0,2-1-11,-1 0 0,1 0 1,-1-1-1,0 1 0,0-1 1,5-9-1,19-34-826,41-101 1,-42 86 360,-25 60 467,6-11 1,-8 13 10,1 1 0,-1-1 1,1 1-1,0-1 0,-1 1 0,1 0 1,0-1-1,-1 1 0,1 0 1,0 0-1,0-1 0,-1 1 0,1 0 1,0 0-1,0 0 0,-1 0 1,2 0-1,-1 0 5,0 0 0,0 1 0,0-1 0,-1 0 0,1 1 1,0-1-1,0 1 0,-1-1 0,1 0 0,0 1 0,-1 0 0,1-1 1,0 1-1,-1-1 0,1 1 0,-1 0 0,1-1 0,-1 1 0,1 0 0,-1 0 1,10 20 232,-7-16-173,9 28 390,-1 0 1,7 39 0,6 18-50,-21-83-459,0 5-511,1 0 0,0-1 0,11 19-1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0:54.9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70 1 4265,'-15'9'3511,"15"-9"-3365,-1 1 1,1 0-1,-1 1 0,0 2-181,0 1-1,0 0 0,-1 7 1,1-4 338,-20 134 288,-4 230-1,25-341-542,-1-4-18,4 27-1,-3-49-33,1-1 0,0 1 0,0 0 0,1 0 0,-1-1 0,1 1 0,4 7 0,-5-10-12,1 1 0,-1-1 0,1 0 0,-1-1 0,1 1 0,0 0 0,0 0 0,0-1 0,0 1 0,0-1 0,0 0 0,0 1 0,0-1 0,1 0 0,-1 0 0,0-1 0,4 2 0,1-1-332,0 0 1,0-1-1,0 1 0,0-1 1,1-1-1,9-1 0,-13 1-194,0-1 1,0 1-1,8-5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0:55.3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 4 5177,'-2'-3'2965,"9"3"-2477,14 2-722,35 15 297,-14-4 25,390 81 2,-367-85-2760,101 0 1,-121-9 747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7.0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1 368,'0'3'5001,"3"-3"-4401,-3 3-240,3 3 609,0 2-529,1 4 144,-1 0-168,0 0-240,4 0-96,3-1-80,9 7-8,-6-6-1312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0:55.7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44 119 912,'-1'-6'6480,"7"14"-6305,1 1 0,0-1 0,0 0 0,1-1 0,9 8 0,-1-3 75,35 21 0,-41-28-232,0 0 0,1-1 0,-1 0 0,1-1 0,0 0 0,1-1 0,-1 0 0,0 0 0,0-2 0,1 1 1,-1-1-1,14-2 0,-23 2-35,1-1 0,-1 1 0,1-1 0,0 1 1,-1-1-1,1 0 0,-1 0 0,0 0 0,1 0 0,-1-1 1,0 1-1,0 0 0,0-1 0,1 0 0,-2 0 1,1 1-1,0-1 0,0 0 0,-1 0 0,1-1 0,-1 1 1,1 0-1,-1 0 0,2-4 0,-1-2-128,0 0 1,0 1-1,0-1 0,-1 0 0,0 0 1,-1-14-1,0 17 30,0 1 0,-1 0 0,1-1 0,-1 1 0,0 0 0,0-1 0,0 1 0,-1 0 0,1 0 1,-5-7-1,3 6 15,-1 0 1,1 1 0,-1-1 0,0 1 0,-1 0 0,1 0-1,-8-4 1,5 3 60,-1 0-1,0 1 0,1 0 1,-2 0-1,1 1 1,0 0-1,-1 1 0,-10-2 1,-3 1 217,0 1 1,-23 1-1,40 1-87,1 0 1,0 0-1,-1 0 0,1 0 1,0 1-1,0 0 0,-1-1 1,1 2-1,0-1 0,0 0 1,0 1-1,0 0 1,0 0-1,1 0 0,-7 5 1,2 0 53,2 0 0,-1 0 0,1 1 0,0 0 1,1 0-1,0 0 0,0 1 0,1-1 0,0 1 0,-4 14 1,3-6 27,1-1 0,0 1 0,2 1 0,0-1 0,0 20 0,2-20-54,0-4-47,0 0 0,1 0 0,2 13 1,-2-21-68,0 0 1,1-1 0,-1 1 0,1-1 0,0 0 0,0 0 0,1 1 0,-1-1-1,1-1 1,0 1 0,0 0 0,4 3 0,2 1-4,2 0-1,-1 0 1,1-1 0,0-1 0,1 1 0,-1-2-1,1 0 1,18 6 0,-7-5-209,1 0 1,42 5 0,41-5-610,-97-6 727,123 1-1865,-10-1-1604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1:06.8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3507 188 2128,'-5'-14'794,"0"1"267,-10-22-1,12 30-906,0 0 0,0 1 1,-1-1-1,1 1 0,-1 0 0,0 0 0,-7-6 0,-1 2-6,0 0 0,-1 1-1,0 0 1,0 1 0,-1 0 0,0 1-1,-28-6 1,-6 2 160,-51-2-1,84 9-238,-323-2 47,280 7-126,1 3 0,-105 26 0,-110 48-45,221-64 45,-497 169-42,413-131 44,3 5 0,-124 77 0,122-53-1,4 7 0,-160 141 0,211-158 60,4 2 1,3 4 0,3 3-1,-81 128 1,128-174-5,1 1-1,-27 68 1,40-82-64,1 0 0,1 0 0,1 1 0,1 0 0,1 0 0,0 28 0,3-49 19,0 1 8,0 0-1,0 0 1,0 0 0,0 0 0,-1 0-1,0 0 1,0 0 0,-2 6-1,3-10-23,0 0-1,0 0 0,0 1 0,0-1 0,0 0 1,0 0-1,-1 0 0,1 1 0,0-1 0,0 0 1,0 0-1,0 0 0,0 0 0,-1 1 0,1-1 0,0 0 1,0 0-1,0 0 0,-1 0 0,1 0 0,0 0 1,0 0-1,0 0 0,-1 1 0,1-1 0,0 0 1,0 0-1,-1 0 0,1 0 0,0 0 0,0 0 0,0 0 1,-1 0-1,1 0 0,0 0 0,0 0 0,-1-1 1,1 1-1,0 0 0,0 0 0,0 0 0,-1 0 1,1 0-1,0 0 0,0 0 0,0-1 0,-1 1 0,1 0 1,0 0-1,0 0 0,0 0 0,0-1 0,0 1 1,-1 0-1,1 0 0,0-16-1175,0-7-986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1:07.3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0 1464,'0'1'3209,"-3"132"-2231,2-71-618,2 83 314,1-125-551,0-1-1,1 1 0,7 23 1,23 57 76,-14-45 5,-14-40-192,-4-9 46,1 0 0,0-1-1,0 1 1,0 0 0,6 9-1,-7-14-52,0-1-1,0 1 0,0-1 1,-1 0-1,1 1 1,0-1-1,0 0 0,0 1 1,0-1-1,0 0 0,0 0 1,0 0-1,0 0 0,0 0 1,0 0-1,0 0 1,-1 0-1,3 0 0,2-1 5,2 1 49,-1 0 0,0-1 0,0 0 0,1-1 0,-1 1 0,0-1-1,6-3 1,39-21 426,-24 11-346,13-7 6,107-49-80,232-61-464,-345 122-954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1:09.5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0 728,'0'0'7608,"1"7"-8157,10 22 632,-6-18-47,6 14 12,10 28 48,8 31 36,8 28 212,-21-65-285,2-1 1,3-1 0,1-1-1,1 0 1,44 57-1,-33-54-42,2-1 0,2-2 1,2-2-1,1-2 0,52 39 0,-37-38-12,94 51-1,-49-40 22,2-4-1,194 61 0,131-9 1,-314-83-13,210 4 0,-136-21 59,-164-1-67,1-1 0,-1-1-1,36-8 1,71-28 23,-49 13-20,105-23-18,60-20-3,-154 43 20,-90 25-6,-2 1 6,-30 0-5720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1:10.0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1 3121,'-2'0'2906,"9"0"-2434,13 2-646,-5 4 339,1 0-1,22 14 0,-3-1 124,327 137 1110,-319-141-1347,-8-3-24,57 29 0,-88-39-27,0 0 1,-1-1-1,1 1 1,-1 0-1,0 1 1,0-1-1,0 0 1,0 1-1,0 0 0,3 4 1,-5-6 11,-1-1 0,0 1 0,1-1 0,-1 1 0,0-1 0,0 1 0,0 0 0,0-1 0,0 1 0,0-1 0,0 1 0,0 0 0,0-1 0,0 1 0,0-1 0,0 1 0,0 0 0,0-1 0,0 1 0,-1-1 0,1 1 0,0 0 0,0-1 0,-1 1 0,1-1 0,0 1-1,-1-1 1,1 1 0,-15 11 316,11-10-339,-148 121 236,127-102-205,-62 54 26,-52 45 74,10 10-531,51-42-4414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1:17.8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4294 1031 1344,'3'-12'3217,"-3"12"-3140,0-1 0,0 0 0,0 1-1,0-1 1,0 0 0,0 1 0,0-1 0,0 1 0,0-1 0,0 0 0,0 1 0,0-1-1,1 1 1,-1-1 0,0 0 0,0 1 0,1-1 0,-1 1 0,0-1 0,1 1-1,-1-1 1,1 1 0,-1-1 0,0 1 0,1 0 0,-1-1 0,1 1 0,-1 0-1,1-1 1,-1 1 0,1 0 0,0-1 0,0 1 0,-3 5-208,-2 3 187,0-1-1,-1 0 0,0 0 1,-1-1-1,0 1 0,0-1 1,-9 7-1,-1 1 104,-37 20 1,23-18 18,-52 17 0,46-19-114,-426 147 69,313-113-129,-187 52 8,265-84 49,-1-3 1,-133 7-1,202-20-59,-354-5 355,10-52-173,310 49-156,-109-20 30,-196-42 45,7-21 63,80-3-73,174 58-3,-82-51 0,110 55-66,1-4-1,-62-54 1,78 57-84,1-2 0,2-2 1,-44-61-1,43 47-168,3-2 0,-30-70-1,-30-120 201,87 230 209,-1-1 0,0 1 0,-8-14 0,13 26-174,-1 0-1,1 0 1,0-1 0,0 1 0,-1 0 0,1 0 0,0-1 0,0 1 0,0 0-1,1-1 1,-1 0 0,1-4 17,-2-4 56,0-1 0,-1 1 0,-2-12 0,-1 0 0,4 17-42,1 0-1,0 0 0,1-9 0,-1 11-18,1 0 1,-1 0-1,0 1 0,0-1 1,0 0-1,0 0 0,-1 0 1,1 0-1,-1 0 1,-1-4-1,1 6 92,-10 2-2427,10-1 2063,0 1 0,0-1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1:18.1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639 16 1216,'-1'-13'6689,"1"13"-6597,-1-1 1,1 1-1,-1 0 0,0 0 1,1-1-1,-1 1 1,1 0-1,-1 0 0,0 0 1,1 0-1,-1 0 1,1 0-1,-1 0 1,0 0-1,0 0 0,-3 0-73,1 0-1,-1 1 0,1 0 0,-1-1 1,1 1-1,0 1 0,-1-1 1,1 0-1,0 1 0,-4 2 1,-5 4-37,-14 12 0,10-7 12,-274 239-220,73-59 102,211-187 125,5-5 6,-1 1-1,-1 0 1,1 0 0,0-1-1,0 0 1,-4 2 0,5-2-70,11-25-4103,3 1 1899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1:18.5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1 696,'11'0'4042,"-8"0"-3952,0 0-1,0 0 0,0 0 0,0 0 0,0 0 0,0 1 1,0 0-1,-1-1 0,1 1 0,0 0 0,0 1 1,0-1-1,-1 0 0,1 1 0,3 2 0,48 39 902,14 10-164,-16-20-567,1-1 0,71 30-1,122 30 50,-9-9-829,-171-57-1108,-14-7-1070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8:25.52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 1256,'-4'5'8171,"4"13"-7954,0-14-158,1 6 46,0 0-1,1 0 1,4 18-1,-2-14-55,2 17 1,7 111 35,4 33-16,40 99-60,-4-25 72,-42-145-323,-11-103 190,0 0 1,0-1-1,1 1 0,-1 0 0,0 0 1,0 0-1,1-1 0,-1 1 0,0 0 1,1 0-1,-1-1 0,1 1 1,-1 0-1,1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8:26.8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1512,'0'0'3281,"4"5"-2501,-3-3-751,0 0 1,0 0-1,0-1 0,0 1 0,0-1 1,0 1-1,1-1 0,-1 0 0,1 1 1,-1-1-1,3 1 0,18 10 95,-8-5-88,1-1-1,0 0 1,0-1 0,22 3 0,14-2 250,0-2 1,59-5 0,-45 1 2,17-1 35,91-11-1,-150 9-285,138-13 37,54 16-5,20-1-18,-156-5 9,21 0-42,-92 6-11,0-1-1,0-1 1,16-3 0,-15 2-8,0 1 0,11-2-1,7 4-31,-21 0-107,0 1 1,0-2-1,0 1 0,1-1 1,5-1-1,-10 1-11,11-1 189,-13 2-19,0 0 0,1 0 0,-1 1 0,0-1 0,0 0 0,1 0 0,-1 0 0,0 1 0,1-1 0,-1 0 0,0 0 0,0 1 0,0-1 0,1 0 0,-1 0 0,0 1 0,0-1 0,0 0 0,1 1 0,-1-1 0,0 0 0,0 1 0,0-1 0,0 0 0,0 1 0,0-1 1,0 0-1,0 1 0,0-1 0,0 0 0,0 1 0,0-1 0,0 1 0,-5 54 375,0 5-165,5 849 610,0-899-837,1 0-1,0 0 1,1 0-1,0 0 1,5 14-1,-4-13-281,-2 0 1,1-1-1,-1 1 0,-1 0 1,0 11-1,0-8-288,0-1-1,3 17 1,0-16-1444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8.7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41 640,'0'-2'503,"0"-1"-104,0 0 0,0 0 0,0 0 0,0 0 0,1 1 1,-1-1-1,1 0 0,0 0 0,0 0 0,2-4 520,-2 7-887,-1 0-1,0 0 1,0 0-1,0 0 1,1 0 0,-1 0-1,0 0 1,0 0-1,1 0 1,-1 0 0,0 0-1,0 0 1,1 0-1,-1 0 1,0 0 0,0 1-1,0-1 1,1 0-1,-1 0 1,0 0 0,0 0-1,0 0 1,1 1-1,-1-1 1,0 0 0,0 0-1,0 0 1,0 1-1,0-1 1,1 0 0,-1 0-1,8 20 113,9 33 0,-3-7 256,-10-32-306,16 44 275,34 71 1,-40-107-300,-14-22-64,1 1 1,0 0 0,0 0-1,-1 0 1,1 0 0,0 0 0,0-1-1,0 1 1,0 0 0,0-1-1,0 1 1,0-1 0,0 1-1,0-1 1,1 1 0,-1-1-1,0 0 1,1 0 0,8 1 149,-7-1-97,-1 0 0,1 1 0,0-1 1,-1-1-1,1 1 0,-1 0 1,1-1-1,-1 1 0,1-1 1,4-1-1,-1-3 7,1 0 0,-1 0 1,-1-1-1,1 0 0,6-8 0,-2 2-24,36-42-1031,-4-2 0,48-80 0,-84 126 207,0-1 1,5-14-1,-9 14-1510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38:27.5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46 130 992,'-45'0'4659,"45"0"-4661,0 1 0,0 0 0,1 0 0,-1-1 0,0 1 0,0 0 0,1 0 0,-1-1 0,1 1 0,-1 0 0,1-1 0,0 2 0,2 0 9,0 0 0,-1-1 0,1 1 0,0 0-1,1-1 1,-1 1 0,0-1 0,0 0 0,1 0 0,3 0 0,38 4 181,-28-4-96,174 3 1617,-123-5-1276,13-2 139,125-20 0,-50 3-219,-7 1-162,-95 11-136,78-13 66,9-6-21,-100 22-91,61-2 0,-30 7-69,-71-1-331,-1-30-2391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10:08:54.1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1 280,'0'0'4057,"0"4"-4040,0 891 1349,3-766-1283,1-11 319,-1-74-247,-3 0 663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25.0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83 0 2721,'0'27'6046,"0"-14"-6043,-1 15 165,-9 46 0,4-32-95,-12 80 48,-16 145 82,31-183-160,3-84-39,0 1 1,0-1-1,0 1 1,0-1-1,0 1 1,0-1-1,0 1 0,0-1 1,0 1-1,0-1 1,0 1-1,0-1 1,-1 1-1,1-1 0,0 1 1,0-1-1,0 1 1,-1-1-1,1 0 1,0 1-1,-1 0 0,0-2-3,1 1 0,0-1 0,-1 1 0,1-1-1,0 1 1,-1-1 0,1 1 0,0-1 0,0 1 0,-1-1-1,1 1 1,0-1 0,0 1 0,0-1 0,0 0-1,0 1 1,0-1 0,0 1 0,0-1 0,0 0-1,0 1 1,0-2 0,-3-221-746,3 192 723,1-1 0,8-47 0,5 9 26,14-79 312,-28 144-178,0 5-115,0-1 0,0 1 0,0 0 0,0 0 0,0 0 0,0 0 0,0-1 1,0 1-1,0 0 0,0 0 0,0 0 0,0 0 0,0-1 0,0 1 0,0 0 1,0 0-1,0 0 0,0 0 0,0-1 0,1 1 0,-1 0 0,0 0 1,0 0-1,0 0 0,0 0 0,0-1 0,0 1 0,0 0 0,0 0 0,1 0 1,-1 0-1,0 0 0,0 0 0,0 0 0,0 0 0,1 0 0,-1-1 0,0 1 1,0 0-1,0 0 0,0 0 0,1 0 0,-1 0 0,1 0 242,1-1-1,-1 0 1,1 0 0,-1 0-1,1 0 1,-1 0-1,2-2 1,10-5-429,-13 8 136,17 0-179,-15 0 219,1 0 0,-1 0 0,1 1 0,-1 0 0,0-1 0,1 1 0,-1 0 0,0 0 0,0 0 0,4 3 0,21 16 141,-21-14-129,59 51 244,25 21-160,-24-29 83,74 42 0,77 31 193,-28-17-187,-179-99-196,-2-1-30,0-1 0,13 11 0,-20-13 22,-1-2-15,0 0 0,0 0 1,0 0-1,0 0 0,-1 0 1,1 1-1,0-1 0,0 0 1,0 0-1,0 0 0,0 0 1,-1 0-1,1 0 0,0 0 0,0 0 1,0 0-1,-1 1 0,1-1 1,0 0-1,0 0 0,0 0 1,0 0-1,-1 0 0,1 0 1,0 0-1,0 0 0,0 0 1,-1 0-1,1 0 0,0-1 0,0 1 1,0 0-1,-1 0 0,-15 0-2217,-32-6-1,10-3-5030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26.9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0 101 256,'0'-83'8815,"0"66"-6664,4 29-1800,5 1-203,-7-12-108,0 1 1,-1 0-1,1 1 1,-1-1-1,2 4 1,-1-3-6,-1 0 0,1 0 0,0 0 1,0-1-1,1 1 0,-1 0 0,4 2 0,7 9 57,74 112 143,-11-14-195,-27-54-25,103 95 1,-35-39 65,-25-17-25,114 116 348,13-12 86,-57-63-187,223 175 176,159 62-140,-484-335-216,-1-2-82,0-4-1,3-2 1,0-2 0,2-4 0,1-2-1,111 25 1,55-9 13,-148-27-36,-8-7-9,-51-6-14,31 6 0,-42-6 0,-12 0 17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28.2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 3393,'-8'1'4132,"6"10"-2882,2-7-1240,-3 216 1168,3-141-864,3 79 13,6-1-1,7 0 1,38 160 0,-44-272-313,2-1 0,25 58 0,-33-92-48,1 0 0,0 0 0,0-1-1,1 1 1,0-1 0,1-1 0,0 1-1,0-1 1,12 10 0,-15-15-45,0 0 1,0-1-1,0 1 1,0-1 0,0 0-1,1 0 1,-1-1-1,1 1 1,-1-1-1,1 0 1,0 0 0,-1-1-1,1 1 1,0-1-1,5 0 1,-6 0-7,-1-1 0,1 1 1,0 0-1,-1-1 0,1 0 0,-1 0 0,1 0 1,-1 0-1,1-1 0,-1 1 0,0-1 1,0 0-1,0 0 0,0 0 0,0 0 1,0-1-1,0 1 0,3-5 0,2-3-550,-1-1 0,0 0 0,10-23 0,-15 30 424,22-49-3496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28.9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 89 1592,'-8'-4'11405,"-9"5"-11730,16 12 336,-1 7-6,-9 152 164,11-153 34,0-22-104,-6-154-527,9 8-99,-3 148 480,-1 4-529,1-2 558,0 0 0,0 0 0,0 0 1,1-1-1,-1 1 0,0 0 0,0 0 0,0 0 0,1 0 1,-1 1-1,2 3 13,41 172 438,-35-152-305,2 0-1,0-1 0,2 0 0,26 41 0,-36-61-132,-1-3-3,-1 0-1,1 0 1,-1-1 0,1 1 0,-1 0 0,1 0 0,-1-1-1,1 1 1,0 0 0,-1-1 0,1 1 0,0 0 0,0-1-1,1 1 1,-2-16-1265,0 0 369,-1 0-1,-1-1 1,-6-23 0,-7-11-3902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29.2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5961,'0'0'1121,"0"6"-393,0 11 648,3 10-320,10-1-712,10 1-344,20 11-184,-1-11-944,1-4-1593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29.5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148 24 4337,'-12'-19'4551,"11"19"-4361,0-1-1,0 1 1,0 0-1,0-1 1,0 1 0,-2 0-1,-3-1-71,0 0 1,-1 0-1,-9 1 0,11 0 232,3 0-344,-1 1-1,1-1 0,0 0 1,0 1-1,0 0 1,0-1-1,0 1 0,0 0 1,0 0-1,1 0 0,-1 0 1,0 0-1,0 1 0,1-1 1,-1 0-1,1 1 0,-1-1 1,1 1-1,0 0 1,-1-1-1,1 1 0,-1 3 1,-3 5-15,0-1 0,2 1 0,-5 13 0,7-19 11,-6 20-24,2 1 1,1-1 0,-2 36 0,4 78 33,3-82 3,-1-47-9,0-1 0,0 1-1,1 0 1,0-1 0,5 16-1,-5-22-14,0 1-1,0-1 1,0 0-1,0 0 1,1 1-1,-1-1 1,0 0-1,1 0 1,0-1-1,-1 1 1,1 0-1,0 0 1,0-1-1,0 1 0,0-1 1,0 0-1,1 0 1,-1 0-1,0 0 1,0 0-1,1 0 1,-1 0-1,1-1 1,3 1-1,-2 0-36,1-1 0,-1 0-1,0 0 1,0 0 0,0 0 0,0-1-1,0 1 1,0-1 0,0 0 0,0-1-1,0 1 1,0-1 0,0 1-1,0-1 1,-1 0 0,1-1 0,-1 1-1,0 0 1,4-4 0,23-24-973,-1-1 0,30-43 0,-11 6-1960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29.9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4033,'0'1'1559,"0"1"-1491,7 174 3210,79 376-978,-85-545-2291,44 216 129,-34-178-137,3-1 0,35 80 0,-42-110-63,0-1 0,1 1 0,0-2 0,1 1 0,13 14 0,-19-24-13,1 1-1,0-1 1,-1 0 0,1 0-1,0 0 1,0-1 0,1 1 0,-1-1-1,0 0 1,1 0 0,0-1-1,-1 1 1,1-1 0,0 0 0,0 0-1,-1-1 1,1 1 0,0-1-1,8-1 1,-9 1-4,0-1 1,0 0-1,0 0 0,0-1 1,0 1-1,-1-1 0,1 0 1,-1 0-1,1 0 0,-1 0 0,0-1 1,0 1-1,0-1 0,0 0 1,0 0-1,0 0 0,2-4 1,3-5-186,-1 0 0,0-1 1,8-19-1,7-29-530,29-124 0,-34 116 644,-15 59 169,24-84 49,-20 78 423,0 0 1,0 1-1,16-25 1,-20 37-181,0 0 0,1 0 0,6-8 1586,-10 12-1858,-1-1 1,1 0-1,-1 0 1,1 1-1,-1-1 1,1 1-1,0-1 1,-1 1 0,1 0-1,0 0 1,-1 0-1,-1 1 1,-3 2 44,-179 110 248,177-109-332,-5 2-6,1 1 0,0 0 0,-21 19 0,32-26-11,1-1 0,-1 1 0,0 0 0,1-1-1,-1 1 1,1 0 0,-1 0 0,1 0 0,-1-1 0,1 1-1,0 0 1,-1 0 0,1 0 0,0 0 0,0 0-1,-1 1 1,1-1 5,0-1-1,1 1 1,-1 0-1,0-1 0,0 1 1,0-1-1,1 1 1,-1-1-1,0 1 1,1 0-1,-1-1 0,0 1 1,1-1-1,-1 1 1,1-1-1,-1 0 1,1 1-1,0 0 1,3 1-14,0 0 0,0 0 0,0 0 0,0-1 0,7 2 0,-5-1 74,119 33 384,50 15-178,-166-47-266,103 31 5,-85-27-404,0-1-1,31 2 1,-9-5-1438,-11-2-1202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30.6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89 231 1008,'5'3'353,"1"1"-1,0-1 1,0 0-1,0-1 0,0 1 1,0-1-1,1 0 1,-1-1-1,1 0 1,-1 0-1,1 0 0,-1-1 1,1 0-1,10-1 1,-14 1-315,0-1 1,0 0 0,0 0-1,0-1 1,0 1-1,-1 0 1,1-1 0,-1 0-1,1 1 1,-1-1 0,1 0-1,-1 0 1,0-1-1,0 1 1,0 0 0,0-1-1,0 1 1,-1-1 0,1 0-1,-1 1 1,0-1-1,0 0 1,1-4 0,1-2 120,0-1 1,-1 0-1,0 0 1,-1 0 0,1-18-1,-2 22-66,0-1 0,-1 1-1,1-1 1,-1 1 0,-1 0 0,-3-12 0,3 13-61,0 1 0,0 0 0,-1 0 1,0 0-1,0 0 0,0 0 0,0 1 1,0-1-1,-7-4 0,6 5-10,0-1-1,0 2 0,0-1 1,-1 0-1,0 1 1,1 0-1,-1 0 0,0 0 1,0 1-1,-5-2 1,7 3-14,1-1 1,-1 1-1,1 0 1,-1 0-1,1 0 1,-1 0-1,1 1 1,0-1-1,-1 1 1,1-1-1,-1 1 1,1 0 0,0 0-1,-1 0 1,1 0-1,0 1 1,0-1-1,0 0 1,0 1-1,0 0 1,0-1-1,0 1 1,-1 2-1,-4 6-7,0 0-1,0 1 0,1-1 1,-7 20-1,-15 50 169,19-42 79,0-1-1,-5 73 0,9 76 450,5-173-678,1-1-1,0 1 1,0-1 0,1 1-1,5 13 1,-5-19-22,0-1-1,1 0 0,0 0 1,0 0-1,1 0 1,-1-1-1,1 0 1,1 1-1,-1-1 1,1-1-1,6 7 0,-5-7-59,0 0-1,1 1 0,0-2 1,-1 1-1,1-1 0,1 0 1,-1-1-1,0 0 0,1 0 1,-1 0-1,1-1 0,-1 0 1,1 0-1,0-1 0,14-1 1,-5-1-217,-1-1 0,1 0 1,-1-2-1,0 0 0,30-13 1,38-28-2132,-8-3-1736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9.2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243 152 1608,'0'-1'4791,"0"-92"-2647,0 90-2137,0 1-1,0-1 1,0 0-1,-1 1 0,1-1 1,-1 1-1,1-1 1,-1 0-1,0 1 1,0-1-1,0 1 1,0-1-1,0 1 1,-3-4-1,2 4-42,0 1 0,0 0 1,0-1-1,0 1 0,0 0 0,0 0 0,0 0 0,0 0 1,0 0-1,0 0 0,-1 1 0,1-1 0,0 1 0,0 0 1,-1-1-1,1 1 0,-4 1 0,-7-2-329,8 1 255,-1 0 0,1 0 0,0 0 0,-1 0 0,1 1 1,0 0-1,-6 2 0,5-1 92,0 1-1,0 1 1,1-1 0,0 1 0,0 0 0,-9 9-1,0 1 21,-12 17 0,21-25 13,1 1 1,0-1 0,0 1-1,0 0 1,1 0-1,0 0 1,1 0 0,-3 9-1,3-2 73,0 1-1,0-1 1,1 19 0,1-31-81,0 0 0,0 0 0,1 0 0,-1 0 0,0 0 0,1 0 0,-1 0 0,1 0 1,-1 0-1,1 0 0,0-1 0,0 1 0,0 0 0,0 0 0,2 2 0,-2-3 12,1 1 0,0-1-1,0 0 1,0 1-1,0-1 1,0 0-1,0 0 1,0 0-1,0-1 1,0 1-1,0 0 1,4 0-1,5 0 107,0 0-1,20-1 0,-12 0-73,-9-1-40,-1 0-1,1 0 1,-1-1-1,0 0 1,1-1-1,-1 0 1,0-1-1,-1 1 1,1-2-1,13-8 1,3-4-468,0-1-1,22-23 1,-45 40 398,-2 0 23,1 0 1,0 0-1,-1 1 1,1-1 0,0 0-1,0 1 1,0-1 0,0 1-1,-1-1 1,1 1-1,0-1 1,0 1 0,0 0-1,0-1 1,2 1 0,-2 3-273,-1 149 493,0-149-181,0 0 1,0 0 0,0 0-1,1 0 1,-1 0-1,2 3 1,-2-5-5,1 0 1,-1 0-1,1 0 1,-1 0-1,1 0 1,0 0-1,-1-1 1,1 1-1,0 0 1,0 0 0,0-1-1,-1 1 1,1 0-1,0-1 1,0 1-1,0-1 1,0 1-1,0-1 1,0 1-1,2-1 1,8 2-72,0-1 1,-1 0-1,21-1 1,-10-1-358,21 1-1180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31.1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278 1019 1720,'0'-9'383,"-1"0"0,0 0-1,0 0 1,-1 0-1,0 0 1,-1 0 0,-5-11-1,-4-4-229,-16-27 0,27 50-135,-3-6 17,-36-55 102,33 54-75,0-1 1,0 1-1,0 0 1,-15-11-1,19 17 4,0 0 0,1 0 0,-1 0 0,0 1-1,0-1 1,0 1 0,0 0 0,0 0 0,0 0 0,0 0 0,0 1-1,0-1 1,-1 1 0,1 0 0,-4 0 0,5 0-51,1 0-1,0 0 1,0 0 0,0 1 0,-1-1 0,1 0 0,0 1 0,0-1-1,0 1 1,0 0 0,0-1 0,-1 1 0,1 0 0,0-1 0,1 1 0,-1 0-1,0 0 1,0 0 0,0 0 0,-1 1 0,0 2-1,0 0 0,1 0 0,-1 0 0,-1 7 1,0-2 30,-6 24 191,1 0-1,2 1 1,-3 46 0,5 106 1086,4-149-1040,0-10-29,2 0 0,5 33 1,-4-45-168,1 0 1,0-1 0,1 0 0,0 0 0,11 20-1,-9-23-10,-1 0 0,1 0-1,1-1 1,0 0-1,0-1 1,17 16 0,-21-22-71,-1-1 1,1 1 0,0-1 0,0 1 0,0-1-1,0 0 1,0-1 0,0 1 0,0-1 0,1 0-1,-1 0 1,1 0 0,-1 0 0,1-1 0,-1 0-1,1 1 1,-1-2 0,1 1 0,-1-1 0,0 1 0,1-1-1,8-3 1,-8 1-8,1 0 1,-1 0-1,0 0 0,0 0 0,0-1 0,0 0 1,-1 0-1,8-8 0,1-5-44,15-22 0,-7 5-143,-1 0-1,-2-1 1,-2-1-1,12-38 1,-12 23-179,-3-2-1,10-71 1,-8-82-657,-15 5 273,0 182 703,-1-27 132,-3 1 1,-2-1 0,-1 2-1,-3-1 1,-1 1-1,-2 0 1,-22-47-1,22 62 566,0 0 0,-22-33 0,34 61-611,0 0 71,1 0 0,-1 0 0,1 0 0,-1 0 0,0 0 0,0 0 0,0 0 1,0 0-1,0 0 0,-1-1 0,2 2-91,0 1-1,0-1 1,-1 0 0,1 0 0,0 0-1,0 0 1,0 0 0,0 0 0,0 0-1,-1 0 1,1 0 0,0 0 0,0 0-1,0 1 1,0-1 0,0 0 0,0 0-1,0 0 1,0 0 0,-1 0-1,1 0 1,0 1 0,0-1 0,0 0-1,0 0 1,0 0 0,0 0 0,0 0-1,0 1 1,0-1 0,0 0 0,0 0-1,-1 15 226,2 135 416,4-72-85,23 125 0,43 72 298,-46-204-800,2-1 1,3-2-1,4-1 0,2-1 0,3-2 0,68 84 1,-78-114-401,1-1 0,48 39 1,-62-59-70,1-1 0,1 0 0,0-2 0,0 0 0,1-1 0,0 0 0,1-2 0,-1 0 0,1-2 0,33 6 0,14-5-2614,-66-6 2965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32.9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87 3777,'0'2'5568,"0"44"-4634,12 87 1,-9-115-895,1-1 0,0 0-1,1 0 1,1-1 0,1 1 0,0-1-1,1 0 1,13 18 0,-17-28-39,1 0 1,0-1-1,0 1 1,1-1-1,0 0 1,0 0 0,0-1-1,0 1 1,1-1-1,0-1 1,0 0-1,0 1 1,0-2-1,0 1 1,0-1-1,1-1 1,-1 1 0,1-1-1,0 0 1,-1-1-1,1 0 1,0 0-1,-1 0 1,1-1-1,7-2 1,-10 1 10,1 1 0,-1-1 0,0 0 0,0-1 0,0 1 0,0-1 0,0 0 0,0 0 0,-1-1 0,0 1 0,6-6 0,-1-2 15,0 1 1,0-1-1,10-18 0,-14 20-13,-1 0 0,1-1 1,-2 1-1,1-1 0,-1 0 0,-1 0 0,1 0 0,0-11 0,-1-10 19,-3-43-1,1 65-35,-1 0 0,-1 0-1,1 0 1,-2 0 0,1 1 0,-1-1-1,0 0 1,-1 1 0,0 0 0,0 0-1,-1 0 1,0 0 0,-1 1 0,1 0-1,-1 0 1,-1 1 0,1-1 0,-1 1-1,0 0 1,-1 1 0,1 0 0,-1 0-1,0 1 1,0 0 0,-1 0-1,-16-5 1,4 5-26,-1 1 0,0 1 0,1 1 0,-25 1-1,23 0 3,12 0 12,-34 1-75,40 0 15,0-1 0,0 1 0,1 0 0,-1 1 0,0-1 0,-7 4 0,7-1-333,5-1-126,8-2-711,92-1-2438,-38-5 1516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33.3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 3041,'1'0'81,"1"0"1,0 0 0,0 0 0,-1 1-1,1-1 1,-1 1 0,1-1-1,0 1 1,-1-1 0,1 1-1,-1 0 1,1 0 0,-1 0 0,0 0-1,1 0 1,-1 0 0,2 2-1,1 2 65,0 0-1,-1 0 0,5 9 0,-1-2 128,20 35 309,-2 0-1,-2 2 1,21 67-1,31 157 494,-53-193-864,-20-75-205,-2-4-5,0 0-1,0 0 1,0 0 0,1 0-1,-1 0 1,0 0 0,1 0-1,-1 0 1,1 0 0,-1 0-1,1 0 1,0-1-1,-1 1 1,1 0 0,0 0-1,0-1 1,-1 1 0,3 1-1,-3-2 1,0 0 0,0 0 0,0 0 0,0 0 0,0 0-1,0 0 1,0 0 0,0 0 0,0 0 0,0 0 0,0 0 0,0 0-1,0 0 1,0 0 0,0 0 0,0 0 0,0 0 0,0 0 0,0 0-1,0 0 1,1 0 0,-1 0 0,0 0 0,0 0 0,0 0 0,0 0-1,0 0 1,0 0 0,0 0 0,0 0 0,0 0 0,0 0 0,0 0 0,0-1-1,0 1 1,0 0 0,0 0 0,0 0 0,0 0 0,0 0 0,0 0-1,0 0 1,0 0 0,0 0 0,0 0 0,0 0 0,0 0 0,0 0-1,0 0 1,0 0 0,0 0 0,0 0 0,0 0 0,0 0 0,0 0-1,0-1 1,0 1 0,0 0 0,0 0 0,0 0 0,0 0 0,1-4 55,0-1 1,0 1 0,0-1 0,-1 1-1,0-1 1,0-8 0,-1-7 27,1-459 139,0 471-222,0 0 0,0 0 0,1 0 0,3-13 0,-3 19-12,-1-1 0,1 1 0,1 0 0,-1 0 1,0-1-1,0 1 0,1 0 0,-1 0 0,1 0 0,0 1 0,0-1 0,-1 0 1,1 1-1,0-1 0,1 1 0,-1 0 0,0-1 0,3 0 0,6-3-169,1 0 1,0 1-1,0 1 0,1 0 0,12-2 0,2 1-265,52-13-1907,0-5-1811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48.4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279 31 2497,'-4'-3'630,"0"-1"1,0 1 0,-1 1 0,1-1 0,0 1 0,-10-4 0,9 4-437,0 1 1,-1-1 0,0 1-1,1 0 1,-1 1 0,0-1-1,0 1 1,1 1 0,-12 1-1,14-2-173,-1 1 1,1 0-1,0 1 0,-1-1 0,1 0 0,0 1 1,0 0-1,-3 2 0,-24 20 111,14-10-16,3-3-65,1 0-1,-20 22 1,28-27-42,0-1 0,0 1-1,0 0 1,1 0 0,0 0 0,1 1 0,-1-1-1,1 1 1,-2 11 0,1 6 4,1 0 0,2 30-1,0-26 3,1-20-14,-1 0 0,1-1-1,0 1 1,0 0 0,1-1-1,0 1 1,0-1-1,1 0 1,5 11 0,-2-9-13,-1-1 1,1 0-1,0 0 0,1 0 1,0-1-1,15 13 1,-9-10 16,0-1 0,1 0 1,0-1-1,0 0 0,1-1 1,0-1-1,0-1 0,1 0 1,0-1-1,0 0 0,0-1 1,0-1-1,17 0 0,65-2-186,-77-1-234,-1-2 0,35-8 1,2-6-1855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3.1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3529,'4'0'2038,"-4"1"-2025,1-1 1,-1 0-1,0 0 1,1 0 0,-1 0-1,0 1 1,1-1 0,-1 0-1,0 1 1,0-1 0,1 0-1,-1 0 1,0 1-1,0-1 1,1 0 0,-1 1-1,0-1 1,0 1 0,0-1-1,1 0 1,-1 1 0,9 25 533,8 44 1,-10-43-336,16 92 660,-11-59-571,-2 4 8,-2 1-1,-3 99 1,-2-154-325,0-9-35,2-5-2,-2-3 58,1 1 0,-1-1 0,0 0 0,-1 0 1,0 0-1,2-8 0,1-5 13,28-104 3,12-39-169,13 3 17,-57 157 134,1-1-14,0 0-1,0 0 1,0 0-1,0 0 1,5-6 0,-6 10-1,-1-1 0,1 0 0,0 1 0,0-1 0,-1 1 0,1-1 1,0 1-1,0-1 0,0 1 0,-1-1 0,1 1 0,0 0 0,0-1 1,0 1-1,0 0 0,0 0 0,0 0 0,0 0 0,-1 0 0,1 0 1,0 0-1,0 0 0,0 0 0,0 0 0,0 0 0,0 1 0,0-1 1,0 0-1,-1 1 0,1-1 0,0 1 0,0-1 0,1 1 0,3 3-3,-1 1-1,1-1 1,-1 1-1,0 0 0,-1 0 1,7 10-1,-3-5 31,7 12 57,11 17 196,2-2-1,47 53 1,-69-86-314,0 1 0,0 0 1,0-1-1,0 0 1,1 0-1,0-1 0,-1 0 1,1 0-1,1 0 1,-1-1-1,0 1 1,1-1-1,-1-1 0,1 1 1,10 0-1,23-1-1624,-4-1-1158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3.5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46 128 3577,'0'6'319,"1"0"-1,1 1 1,-1-1 0,1 0 0,0 1 0,0-1 0,1 0-1,0-1 1,0 1 0,0 0 0,1-1 0,0 0 0,5 6-1,-4-5-264,0-1-1,0 0 0,0 0 0,0 0 0,1-1 1,0 0-1,0 0 0,0-1 0,0 1 0,1-1 1,-1-1-1,1 1 0,0-1 0,0 0 0,0-1 1,0 1-1,7-1 0,-5 0-13,0-1 6,-1 1 0,12-2-1,-17 1-29,-1-1-1,0 1 0,0-1 1,0 1-1,1-1 0,-1 0 1,0 0-1,0 0 0,0 0 1,0 0-1,0 0 0,-1-1 1,4-2-1,-1 0 6,-1 0 0,0-1 0,0 1 1,-1-1-1,1 0 0,-1 0 0,0 0 0,0 0 0,0 0 1,-1 0-1,1-8 0,1-5 45,-1-37-1,-2 50-66,0 1-1,0-1 0,-1 0 0,0 0 1,1 1-1,-2-1 0,1 1 1,0-1-1,-1 1 0,0-1 0,0 1 1,0 0-1,-1 0 0,0 0 0,1 0 1,-1 0-1,0 1 0,-1-1 0,1 1 1,-1 0-1,1 0 0,-8-5 0,4 5-28,0-1-1,1 1 0,-1 0 1,0 0-1,0 1 0,-1 0 0,1 0 1,0 1-1,-1 0 0,-7-1 0,9 2 1,0 0 1,0 0-1,-1 1 0,1 0 0,0 0 0,0 0 0,0 1 0,0 0 0,0 0 0,1 0 0,-1 1 1,-8 4-1,6-1-24,1 1 1,0-1 0,0 1-1,0 1 1,1-1 0,0 1-1,0 0 1,1 0-1,0 1 1,1 0 0,-1 0-1,2 0 1,-1 0 0,-3 16-1,7-21-47,-1 0 0,1 0-1,0 0 1,0 0 0,0 1 0,0-1-1,1 0 1,1 6 0,-1-8-27,-1 1 0,1-1 0,1 1 0,-1-1 0,0 0 0,1 1 0,-1-1 1,1 0-1,-1 0 0,1 0 0,0 0 0,0 0 0,0-1 0,3 3 0,1-1-560,0 1 0,1-1-1,13 4 1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3.8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72 1 5297,'0'2'1699,"0"2"-1511,0 1 0,-1 0 0,1 0 0,-1-1 0,0 1 0,-3 6 0,0 5 55,-14 50 341,3 2 0,4 0 0,-4 80-1,14 67 215,1-187-756,3 0 1,0-1 0,11 45-1,-8-54-39,-1 0 1,2 0-1,1-1 0,0 0 1,1 0-1,12 17 0,-16-26-19,1-1 0,0 0-1,1 0 1,13 11 0,-18-16-42,0-1 0,0 1 0,0-1 0,0 0 0,0 1 0,1-1 0,-1 0 0,0 0 0,1-1-1,-1 1 1,1 0 0,-1-1 0,1 0 0,-1 1 0,1-1 0,-1 0 0,1 0 0,-1 0 0,1-1 0,-1 1 0,1-1 0,3-1 0,-2 0-201,-1 0 0,1 0-1,-1-1 1,0 0 0,0 0 0,0 0 0,0 0 0,0 0-1,-1-1 1,1 1 0,-1-1 0,0 1 0,0-1 0,2-8-1,11-30-3989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4.1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0 242 5369,'0'0'5305,"10"-3"-4657,26-17-416,13-10-55,20-8-73,13 0-104,55-10-481,-19 13-1255,-10 6-2761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4.7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340 496 3289,'-11'-7'649,"-57"-34"2276,60 37-2676,-1 1 0,0-1 0,0 1 1,0 1-1,0 0 0,-14-2 0,16 3-168,-1 0 0,1 1 0,0 0 0,-1 1 0,-8 1-1,12-1-72,1 0 0,0 0 0,0 0 0,0 1 0,0-1 0,0 1 0,0 0 0,1 0 0,-1 0 0,0 0 0,1 0 0,0 1-1,-1-1 1,-1 4 0,-6 9 11,1-1 0,0 1 0,2 1 0,-1 0 0,2 0 0,0 0-1,1 0 1,-4 30 0,2 3 92,-2 89 0,8-103-69,0-4-5,1 0 0,5 40 0,-4-63-35,0 0-1,1 1 0,0-1 1,1 0-1,0-1 0,0 1 0,0 0 1,1-1-1,0 0 0,1 0 0,-1 0 1,2 0-1,7 8 0,-7-10-2,-1-1-1,1 0 0,-1-1 1,1 1-1,0-1 1,0 0-1,1-1 1,-1 1-1,1-1 1,-1-1-1,11 2 0,-8-1 3,0-1 0,1-1-1,-1 0 1,0 0-1,1-1 1,-1 0 0,0-1-1,11-2 1,-9-1-2,0 1-1,0-1 1,0-1 0,0 0 0,17-13-1,-5 1-44,29-30 0,-17 10-251,-1-1 1,-2-2 0,-2-1-1,-2-1 1,-2-2-1,-1 0 1,22-61 0,-34 69-57,-1 0 1,6-41 0,5-66-463,-23 140 789,19-159-1260,-10 9-556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5.1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61 0 1824,'-10'6'2987,"10"-5"-2862,-6 15 328,5-12-163,-10 38 157,3 0 1,-4 51 0,2 75 497,10-167-938,-2 314 1261,5-228-642,22 140-1,-17-187-381,0-1-1,3 0 1,30 73 0,-27-82-204,2 0 0,0-2 1,2 0-1,1-1 0,1-1 1,2-1-1,29 28 1,-44-47-135,0 1 1,0-1 0,1-1 0,-1 0 0,1 0 0,1 0 0,-1-1 0,1 0 0,-1-1 0,1 0 0,0 0 0,0-1 0,13 1 0,-19-2-52,-1-1 0,1 0 0,-1 0 1,1 0-1,-1-1 0,1 1 0,0 0 1,-1-1-1,1 0 0,-1 0 0,0 1 1,1-2-1,-1 1 0,0 0 0,1 0 1,3-4-1,-3 3-173,-1-2 0,1 1 0,0 0 0,-1 0 0,1-1 0,-1 0 0,0 1-1,0-1 1,1-6 0,9-30-4120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9.6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0 1720,'-12'27'495,"1"0"0,1 0 0,2 1 0,0 1 0,2-1 0,-3 36 0,1 174 983,8-191-1282,0 0-23,1 62 42,0-103-211,-1 0 0,1 0 0,0 0 1,1 0-1,0 0 0,-1-1 0,2 1 0,-1-1 1,1 1-1,6 8 0,-7-10-24,1-1-1,0 0 1,0 0-1,0 0 1,0 0-1,1-1 1,-1 1-1,1-1 1,0 0 0,-1 0-1,1 0 1,0-1-1,0 1 1,0-1-1,0 0 1,5 1-1,5-1-206,-1 0-1,1-1 0,0 0 0,0-1 0,-1-1 0,1 0 0,21-6 0,-20 3-303,0 0-1,-1-1 0,17-10 0,36-24-2423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5.4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4 442 2761,'0'0'5137,"3"24"-4689,7 17 8,3 21 400,6 9-280,4 11-8,3-5-176,1-4-272,-4-14-40,-4-12-80,1-17-464,-4-21-344,10-12-720,-6-33-401,0-8-1303</inkml:trace>
  <inkml:trace contextRef="#ctx0" brushRef="#br0" timeOffset="1">10 6 4705,'-10'-6'6601,"10"15"-6889,17 21-456,35 34-32,0-8-1688,-3-8-2025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5.7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248 1 2969,'-115'0'3298,"109"1"-3261,0 0-1,0 0 1,0 0 0,0 1 0,0 0 0,0 0 0,0 0 0,1 1 0,-1 0-1,1 0 1,0 0 0,0 1 0,0 0 0,0 0 0,1 0 0,0 1 0,-1-1 0,2 1-1,-1 0 1,0 0 0,1 0 0,0 1 0,0-1 0,1 1 0,-1-1 0,1 1-1,1 0 1,-3 12 0,2-6 36,1 0-1,0 0 0,1 0 0,1 0 1,0 0-1,0 0 0,1 0 0,1-1 1,0 1-1,0-1 0,1 1 1,1-1-1,0 0 0,10 15 0,-7-13 3,2 0-1,0-1 1,0-1-1,1 1 1,1-2-1,-1 0 1,26 17-1,-31-23-171,1-1-1,-1 1 0,1-1 0,0-1 0,0 1 0,0-1 0,0 0 0,0-1 0,1 1 0,-1-1 0,0-1 1,1 0-1,-1 0 0,0 0 0,1-1 0,-1 0 0,0 0 0,13-4 0,-14 2-275,0 0-1,0 0 1,0 0 0,0-1-1,9-7 1,-4 1-1789,13-14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6.1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4689,'4'6'1424,"-4"33"-1296,0 28 841,0 54 303,6 47-672,7 38 24,7-11-32,3-42-200,0-50-184,0-35-104,3 0-56,3-4-32,4-2-16,-7-23-192,-6-16-432,3-23-384,-10 0-1048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6.4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269 37 2865,'0'-1'193,"0"-1"0,0 1 1,0-1-1,0 1 1,-1 0-1,1-1 1,-1 1-1,1 0 1,-1-1-1,1 1 0,-1 0 1,0-1-1,0 1 1,1 0-1,-1 0 1,0 0-1,0 0 0,0 0 1,0 0-1,0 0 1,-1 0-1,1 0 1,0 1-1,0-1 1,-1 0-1,1 1 0,0-1 1,-1 1-1,1-1 1,0 1-1,-3-1 1,-5 0 186,0 0 1,0 0-1,0 1 1,-10 1 0,5-1-247,6 0-117,1 1 0,-1 0 0,0 1 0,1 0 0,-1 0 0,1 1 1,0-1-1,-14 9 0,-10 3-234,19-9 125,1 0-16,-20 5 0,31-10 101,0 0 0,0 0 1,0 0-1,-1 0 0,1 0 0,0 0 0,0 0 1,0 0-1,0 0 0,-1 0 0,1 0 1,0 0-1,0 1 0,0-1 0,0 0 0,-1 0 1,1 0-1,0 0 0,0 0 0,0 0 1,0 0-1,0 0 0,-1 1 0,1-1 0,0 0 1,0 0-1,0 0 0,0 0 0,0 1 0,0-1 1,0 0-1,0 0 0,0 0 0,0 0 1,-1 1-1,1-1 0,0 0 0,0 0 0,0 0 1,0 0-1,0 1 0,0-1 0,0 0 1,0 0-1,1 0 0,-1 1 0,0-1 0,0 0 1,0 0-1,0 0 0,0 0 0,0 0 0,0 1 1,0-1-1,0 0 0,0 0 0,1 0 1,-1 0-1,0 0 0,0 1 0,0-1 0,0 0 1,0 0-1,1 0 0,-1 0 0,0 0 0,0 0 1,14 8-264,13 2 266,-1-2 0,37 6 0,58 3 159,13 2-43,-90-11-123,102 18 134,-101-20-33,59 0 1,-88-5-99,-11 0-107,0-1 1,-1 0 0,1 0-1,0 0 1,7-2-1,-12 1-53,0 0-1,1 0 0,-1 0 1,0 1-1,0-1 1,1 0-1,-1 0 0,0 0 1,0 0-1,0 0 0,0 0 1,0 0-1,0 0 0,-1-1 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6.9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87 138 4441,'4'5'5453,"6"2"-5880,-2-3 452,0-1 1,0 0-1,1 0 0,-1-1 0,1 0 0,-1 0 0,1-1 0,0 0 0,0-1 0,9 0 0,-14-1-14,-1 1 1,1 0-1,-1-1 0,0 1 0,1-1 0,-1 0 0,0 0 0,1 0 0,-1-1 0,0 1 0,0-1 0,0 0 0,0 1 0,-1-2 0,1 1 0,0 0 0,-1 0 0,1-1 0,-1 1 0,4-6 1,-3 3 5,0 0 0,0 0 0,-1-1 0,0 1 1,0-1-1,0 1 0,-1-1 0,1 0 1,-1 1-1,-1-1 0,1-9 0,-1 5-7,1 6-2,-1 1 1,0 0-1,-1 0 1,1 0-1,0-1 1,-2-3-1,2 6-7,-1 0-1,1 0 1,-1 0 0,0 0-1,1 0 1,-1 0-1,0 1 1,1-1-1,-1 0 1,0 0-1,0 0 1,0 1 0,0-1-1,0 0 1,0 1-1,0-1 1,0 1-1,0-1 1,0 1-1,0 0 1,-2-1 0,-3-1-24,-1 1 1,1 0 0,-1 0 0,0 0 0,1 1 0,-1 0 0,0 0 0,1 1 0,-1 0 0,0 0 0,1 0 0,-1 1 0,1 0 0,0 0 0,0 1-1,0 0 1,0 0 0,0 0 0,0 1 0,1 0 0,-10 8 0,3 0 81,0 1-1,1 0 1,1 1-1,0 0 1,1 1 0,0-1-1,1 2 1,1-1-1,0 1 1,1 1 0,1-1-1,1 1 1,0 0-1,-2 30 1,5-36-20,0-1-3,1 1-1,0 0 1,1 16-1,0-24-33,0 0 1,-1 0-1,1 0 0,0 0 0,1 0 1,-1 0-1,0 0 0,1 0 0,0 0 1,-1-1-1,1 1 0,0-1 1,1 1-1,-1-1 0,5 4 0,-2-2-3,1 0-1,0-1 1,0 0-1,0 0 1,1 0-1,-1-1 1,1 0-1,-1 0 1,12 1-1,5 0-104,36-2-1,-37 0-350,-1-2 0,1 0 0,0-2 0,0 0 0,-1-1 0,0-1 0,36-14-1,102-58-4050,-95 42 2027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7.2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261 1265 696,'0'-41'2380,"-1"-58"638,-1 77-2686,0 0 1,-8-31-1,-3 3-249,-3 1 0,-1 1 0,-34-64 0,48 106-14,0 0 0,-1 0 0,0 1 0,-6-8 0,9 11-17,-1 1 0,0-1 0,1 1 0,-1 0 0,0-1 0,0 1 0,0 0 0,0 0 0,0 0 0,0 1 0,0-1 0,0 0 0,0 1 0,-1-1 0,1 1 0,0 0 0,-3 0 1,4 0-44,-1 0 0,1 0 1,0 0-1,0 0 1,-1 0-1,1 0 1,0 1-1,-1-1 1,1 1-1,0-1 1,0 1-1,0-1 0,0 1 1,-1-1-1,1 1 1,-1 1-1,0 0 0,0 1-1,0-1 1,0 1-1,1 0 1,-1 0-1,-1 5 1,-6 13 74,2 1-1,0 0 1,1 0 0,-3 36 0,-1 96 284,9-131-302,0 20 140,1-1 0,10 63 0,-8-93-186,0 0 1,1 0-1,0-1 1,1 1-1,1-1 1,0 0-1,0 0 1,1-1-1,0 0 0,1 0 1,0 0-1,1 0 1,12 11-1,-14-16-7,0 0-1,0-1 1,1 0-1,0 0 1,-1-1-1,1 0 1,0 0-1,0 0 1,1-1-1,-1 0 1,1-1-1,-1 0 1,1 0-1,-1 0 1,1-1-1,-1 0 1,11-1-1,-11-1 5,0 1 1,0-1-1,0 0 1,0 0-1,0-1 1,0 0-1,-1 0 1,1 0-1,-1-1 1,0 0-1,0 0 1,0-1-1,-1 0 1,6-5-1,-1-2 0,1 0 0,-2 0 0,0-1 0,0-1 0,10-21 0,-10 14-22,0-1 1,-2 0 0,0 0-1,5-33 1,3-100-370,-11-33-298,-4-493-4819,-3 535 1539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1:57.6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 0 2377,'-10'12'1944,"-3"35"-864,3 30 352,7 47-151,3 50-121,9 44-96,31 11-184,2-40-343,-2-45-57,-8-55-288,8-16-48,12 10-136,20-4-8,20-2-520,68-50-873,-19-22-1247,-4-5-4922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18.1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558 121 3929,'-21'-20'2115,"1"2"-752,-39-28 0,53 41-1352,-2 1 0,1 0 1,0 0-1,-1 1 0,0 0 0,1 0 0,-1 1 0,0 0 0,-1 0 0,-9 0 1,9 2 24,2-1-37,-1 0 0,0 1 0,0 0 0,0 0 0,0 1 0,1 0 0,-1 1 0,0 0 0,-12 4 0,10 0-8,1 0 0,0 0 0,0 1 0,0 0 0,-14 16 0,-37 49-14,43-49 23,2 0 0,1 2 0,0-1 0,2 2 0,1 0 1,1 0-1,1 1 0,1 0 0,2 0 0,-5 41 0,6-14 26,2 1-1,3 0 0,9 80 1,-4-99 0,2 0 0,1-1 0,2 0 1,1 0-1,2-1 0,21 40 1,-21-50-33,1 0 0,1-1 1,2-1-1,0 0 0,33 32 1,-37-42-45,0-1 1,1-1-1,1 0 1,-1-1-1,1 0 1,1-2-1,-1 1 0,1-2 1,1 0-1,20 4 1,-10-5-116,0 0 0,1-3 0,0 0 0,-1-2 0,1 0 0,0-2 0,-1-2 0,1 0 1,-1-2-1,0 0 0,-1-2 0,0-1 0,0-2 0,26-13 0,-14 3-494,0-2 0,-1-2 0,-2-1 0,0-1 0,40-44 0,-7-2-1239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18.5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358 252 680,'1'-29'892,"2"7"-62,-2-1 1,-1 1 0,-5-40-1,4 57-679,-1 0 0,1 0 0,-1 0 0,0 0 0,0 0 0,-1 0 0,1 1 0,-1-1 0,0 1-1,-1 0 1,-3-4 0,4 4-37,0 1 0,0 1-1,-1-1 1,1 0 0,-1 1 0,0 0-1,0 0 1,0 0 0,0 0-1,0 0 1,0 1 0,0 0 0,0 0-1,-5-1 1,-1 1 8,1 1-1,-1 0 1,-18 2-1,22-1-103,1 0 0,0 0 0,0 1 0,0 0 0,0 0 0,0 0 0,0 0 0,-7 6 0,0 2 21,0-1 0,2 2 0,-1-1 0,1 2 0,1-1 0,0 1 0,0 1 0,1-1 0,1 2 0,0-1 0,1 1 0,-6 20 0,3-6 20,2 0 0,1 1 0,2 1 0,0-1 0,2 41-1,2-59-61,0 0-1,1 1 0,0-1 1,1 0-1,6 19 0,-7-25 2,1 0-1,1-1 0,-1 1 0,0-1 0,1 1 0,0-1 0,0 0 0,0 0 0,1-1 0,-1 1 0,1 0 0,0-1 0,0 0 0,0 0 0,5 3 0,-4-4-3,0 0 0,-1 0 0,1-1 0,0 1 0,0-1 0,0 0 0,9 0 0,-10-1 2,-1 0-1,1 0 1,0 0-1,0 0 1,0-1 0,0 0-1,0 1 1,-1-2-1,1 1 1,0 0-1,4-3 1,-3 0-1,1 0 0,-1 0 0,0-1 0,0 0 0,7-10-1,20-31-91,-14 13-10,-1-1-1,-2 0 1,-1-1 0,-2 0 0,8-42 0,-18 71 83,-2 3 29,1 1 0,-1-1 1,1 1-1,0 0 0,2-5 1,-3 7-18,0-1 0,1 1 0,-1-1 1,1 1-1,-1-1 0,1 1 1,-1 0-1,1-1 0,-1 1 1,1-1-1,-1 1 0,1 0 0,-1 0 1,1-1-1,-1 1 0,1 0 1,0 0-1,-1 0 0,1 0 0,-1 0 1,1 0-1,0 0 0,-1 0 1,1 0-1,0 0 0,-1 0 1,2 0-1,-1 1 5,0-1-1,0 1 1,1-1 0,-1 1 0,0 0-1,0-1 1,0 1 0,0 0 0,0 0 0,0 0-1,0 0 1,-1 0 0,1 0 0,0 0-1,0 0 1,-1 0 0,1 0 0,-1 0-1,1 0 1,-1 1 0,1 1 0,3 5 15,43 93 742,-3-6-596,-44-94-233,1 0 1,-1 1-1,1-1 0,-1 0 0,1 0 0,0 0 0,-1 0 0,1 0 1,0 0-1,0 0 0,0 0 0,0 0 0,0 0 0,0 0 0,0-1 1,0 1-1,0 0 0,0-1 0,0 1 0,1-1 0,-1 1 0,2 0 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18.9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 1 3929,'0'2'1728,"0"21"-940,-6 231 1770,2-84-2197,4-142-420,0-27 55,0 1-1,0-1 1,0 0 0,0 0 0,0 1 0,1-1 0,-1 0 0,0 1 0,1-1 0,-1 0 0,0 0 0,2 2 0,-1-2-2,-1-1 0,0 0 0,1 1 0,-1-1 0,1 0 1,-1 0-1,1 0 0,-1 1 0,1-1 0,0 0 1,-1 0-1,1 0 0,-1 0 0,1 0 0,-1 0 0,1 0 1,-1 0-1,1 0 0,0 0 0,-1 0 0,1 0 1,-1 0-1,1-1 0,-1 1 0,1 0 0,-1 0 1,1-1-1,-1 1 0,1 0 0,0-1 0,1-1 1,0 1 1,1-1-1,-1 0 0,0 0 0,0 0 1,0 0-1,0 0 0,-1 0 0,3-4 0,12-25-13,-13 24 3,37-90-264,-29 65 133,2 1 1,1 0 0,23-36 0,-33 61 123,0 0 0,0 1 1,1 0-1,6-6 0,-9 9 12,0 0 0,0 0 0,1 1-1,-1 0 1,1-1 0,-1 1 0,1 0-1,-1 0 1,1 0 0,-1 1-1,1-1 1,0 1 0,3-1 0,0 0 21,0 1 1,0-1-1,0 1 0,0 1 1,0-1-1,0 1 1,0 0-1,0 1 1,-1-1-1,1 1 0,0 0 1,-1 0-1,7 4 1,8 8 169,-1 2 1,-1 0 0,20 21-1,-2-1-26,-27-28-435,1 0-1,-1-1 1,1-1 0,1 1-1,-1-1 1,1-1-1,0 0 1,0-1 0,1 0-1,-1 0 1,14 1 0,25 3-4739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0.0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61 6 1400,'0'1'3682,"0"0"-3603,-1 0 0,1 0 0,0 0 0,0 1 0,0-1 0,-1 0 0,1 0 0,-1 0 0,1 0 0,-1 0 0,1 0 0,-2 1 0,-2 7 125,-28 68 1169,28-64-1247,0 0 0,1 0 0,1 0 0,-2 17 0,4-22-114,-1-5-11,1 1 0,0 0 0,0-1 0,0 1 0,1 0 0,0 3 0,-1-6-3,1 0 1,-1 0-1,1 1 1,-1-1-1,1 0 1,-1 0-1,1 0 1,0-1-1,0 1 0,-1 0 1,1 0-1,0 0 1,0-1-1,0 1 1,0 0-1,0-1 1,0 1-1,0 0 1,0-1-1,0 0 0,0 1 1,0-1-1,2 1 1,8 1 2,1-1 1,-1 0 0,21-1-1,-17 0 10,-6 0-16,0 0-1,0-1 1,1 0 0,-1-1-1,0 0 1,0 0 0,-1-1-1,1 0 1,0-1 0,10-6-1,4-3-311,-2-1 0,0-1 0,0 0 0,-2-2 0,0 0 0,-1-2 0,0 0 0,22-32-1,-36 45 252,0 0 0,-1-1 0,6-11 0,-6 13 593,0 11-212,5 29 406,-4-18-411,7 25 1,-8-33-176,1 0 0,0 0 1,1 0-1,8 14 1,-11-20-121,1 0 1,0 0 0,0 0-1,0-1 1,0 1 0,0-1-1,0 1 1,1-1 0,-1 0-1,1 0 1,0-1 0,-1 1-1,1-1 1,5 2 0,2-1-211,0 0 0,0 0 0,0-1-1,0-1 1,0 0 0,0 0 0,0-1 0,0-1 0,-1 1 0,1-2 0,0 0 0,-1 0 0,1-1 0,-1 0 0,0 0-1,0-1 1,14-11 0,11-13-3591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19.7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4177,'1'9'473,"0"0"-1,0-1 1,0 1 0,1-1 0,0 0-1,4 10 1,25 48 369,-10-22-449,53 110 224,-60-128-549,2-2 0,0 0-1,36 41 1,-46-59-65,-1-1 0,1 0-1,7 6 1,-10-9 4,-1-1 0,1 0-1,-1 0 1,1 1-1,-1-1 1,1-1-1,0 1 1,0 0 0,-1-1-1,1 1 1,4-1-1,-6 0 1,0 0-1,0 0 0,0 0 0,0 0 0,0 0 0,0 0 0,-1-1 1,1 1-1,0 0 0,0-1 0,0 1 0,-1 0 0,1-1 1,0 1-1,0-1 0,-1 1 0,1-1 0,0 1 0,0-2 0,1-1 18,0 1-1,-1-1 0,1 0 0,1-5 0,-3 7-20,9-25 61,11-55-1,-2-31-313,-16 96 170,21-140-996,-23 154 1047,0 1 1,0-1-1,0 1 0,1-1 1,-1 1-1,1-1 1,-1 1-1,1-1 0,0 1 1,-1 0-1,1-1 1,0 1-1,0 0 0,0 0 1,0 0-1,2-2 1,-3 3 8,0-1 1,1 1 0,-1 0-1,1 0 1,-1 0-1,0 0 1,1 0 0,-1 0-1,1 0 1,-1 0 0,0 0-1,1 0 1,-1 0-1,1 0 1,-1 0 0,0 0-1,1 0 1,-1 0 0,1 1-1,-1-1 1,0 0-1,1 0 1,-1 1 0,2 0-6,-1 0 1,0 0 0,1 0 0,-1 0-1,0 1 1,0-1 0,0 0 0,1 3-1,5 7 21,-1 1-1,-1 0 0,6 18 0,10 42 564,-12-37-185,0 3 26,-6-23-235,1 0 1,0 0 0,1 0-1,13 25 1,-17-39-162,1 1-1,-1 0 1,1-1 0,-1 1 0,1-1-1,0 0 1,-1 1 0,1-1-1,0 0 1,0 0 0,0 0-1,0 0 1,0-1 0,0 1-1,0 0 1,0-1 0,0 1-1,3-1 1,-2 1 4,1-1 0,-1 0 0,1 0 0,-1 0 0,0-1 0,1 1 0,-1-1 0,1 1 0,-1-1 0,0 0-1,5-3 1,-3 1 11,0 0 0,-1-1-1,1 1 1,-1-1-1,7-7 1,20-27 39,-28 35-56,14-20 30,-1-1 0,24-47 0,15-59-506,-55 129 407,0 1-1,0-1 1,1 1 0,-1-1 0,0 1 0,1-1 0,-1 1-1,1 0 1,-1-1 0,0 1 0,1 0 0,-1-1 0,1 1 0,-1 0-1,1-1 1,-1 1 0,1 0 0,-1 0 0,1 0 0,0-1-1,-1 1 1,1 0 0,-1 0 0,2 0 0,14 1-1084,-11-1 1021,17 4-982,-2 4-840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20.1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20 190 176,'0'8'448,"0"13"637,0-20-1045,0 0 1,0 0-1,0-1 1,0 1 0,0 0-1,0-1 1,1 1-1,-1-1 1,0 1-1,0 0 1,1-1 0,-1 1-1,0-1 1,1 1-1,-1 0 1,1-1 0,-1 1-1,1-1 1,-1 1-1,1-1 1,-1 0-1,1 1 1,0-1 0,0 1-1,6 0 305,0 1 0,0-2 0,0 1-1,0-1 1,13 0 0,-2-1 219,-11 1-486,0-1 1,-1 0-1,1 0 1,-1-1-1,1 0 1,-1 0-1,1 0 1,-1-1-1,0 0 0,0 0 1,0 0-1,-1-1 1,1 0-1,9-9 1,-10 8-25,0 0 1,0-1 0,0 1-1,-1-1 1,0 0 0,0 0-1,-1 0 1,1-1-1,-1 0 1,-1 1 0,1-1-1,-1 0 1,2-14 0,-3 7-55,-1-27 0,-1 39 3,1 1 0,0-1 1,-1 0-1,1 1 0,-1-1 1,1 1-1,-1-1 0,0 0 1,1 1-1,-1 0 0,0-1 1,0 1-1,0 0 1,-1-1-1,1 1 0,0 0 1,0 0-1,-1 0 0,1 0 1,0 0-1,-1 0 0,1 0 1,-1 1-1,1-1 0,-1 0 1,1 1-1,-1-1 1,0 1-1,-2-1 0,-2 0 18,-1 1 0,1-1-1,-1 1 1,1 0 0,-1 0-1,-11 3 1,11-1-7,1 0-1,0 1 1,-1-1-1,1 1 1,0 1 0,0-1-1,1 1 1,-1 0 0,1 0-1,0 1 1,0 0-1,0 0 1,-7 10 0,2-1 29,0-1 1,2 1-1,0 1 1,-10 25-1,12-25 39,1 0 0,1 1-1,1 0 1,0 0 0,1 0 0,1 0 0,0 0-1,2 25 1,0-37-78,-1 0 0,1 0 0,0 0 0,0 0 0,1 0 0,-1 0 0,1 0 0,0-1 0,0 1 0,0 0 0,0-1 0,0 1 0,1-1 0,0 0 0,0 0 0,0 0 0,4 3 0,0-1-2,0-1 0,0 0 0,0 0 0,1-1 0,-1 0 0,1-1 1,-1 1-1,14 1 0,-4-1-9,0-2 1,0 0-1,20-2 0,2-2-352,0-1 1,0-2-1,0-2 0,59-20 0,18-18-2181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21.2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440 919 3145,'0'-9'529,"0"0"1,-3-16 0,2 21-378,0 0 0,-1 0 0,1-1 0,-1 1 0,0 1 0,0-1 0,-5-6 1,1 2-51,0 0 0,0 1 1,-1 0-1,0 0 0,0 1 1,-1-1-1,0 1 1,0 1-1,0 0 0,-1 0 1,1 1-1,-1 0 0,0 0 1,-1 1-1,1 0 1,-15-2-1,15 3-78,1 2 0,0-1 0,-1 1 0,1 0 0,-1 1 0,-12 2 0,17-2-17,-1 1 0,1-1 0,-1 1 0,1 0 0,0 0 0,0 1 0,0 0 0,0-1 0,0 1 0,1 0 0,-1 1 0,1-1-1,-4 5 1,-6 10-10,1 0-1,1 0 0,0 1 0,1 1 0,1 0 1,-7 24-1,2 2-1,-14 83 0,22-78 55,-2 87 0,8-121-8,0-1 1,1 1-1,7 32 0,-7-45-31,1 1 0,-1 0 1,1 0-1,0-1 1,1 1-1,-1-1 0,1 0 1,0 1-1,0-1 0,0 0 1,0-1-1,1 1 0,-1-1 1,1 1-1,0-1 0,9 5 1,-7-5 7,0 0 0,0-1 0,0 1 0,1-1 0,-1 0 0,13 1 0,-3-1 91,29-2-1,-34 0-55,1-1 0,-1 0 0,1-1-1,-1 0 1,0-1 0,0 0 0,0-1 0,0 0 0,-1-1 0,1 0 0,10-8 0,5-4 21,0-1 1,-2-2-1,0 0 1,-1-1-1,-1-2 1,35-46-1,-37 39-63,-1 0 0,-1-1-1,-2-1 1,-1 0 0,-2-1 0,10-37-1,10-73-8,61-500-835,-92 622 831,14-181 671,-16 228-668,-2 0-1,-4 31 0,4-45-1,-21 134 51,-6 69 723,-1 293 0,30-500-745,2 78 273,0-70-228,0 1 1,8 30-1,-2-24-48,1 0 1,0 0-1,2-1 1,1 0 0,0 0-1,1-2 1,2 0-1,32 36 1,-40-49-48,0 0 0,1 0 0,0-1-1,0 1 1,1-2 0,0 0 0,0 0 0,0 0 0,0-1 0,1 0 0,0-1 0,13 3 0,-12-4-58,-1-1 0,0 0 0,1-1 1,-1 0-1,1-1 0,14-2 0,-19 2 18,0-1 1,0 0 0,0 0-1,0 0 1,-1-1 0,1 0 0,-1 0-1,1 0 1,-1-1 0,0 0-1,7-6 1,-2-1-85,0-1 0,-1 0 0,0 0 1,-1 0-1,7-15 0,-4 3-97,16-48-1,-19 36 594,-8 36-336,0-1 0,1 1 0,-1 0 0,0 0 0,0-1 0,0 1 0,0 0 0,0 0 0,0 0 0,0-1 0,1 1 0,-1 0-1,0 0 1,0 0 0,0-1 0,0 1 0,1 0 0,-1 0 0,0 0 0,0 0 0,0 0 0,1 0 0,-1 0 0,0-1 0,0 1 0,1 0 0,-1 0 0,0 0 0,0 0 0,1 0 0,-1 0 0,0 0 0,0 0 0,1 0 0,-1 0-1,0 0 1,0 0 0,0 0 0,1 1 0,-1-1 0,0 0 0,0 0 0,1 0 0,-1 0 0,0 0 0,0 0 0,0 0 0,1 1 0,-1-1 0,0 0 0,0 0 0,0 0 0,0 1 0,0-1 0,1 0 0,35 42 323,-26-34-282,0 0-1,0-1 0,1 0 1,-1 0-1,1-1 0,1-1 0,-1 0 1,1 0-1,0-1 0,0-1 1,1 0-1,-1 0 0,1-1 1,21 0-1,-13-1 18,-1-1-1,38-5 1,-49 3-49,1 0 1,-1 0-1,1-1 1,-1 0-1,0-1 0,0 0 1,16-11-1,-14 8 18,-1 0 0,-1-2 0,1 1-1,13-18 1,-18 21-22,-1-1 0,0 0-1,-1 0 1,1 0-1,-1-1 1,0 1 0,-1-1-1,1 1 1,1-14 0,-2 9 5,0 0 1,-2 0-1,1-1 1,-2 1-1,0-12 1,0 17-23,0 0 1,-1 0-1,1 1 1,-1-1-1,0 1 0,-1-1 1,1 1-1,-1 0 1,0-1-1,-1 2 1,-5-8-1,3 6-6,0 0 0,-1 0-1,0 0 1,0 1-1,-1 0 1,1 1 0,-1-1-1,0 1 1,0 1-1,-1 0 1,1 0 0,-1 0-1,-13-1 1,-4 1-168,0 0 0,-1 2-1,-35 4 1,49-3 58,1 1 0,0 1 0,1 0 0,-1 1 0,0 0 0,1 1-1,-1 0 1,1 1 0,0 0 0,-11 7 0,4 1-820,1 1 0,0 0-1,-18 21 1,15-12-3554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21.7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0 3697,'-10'27'1088,"3"14"-176,1 12 384,3 15-119,3 8-425,0 7-120,0-1-176,16-5-296,7-6-104,3-13-48,0-10-8,4-13-40,-4-17-400,0-12-232,-10-6-440,-9-21-329,-7-14-359,0-4-2353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22.1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1 301 4121,'0'0'3865,"10"0"-3697,36 0-160,19 0 264,27 0-40,16-17-104,13-16-128,3-8-400,37-38-1129,-34 11-551,-25 6-2369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22.4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86 0 5617,'-4'16'650,"-8"93"160,7-59-364,-10 110 505,-34 807 1895,49-775-2439,2-198-450,10-29-194,1 1 0,2 0-1,2 1 1,1 1 0,32-46 0,-43 70 201,0 0-1,0 0 1,1 0 0,13-11 0,-17 17 31,0-1 0,0 1 0,0-1 1,1 1-1,-1 0 0,1 1 1,-1-1-1,1 1 0,0 0 0,-1 0 1,1 0-1,8 1 0,-1 0 34,-5-1 25,1 2 1,12 0-1,-17 0-15,1 0 0,-1 0 0,0 0 0,0 0-1,0 0 1,0 1 0,0-1 0,0 1-1,4 3 1,2 4 53,1 0 0,-1 0 0,-1 1 0,0 1 0,0-1 0,-1 1 0,7 13 0,36 88 262,-40-88-277,-8-19-66,4 12-142,1-2 0,18 29-1,-25-42 56,1-1 0,1 1 1,-1 0-1,0-1 0,0 0 0,0 1 0,1-1 0,-1 0 0,1 0 0,-1 0 0,1 0 0,-1 0 0,1 0 0,0 0 0,-1 0 0,1-1 0,0 1 0,0-1 0,0 1 0,-1-1 0,1 0 0,0 1 0,0-1 0,0 0 0,0 0 0,0-1 0,0 1 0,-1 0 0,1-1 0,2 0 0,0 0-415,0-1-1,0 0 1,0 0-1,7-5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22.8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1 357 4961,'0'3'1592,"0"9"-983,0 6 151,0 8 296,3 12-376,7 7-344,-4 2-176,4 0-160,-3-12-56,2-8-512,5-24-648</inkml:trace>
  <inkml:trace contextRef="#ctx0" brushRef="#br0" timeOffset="1">50 1 6329,'-4'0'2337,"4"23"-2337,0 1-176,20-1-2169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23.2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246 1 5145,'-17'5'1308,"0"2"0,-29 15 0,21-7-1088,1 0 1,-33 29-1,50-38-238,1 0-1,0 0 1,0 0-1,-10 14 1,14-16-37,0 0 1,0 0-1,0 0 0,0 0 0,1 1 0,0-1 1,0 0-1,0 1 0,0-1 0,1 1 0,-1 5 1,2-8 38,-1 1 0,0-1 0,1 0 0,0 1 0,-1-1 0,1 0 0,0 0 1,0 1-1,0-1 0,1 0 0,-1 0 0,0 0 0,1 0 0,-1-1 0,1 1 0,0 0 1,-1-1-1,4 3 0,5 3 3,0 0 0,16 7 1,-13-7 6,5 3-2,3 2 176,0 0-1,32 25 0,-48-33-55,0 0 0,-1 0 0,1 1 0,-1 0 0,0 0 0,0 0 0,-1 0-1,1 0 1,-1 1 0,0 0 0,-1-1 0,0 1 0,0 0 0,0 0 0,1 8 0,0 24 692,-3-35-751,0 0 0,-1 0 0,1 0 0,-1 0 1,1 0-1,-1 0 0,0 0 0,0 0 0,0 0 0,-2 3 0,-1-1-21,0-1-1,0 0 1,0 1 0,-1-1 0,1-1-1,-1 1 1,0-1 0,-6 4-1,-48 22-207,58-28 171,-23 9-907,0-1 0,-29 8-1,12-10-2065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23.5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39 5025,'36'-18'856,"7"4"329,12 8 271,11 6-496,3 3-288,-4 44-160,-9 18-96,-10 17 48,-20 15-103,-16 9-73,-10 9-56,-4 0-232,-45 41-416,7-32-1129,2-21-1223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5:45:23.9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9042,'3'3'1504,"1"0"-1280,-1 5-40,0 4 72,4 0-256,-7 0-520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0.4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1 104 2841,'51'43'3884,"-44"-38"-3752,1 0-1,0 0 1,-1-1 0,2 0-1,11 3 1,-5-3 8,0 0 0,0-2-1,22 2 1,48-2 125,-62-2-232,-15 0-75,-1 0 0,1 0 0,-1-1 0,1 0 0,-1 0 0,1-1 0,-1 0 0,0 0 0,0-1 0,0 0-1,0 0 1,-1 0 0,1-1 0,-1 0 0,10-8 0,-14 10-31,1 0 0,-1-1-1,0 1 1,-1 0 0,1-1 0,0 1 0,-1-1 0,1 1-1,-1-1 1,0 0 0,0 1 0,1-5 0,-1 0-186,0 0 0,0-1 1,-1-11-1,0 16 223,0 1 1,0-1-1,-1 1 0,1-1 1,-1 1-1,0-1 0,0 1 0,0-1 1,0 1-1,0 0 0,0-1 0,-1 1 1,1 0-1,-1 0 0,1 0 0,-1 0 1,0 0-1,0 0 0,0 1 1,0-1-1,0 1 0,0-1 0,-1 1 1,1 0-1,-3-2 0,-4 0 22,0 0-1,-1 0 1,1 0-1,0 1 1,-19-1-1,13 1 43,0 2 0,0-1 0,0 2 1,-25 4-1,33-4 31,-1 1-1,1 0 1,0 1 0,-1 0 0,1 0 0,1 0 0,-1 1 0,0 0-1,1 0 1,-12 11 0,8-5 118,0 1 0,0 0 0,1 1 0,-10 15 0,15-19-95,-1 0 1,1 0-1,1 0 0,0 1 1,0-1-1,0 1 0,1 0 1,-1 10-1,2 31 142,1-36-195,0-11-26,0-1-1,0 1 1,1 0-1,0-1 1,-1 1-1,1-1 0,0 1 1,0 0-1,0-1 1,0 0-1,1 1 1,-1-1-1,1 0 1,-1 0-1,1 0 0,0 0 1,0 0-1,0 0 1,0 0-1,0 0 1,3 1-1,5 3-2,0-1 0,1 0 0,18 7 0,-20-9-8,10 4-155,0-1 0,0-1-1,33 4 1,142 8-2350,-99-16-1099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27.6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2399 0 2601,'-3'15'4805,"1"-11"-4204,-10 13 1206,5-10-2129,-1-1 0,-11 9 1,0-1 806,-48 41-403,-73 57-28,93-77-31,-54 30-1,40-33 142,-1-3 0,-131 43-1,-145 39-79,189-61-69,32-13 214,-156 26 1,17-3-131,7 16-102,218-67 202,-1 0 1,0-2 0,-52 4-1,55-8-171,-39 9 0,83-20-1523,-2-1-1,1-1 1,12-11-1,10-11-1395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28.1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457 0 1664,'-8'0'5934,"3"0"-5864,0 1 1,0-1-1,0 1 1,0 0 0,0 0-1,0 1 1,0-1-1,0 1 1,0 0-1,1 1 1,-1-1 0,-8 6-1,-116 89-55,33-24 61,-50 25 417,146-98-495,-1 1 1,1 0-1,-1-1 0,1 1 0,-1 0 0,1-1 0,-1 1 0,1 0 0,0 0 1,-1 0-1,1-1 0,0 1 0,0 0 0,0 0 0,-1 0 0,1 0 0,0 0 1,0 0-1,0-1 0,1 1 0,-1 0 0,0 0 0,0 1 0,1 3-10,-1-2 22,1 1 1,-1 0 0,1 0-1,0-1 1,0 1-1,0-1 1,0 1-1,1-1 1,-1 1-1,1-1 1,0 0-1,0 0 1,3 3-1,4 6 74,1-2 1,12 11-1,-10-10-33,6 5 72,0-2 0,1 0 0,0-1 0,31 15 0,89 34 643,-125-57-672,55 22 292,-29-12-257,-2 1-1,73 41 1,-97-49-344,-9-5 308,0 0 1,0 0-1,7 6 1,-2 7-3486,-9-15 3109,-1 1 0,0-1 1,1 1-1,-1 0 0,0 1 1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29.4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152 66 1696,'-1'-1'7203,"-2"4"-7095,-9 12 43,1 1 0,0 1-1,-8 18 1,-22 58-24,28-56-31,2 0 1,2 1 0,1 0-1,2 1 1,2 0 0,1 0 0,5 74-1,-2-109-87,1 0-1,-1 0 0,1-1 1,0 1-1,0 0 1,0 0-1,0-1 0,1 1 1,-1 0-1,1-1 1,0 0-1,4 6 0,-4-7-2,0 1-1,1-1 0,-1 0 0,1 0 1,0-1-1,-1 1 0,1 0 1,0-1-1,0 0 0,0 0 0,0 0 1,0 0-1,0 0 0,0 0 0,6 0 1,0 0 38,-1 0 1,1-1 0,0 0-1,0 0 1,-1-1 0,1 0 0,0-1-1,-1 0 1,1 0 0,-1 0-1,0-1 1,0-1 0,0 1 0,0-1-1,0-1 1,7-5 0,6-6 29,-1-1 0,0 0 0,-1-2 0,27-34 0,-34 37-54,0-2 0,-1 1 0,-1-1 0,0-1 0,-1 0 0,8-29 1,-11 24-65,-2 0 1,-1 0 0,-1 0-1,-2-42 1,0 40-78,0 14 112,-1 0 0,0 0-1,0 0 1,-2 0 0,1 0-1,-6-13 1,5 18 17,1 0 0,-2 1 0,1-1 0,-1 1-1,0 0 1,-1 0 0,1 0 0,-1 0 0,0 1 0,0 0 0,-8-6-1,9 8-3,0 1-1,-1-1 1,1 1-1,0 0 1,-1 0-1,0 0 1,1 1-1,-1 0 0,-6-1 1,-5 0-5,-24 1 1,33 1-74,0 1-1,0 0 1,0 1 0,0 0-1,1 0 1,-1 0 0,0 1-1,1-1 1,0 2 0,-1-1 0,1 1-1,1 0 1,-1 0 0,1 1-1,-1-1 1,1 1 0,0 0-1,1 1 1,-1-1 0,1 1 0,0 0-1,1 0 1,0 0 0,-1 1-1,2-1 1,-1 1 0,-2 10-1,5-16-52,0 1-1,-1-1 1,1 1-1,0-1 1,0 0-1,0 1 1,0-1-1,0 0 1,0 1-1,1-1 1,-1 1-1,0-1 1,1 0-1,-1 0 1,1 1-1,0-1 1,-1 0-1,1 0 0,0 1 1,0-1-1,-1 0 1,1 0-1,0 0 1,0 0-1,0 0 1,0 0-1,0-1 1,1 1-1,-1 0 1,0 0-1,0-1 1,1 1-1,-1-1 1,0 1-1,0-1 1,3 1-1,2 0-771,-1 0 1,1-1-1,0 1 1,6-1-1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29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87 1 2529,'4'116'3564,"-4"-80"-2938,1-4-187,-2 1-1,-1-1 0,-7 37 0,-29 60 299,-1 2-467,36-106-438,10-44 149,0 0-1,2 0 1,10-17 0,0-1 46,36-81 131,37-69 33,-90 183-195,13-19 19,-14 22-23,0 0 0,0 0 0,0 0 0,0 0 0,0 0-1,0 0 1,0 1 0,0-1 0,0 1 0,0-1-1,0 0 1,1 1 0,-1 0 0,0-1 0,0 1 0,0 0-1,1 0 1,0-1 0,1 1 14,1 0 1,-1 0-1,0 0 0,0 1 0,0-1 1,0 1-1,0 0 0,0-1 1,0 1-1,0 1 0,-1-1 0,1 0 1,0 1-1,-1-1 0,1 1 0,0 0 1,-1 0-1,0 0 0,0 0 1,1 0-1,-1 0 0,0 1 0,1 2 1,5 5 70,-2 1 0,1-1 0,-1 1 0,-1 1 0,0-1 0,0 1 0,-2-1 1,1 1-1,3 23 0,-3 3 126,-1 70 1,-3-81-203,-1-17-9,1 0 0,1-1 1,-1 1-1,2-1 0,-1 1 1,1-1-1,4 11 0,-5-18-50,0 0 0,0 0-1,0 0 1,1 0 0,-1 0-1,1 0 1,-1 0 0,1 0-1,0-1 1,-1 1 0,1-1 0,0 1-1,0-1 1,0 0 0,0 0-1,0 0 1,1 0 0,-1 0-1,0 0 1,3 0 0,4 1-451,0-1 1,0-1 0,0 1 0,9-2-1,-1 1-910,29 0-3994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30.2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331 121 3273,'1'-28'3361,"-2"-34"-140,1 60-3181,0 1 0,0 0-1,0-1 1,-1 1-1,1 0 1,0 0-1,-1-1 1,1 1-1,0 0 1,-1 0 0,1 0-1,-1 0 1,0 0-1,1-1 1,-1 1-1,0 0 1,0 0-1,0 1 1,1-1-1,-3-1 1,1 1 13,0 0 0,0 0-1,0 1 1,0-1 0,-1 0 0,1 1-1,0 0 1,-1-1 0,1 1 0,-4 1-1,3-1-36,0 0-1,-1 0 0,1 0 1,0 1-1,0 0 1,0 0-1,0 0 0,0 0 1,0 0-1,0 0 0,-2 2 1,-2 2-14,0 0 0,0 1 0,-5 6-1,-14 14 26,2 0 0,1 2-1,1 1 1,1 1 0,2 0-1,-29 63 1,41-74-15,0 1-1,1 0 1,1 0 0,1 1 0,1-1-1,1 1 1,1 35 0,0-47-11,2 0 1,-1 1 0,2-1 0,-1 1 0,6 16 0,-5-20-1,0-1 0,0-1 0,1 1 0,0 0 0,0 0 0,0-1 0,1 0 0,-1 0 0,1 0 0,0 0 0,6 4 1,-4-3-10,1-1 0,0 0 0,0 0 0,0 0 1,0-1-1,1 0 0,-1-1 0,1 0 1,13 3-1,3-3-376,45 0 0,-58-2 233,-2 0 0,0 0-1,-1-1 1,1 0-1,0-1 1,-1 0-1,1-1 0,11-4 1,-6 0-248,-1 0 0,1-1 1,18-14-1,-12 6-415,-1-1 1,0-1-1,-2 0 0,0-2 0,17-24 1,-3-1-1520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30.6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0 304 144,'1'-15'8739,"-1"17"-8718,1-1-1,0 1 0,0 0 1,0 0-1,0-1 1,0 1-1,0 0 0,0-1 1,1 1-1,-1-1 1,0 1-1,1-1 0,-1 0 1,1 0-1,0 0 0,-1 0 1,1 0-1,0 0 1,0 0-1,3 1 0,1 0 39,1 1 0,0-2-1,0 1 1,14 1 0,-6-2-23,0 0 1,0-1 0,0-1-1,0 0 1,0-1 0,0 0-1,0-1 1,-1-1 0,0-1-1,1 0 1,13-7 0,-12 3-134,0 0 1,0-2-1,-1 0 0,-1 0 1,18-18-1,-26 23 33,0-1 0,-1 0 0,1 0 1,-2 0-1,1-1 0,-1 1 0,0-1 0,0 0 0,-1 0 1,0-1-1,-1 1 0,0-1 0,2-10 0,-3 12 67,-1 0-1,0 0 0,0-1 1,-1-7-1,1 13 16,-1-1 1,1 1-1,-1 0 0,0 0 1,0-1-1,0 1 0,0 0 1,0 0-1,0 0 0,-1 0 1,1 0-1,0 0 1,-1 1-1,0-1 0,-2-2 1,0 2 34,1 0 1,0 0 0,-1 0 0,1 0 0,-1 1 0,0-1 0,1 1 0,-1 0 0,-8-1-1,-1 1 225,-22 0 0,22 1-154,5 0-51,-1 1 0,1 0 0,-1 1 0,0 0-1,1 0 1,0 1 0,0 0 0,0 1-1,0-1 1,-11 8 0,-3 4 147,1 0 1,-24 24-1,33-28-145,1 0 0,0 1 0,1 1 0,0-1 1,1 2-1,1-1 0,0 1 0,1 0 0,0 1 0,2 0 0,-1 0 0,2 0 0,0 0 0,0 1 0,2 0 0,-2 25 0,3-25-12,1 1-1,1-1 1,0 0-1,4 18 1,-4-26-47,1-1 0,1 1 1,-1-1-1,1 0 1,1 0-1,-1 0 1,1-1-1,1 1 1,-1-1-1,11 11 1,-5-6-11,1-2 0,1 0 1,0 0-1,0-1 0,1 0 0,0-1 1,0 0-1,0-2 0,1 1 0,0-2 1,17 5-1,10-2-103,-1-1 1,83 2-1,-57-8-1080,-1-2 1,103-17-1,-44-9-3780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31.9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126 174 4177,'3'3'101,"23"21"1165,42 29 1,-58-47-1191,-1 0-1,1-1 0,-1 0 0,1-1 1,1 0-1,-1-1 0,1 0 1,-1 0-1,12 1 0,-5-3-69,23 1-1,-35-2 0,0-1-1,-1 1 1,1-1-1,0 0 1,0 0-1,-1 0 1,1-1-1,0 0 1,6-3-1,-5 1 23,-1 0 0,0 0 0,0-1-1,0 1 1,-1-1 0,1-1 0,-1 1-1,0 0 1,-1-1 0,1 0 0,-1 0-1,0 0 1,3-12 0,-2 7-59,-1 0 0,-1-1 0,0 0 1,0 1-1,-2-1 0,1 0 0,-2-13 0,1 21 31,-1 0 0,0 1 0,1-1 0,-1 1 0,0-1-1,-1 1 1,1-1 0,-1 1 0,1 0 0,-1-1 0,0 1-1,0 0 1,0 0 0,-5-4 0,3 3 5,-1 1 0,1-1 0,-1 1 0,0 0 0,1 0 0,-1 1 0,-1-1-1,-9-2 1,3 2 7,-1 0 0,1 1 1,0 0-1,-1 1 0,1 1 0,-1 0 0,1 1 0,-17 2 0,18 0 8,0 0-1,1 0 1,0 1 0,-1 0 0,2 1 0,-1 0-1,0 1 1,-16 12 0,7-2 99,1 0 0,-31 37-1,35-35 3,0 0 0,1 1 0,1 0 0,1 1 0,0 1 0,-11 34 0,16-38-45,1 1 1,1 0 0,1 0-1,1 0 1,0 0 0,1 0-1,1 1 1,4 31 0,-2-39-55,1 0 0,0 0 0,1-1 0,0 1 0,0-1 1,1 0-1,1 0 0,0-1 0,0 1 0,1-1 0,0-1 0,0 1 0,1-1 0,0 0 1,13 8-1,-7-5 1,0-1 0,1-1 0,1 0 0,-1-1-1,1-1 1,1 0 0,-1-1 0,1-1 0,22 4 0,-8-5-68,1-1 0,0-1-1,58-5 1,-74 1-111,0-1 1,-1 0 0,1-1-1,-1-1 1,19-8 0,-4-1-483,36-24 1,27-25-1289,-18 2-483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33.4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20 2801,'-9'4'3959,"9"-4"-3787,-3 13 217,2-8-234,-8 259 1874,8-252-1964,1 1 0,1-1 1,1 1-1,-1-1 0,2 1 1,0-1-1,0 0 0,1 0 1,1 0-1,0-1 1,9 16-1,-6-14-6,1-1 1,0 0-1,1-1 1,0 0-1,1 0 1,0-1-1,15 10 0,-18-14-49,1 0-1,0-1 1,1-1-1,-1 1 1,1-1-1,0-1 1,0 0-1,0 0 1,1-1-1,19 2 1,-20-3-29,-2-1 5,1 0 0,11-1 1,-18 1 19,1 0 1,0-1 0,-1 0-1,1 0 1,0 0-1,-1 0 1,1 0-1,-1 0 1,1 0 0,-1-1-1,3-2 1,2-2 18,-1-1 1,0 0-1,0 0 0,0-1 1,-1 0-1,8-15 1,21-55 100,-33 75-118,28-85 59,-18 52-61,-6 22-75,-1 0-1,0-1 1,-2 1 0,1-1-1,-1-22 1,-2-1-118,0 37 188,0 0-1,0 1 1,0-1-1,-1 0 1,1 0-1,0 0 1,0 1 0,-1-1-1,1 0 1,0 0-1,-1 1 1,1-1-1,-1 0 1,1 0-1,-1 1 1,1-1-1,-1 1 1,0-1-1,1 1 1,-1-1-1,0 1 1,1-1 0,-1 1-1,0-1 1,0 1-1,1 0 1,-1-1-1,0 1 1,-1 0-1,2 0-12,-4-6 188,4-15 180,0 21-356,0 0 18,0 0 1,0 0-1,-1 0 1,1 0-1,0-1 0,0 1 1,0 0-1,-1 0 0,1 0 1,0-1-1,0 1 1,0 0-1,0 0 0,-1 0 1,1-1-1,0 1 0,0 0 1,0 0-1,0-1 1,0 1-1,0 0 0,0 0 1,0-1-1,0 1 0,0 0 1,0 0-1,0-1 0,0 1 1,0-11-116,0 8 135,0-86 131,0 89-153,-1 0-1,1 0 0,0 0 1,-1 0-1,1 0 0,0 0 1,-1-1-1,1 1 0,0 0 1,0 0-1,-1 0 1,1-1-1,0 1 0,0 0 1,-1 0-1,1-1 0,0 1 1,0 0-1,-1-1 0,1 1 1,0 0-1,0 0 1,0-1-1,0 0 0,-1 0-9,1 0 0,0 1 0,0-1 0,-1 0 0,1 0 0,-1 0-1,1 0 1,-1 0 0,1 0 0,-1 0 0,1 1 0,-1-1 0,0 0 0,1 0 0,-1 1-1,0-1 1,0 1 0,-1-2 0,-2-2 96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34.3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93 1192,'0'0'1514,"0"7"-1049,0-7-449,-3 12 465,2 0 0,-1 13 1557,2-15-997,0-9-1019,0 0-1,0 0 0,1 0 0,-1 1 1,1-1-1,-1 0 0,1 0 1,-1 0-1,1 0 0,-1 0 1,1 0-1,0 0 0,0 0 0,-1 0 1,1-1-1,0 1 0,1 1 1,20 12 99,-21-13-110,15 8 80,0-1-1,0-1 0,1 0 0,0-1 0,0-1 1,20 3-1,-3-3-161,0-1 1,45-1-1,-77-3 55,0 0 0,-1 0-1,1 0 1,0 0-1,0-1 1,0 1 0,0 0-1,0-1 1,-1 0-1,1 1 1,0-1 0,-1 0-1,1 0 1,0 0-1,-1 0 1,2-1 0,-1 0 0,-1 0 1,1 0 0,-1 0 0,1 0-1,-1-1 1,0 1 0,0 0-1,0 0 1,-1-1 0,1 1 0,0-1-1,0-3 1,1-6-126,-1 0 0,0 0 1,0-1-1,-1 1 0,-1-1 0,-4-20 1,4 27 88,0-1 1,-1 1 0,0 0 0,-1 1 0,1-1 0,-1 0 0,0 1 0,0-1 0,-1 1 0,0 0-1,0 0 1,0 1 0,0-1 0,-1 1 0,-5-5 0,7 7 78,0 1-1,0-1 1,-1 0 0,1 1-1,0 0 1,-1-1 0,1 2-1,-1-1 1,0 0 0,1 1-1,-1-1 1,1 1 0,-1 0-1,0 0 1,1 0 0,-1 1-1,0-1 1,1 1 0,-1 0-1,1 0 1,-1 0 0,1 1-1,0-1 1,0 1 0,-1 0-1,1 0 1,0 0 0,0 0-1,1 0 1,-5 5 0,-13 16 244,0 0 1,2 2-1,1 0 0,1 1 1,-19 41-1,28-51-147,0 0-1,1 0 1,1 0-1,1 0 1,0 1-1,1 0 1,-1 27-1,3-25-38,1 35 99,0-49-176,1 1 0,-1-1-1,1 0 1,1 0 0,-1 0 0,1 1-1,4 8 1,-3-10-6,0 1-1,0 0 1,1-1-1,-1 0 1,1 0-1,0 0 1,0 0-1,1-1 1,-1 1-1,1-1 1,-1 0-1,1 0 1,0-1-1,0 0 0,8 3 1,-2-2-111,1 0 0,1-1 0,-1 0-1,0-1 1,0 0 0,14-1 0,-18-1-32,-1 1 1,0-1-1,0-1 1,1 1-1,-1-1 1,0-1-1,10-4 1,-1-1-317,24-18 0,-30 19 274,64-44-1434,-5-2-646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34.6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99 1 3761,'0'1'3765,"-3"44"-2669,-13 76 0,8-70-812,-56 289 248,61-320-516,0-3-14,2-14-108,0-5-124,2-16 171,1 0 1,0 0 0,2 0 0,6-23 0,30-74-14,-39 112 65,16-42-73,2 2 0,39-69 0,-53 106 26,-1 0-1,1 0 1,0 0 0,0 0-1,1 1 1,0 0 0,12-9-1,-6 8-533,0-1-1,0 2 1,19-8-1,12 1-2331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0.7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154 0 6481,'0'0'1737,"0"3"-1425,0 0-8,0 0-304,0 9-176,0 0-704</inkml:trace>
  <inkml:trace contextRef="#ctx0" brushRef="#br0" timeOffset="1">7 262 6617,'0'0'1201,"0"3"-745,0 3 168,0 9-616,0 9-8,0 20-32,0-3-1104,-7-3-1809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35.2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336 0 5937,'-11'4'2497,"10"-3"-2358,-6 12 34,6-10-104,-6 15 37,1 0 0,1 0-1,-5 31 1,0 60-5,10 81 362,0-183-442,0 1 0,1-1-1,0 0 1,0 1 0,1-1 0,3 9 0,-4-13-21,1 0 1,-1-1-1,0 1 1,1-1-1,0 1 1,-1-1-1,1 0 1,0 0 0,0 0-1,0 0 1,1 0-1,-1 0 1,0-1-1,1 1 1,-1-1-1,1 1 1,-1-1 0,5 1-1,-2 0-3,1-1 0,0 1 0,-1-1 0,1-1 0,0 1 0,0-1 0,-1 0 0,1-1 0,0 1 0,0-1 0,-1 0 0,1 0 0,-1-1 0,1 0 0,-1 0 0,1 0 0,-1-1 0,0 1 0,8-7 0,3-3-52,-2 0-1,1-1 0,-2-1 0,19-24 0,17-27-611,55-96-1,-45 64-113,-53 89 744,-2 0 36,1 0 0,0 1 0,0 0-1,1 0 1,12-11 0,-18 17-2,1 1 0,0-1 0,-1 1 1,1-1-1,0 1 0,0 0 0,0-1 0,-1 1 0,1 0 0,0 0 1,0-1-1,0 1 0,0 0 0,-1 0 0,3 0 0,-3 0-1,1 0-1,-1 0 0,1 1 0,-1-1 1,1 0-1,-1 0 0,1 1 0,-1-1 1,1 0-1,-1 1 0,1-1 0,-1 0 1,0 1-1,1-1 0,-1 1 0,1-1 1,-1 1-1,1 0 0,0 2 5,0 0-1,0-1 1,0 1 0,0 0-1,-1 0 1,1 1 0,-1 3-1,2 141 796,-3-78-261,-10 90 505,-13-1 60,19-134-892,-53 280 1306,41-240-1264,-2-1 0,-44 99 1,53-140-200,-2-1 0,-1 0 0,0-1 0,-1 0 1,-35 36-1,40-48-34,0 0 1,-1-1-1,0 0 0,-1-1 1,0 0-1,0-1 1,-1 0-1,1 0 1,-1-2-1,0 1 0,-1-1 1,1-1-1,-19 3 1,8-4 29,0 0 0,-40-3 0,52 0-26,1 0 0,-1-1 0,1 0 1,-1-1-1,1 0 0,0-1 0,1 0 0,-13-7 1,11 5-12,1-1-1,1-1 1,0 0 0,0 0 0,0 0 0,1-1 0,0 0 0,1-1-1,0 0 1,0 0 0,1-1 0,1 1 0,0-1 0,0-1 0,1 1 0,-3-12-1,4 7-59,1 0 1,0 1-1,1-1 0,1 0 0,0 0 0,1 0 0,1 0 0,1 1 0,0-1 1,1 1-1,0-1 0,13-26 0,-4 17-134,1 2-1,1-1 1,1 2 0,1 0 0,1 1 0,1 0-1,1 2 1,23-18 0,-23 22-159,1 1 1,36-18-1,40-12-806,14 1-1872,-3 4-3703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47.2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327 0 960,'0'2'3846,"0"4"-3621,0 1 0,-1-1-1,0 0 1,-1 0-1,1 0 1,-1 0-1,-3 6 1,-21 39 470,18-37-526,7-12-151,-135 252 1216,96-171-901,-33 98 0,64-155-293,1 1 0,-5 31 0,12-25-1023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47.9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345 0 2881,'-3'1'2986,"-1"5"-2132,1-2-853,-125 185 597,93-124-274,4 1 0,3 2-1,-20 72 1,29-77-54,4 1 0,-11 97 0,22-44-132,4-98-139,0-19-4,0 1-1,0-1 1,0 1-1,0-1 1,0 1-1,0-1 1,0 1-1,1-1 1,-1 1-1,0-1 1,0 1-1,0-1 1,1 1-1,-1-1 1,0 1-1,1-1 1,-1 0 0,0 1-1,1-1 1,-1 0-1,0 1 1,1-1-1,-1 0 1,1 1-1,-1-1 1,1 0-1,-1 0 1,1 0-1,-1 1 1,1-1-1,0 0 1,19 1-281,-12-1 188,-1 0 82,0-1-1,0 1 1,0-1-1,0-1 1,0 1 0,0-1-1,0 0 1,-1-1-1,1 1 1,-1-2-1,1 1 1,-1 0-1,0-1 1,9-8 0,3-2-143,-1-1 1,0-1-1,-2 0 1,17-22-1,-26 31 131,-1-1 0,0 0 0,-1 0 1,1-1-1,-2 0 0,1 1 0,-1-1 0,0 0 0,-1-1 0,0 1 0,-1 0 0,1-16 1,-2 24 31,0-2 39,0 0 0,0 0 1,0 0-1,0 0 0,-1-1 0,0-3 0,0 6-29,0 0 1,1 0-1,-1 0 0,0 0 1,0 0-1,0 0 0,0 0 0,0 0 1,0 0-1,0 0 0,0 0 1,0 1-1,0-1 0,0 0 0,-1 1 1,-1-1-1,-10-5 11,-1 1 1,-1 1-1,1 1 0,0 0 1,-16-2-1,-74 1-416,94 4 206,7-1-45,0 1 1,-1 0-1,1 0 0,-1 0 1,1 1-1,-1-1 0,1 1 1,0 0-1,-6 2 0,-4 9-2453,12-11 2537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48.3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0 224,'4'4'10100,"0"12"-10137,-3-14 43,0-1 1,0 1-1,-1 0 1,1 1 0,0-1-1,-1 0 1,0 2 0,1-3-13,-1 1 1,0-1 0,0 0 0,0 0 0,1 0 0,-1 0 0,0 0-1,1 0 1,-1 0 0,1 0 0,0 1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48.8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319 1 5457,'-1'0'2023,"-10"3"-1607,2 3-293,0 1-1,0 0 0,0 0 0,1 1 0,1 0 0,-14 18 0,3-1-57,-20 39 0,15-20 105,-28 84 0,-1 52 210,36-116-336,3 1 0,3 0 1,-2 104-1,11-153-46,1-10-7,-1 0 0,1 1 0,2 9 1,-2-14 3,0-1 0,1 1 0,-1-1 1,0 0-1,1 1 0,0-1 0,-1 0 0,1 1 1,0-1-1,-1 0 0,1 0 0,0 0 0,0 0 1,0 0-1,0 0 0,0 0 0,0 0 1,0 0-1,0 0 0,1 0 0,0 0 0,7 1-40,-1 1-1,0-2 0,1 1 0,-1-1 0,1-1 0,-1 0 1,1 0-1,-1 0 0,1-1 0,13-3 0,-14 1 38,0 1 1,1-2-1,-1 1 0,-1-1 0,1 0 1,-1-1-1,1 0 0,-1 0 0,9-9 0,-7 5-18,0 0-1,0-1 0,-1 0 0,-1 0 0,13-22 1,-16 24-13,-1 1 0,0-1 0,0 0 0,-1 0 0,0 0 1,1-13-1,-3 18 30,1 0 0,-1 0 1,0 0-1,0 0 0,0 0 0,-1 0 1,1 0-1,-1 0 0,1 0 1,-1 0-1,0 0 0,0 0 0,-1 0 1,1 0-1,-1 1 0,1-1 1,-1 0-1,0 1 0,0-1 1,-3-3-1,-3 1 36,1 0 0,-1 1 0,0 0 0,0 0 0,-1 1 0,-14-5 0,-1 3 8,-30-4 0,32 6-761,-26 2 0,46 1 559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49.2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 4 3273,'2'-3'5853,"48"2"-5817,47 2 6,-75 0-17,-1 1 0,31 7 0,-50-9-33,-1 1 0,0-1 0,0 0 0,0 1 0,1-1 0,-1 1-1,0-1 1,0 1 0,0 0 0,0-1 0,0 1 0,0 0 0,0 0 0,0 0 0,0 0-1,-1 0 1,1 0 0,0 0 0,0 0 0,-1 0 0,1 0 0,0 2 0,0 0-19,0 1 0,-1 0 0,0-1 1,1 1-1,-1 0 0,-1 4 0,1 3 93,0 3 12,-1-1 0,0 1-1,-1-1 1,0 0 0,-1 0 0,-9 23-1,-198 458 748,173-404-1055,30-73-414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51.1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88 36 1776,'0'0'8950,"0"4"-9286,0 30 335,-2-1 0,-1 1 0,-8 35 0,-28 83 27,6-55 20,35-102 661,-2 0-692,1 1 1,1-1-1,-1 0 1,5-7-1,19-28-182,2 2 0,39-44 0,-45 57-1,-1 1-24,157-176-967,-174 197 1150,9-7-29,-12 10 25,0 0 0,0 0 0,1 0 0,-1-1 1,0 1-1,1 0 0,-1 0 0,0 0 0,1 0 0,-1 0 0,0 0 0,1 0 0,-1 0 1,0 0-1,0 0 0,1 0 0,-1 0 0,0 0 0,1 0 0,-1 1 0,0-1 1,1 0-1,-1 0 0,0 0 0,0 0 0,1 0 0,-1 1 0,0-1 0,0 0 0,1 0 1,-1 1-1,0-1 0,0 0 0,0 0 0,1 1 0,-1-1 0,0 0 0,0 0 1,0 1-1,0-1 0,0 1 0,7 15 71,-1 1 0,0 0-1,-2 0 1,0 1 0,2 19 0,3 92 679,-9-127-729,1 127 246,-2-72 824,2-59-1068,-1 1-1,0 0 1,0-1-1,1 1 1,-1 0-1,0-1 0,1 1 1,-1 0-1,1 0 1,0 0-1,1-2 1,2-5-42,11-23-359,2 1 0,27-37 1,48-53-178,-51 70 609,-34 41-52,0 0 1,1 1 0,0 0-1,0 0 1,1 1 0,0 0-1,12-8 1,-18 14-10,0 0 1,0 0-1,1 0 0,-1 0 1,0 0-1,0 0 0,0 1 1,1 0-1,-1 0 1,0 0-1,5 0 0,3 0-72,-10 1 81,0-1-1,0 0 1,0 0 0,0 1-1,0-1 1,1 0 0,-1 1-1,0-1 1,0 1 0,0-1 0,0 1-1,-1 0 1,1-1 0,0 1-1,0 0 1,0 0 0,0 0-1,-1 0 1,2 1 0,12 22 33,-9-13 15,6 12 166,-1 1 1,-1 0-1,-2 1 0,8 37 0,-13-50-302,-1 1 0,0-1 1,-1 18-1,0-11-3586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1:52.4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517 11 936,'-4'-6'8169,"4"6"-8097,-14-2-66,-1 0 0,1 2 0,-25 0 0,6 1-132,17-1 56,0 1 0,0 1 1,1 0-1,-1 1 0,0 0 0,-24 9 0,37-10 57,-9 2-29,0 1-1,0 1 1,1 0-1,-12 7 1,20-10 11,0-1 1,1 1-1,-1-1 0,0 1 1,1 0-1,0 0 1,-1 0-1,1 0 0,0 0 1,1 0-1,-1 1 0,0-1 1,1 1-1,0-1 1,0 1-1,0-1 0,0 1 1,0 5-1,1-2-1,-1 0 1,1-1-1,0 1 1,2 10-1,-1-13 26,0 0-1,0-1 0,1 1 0,-1-1 0,1 1 1,-1-1-1,1 0 0,0 0 0,4 5 1,61 71 206,62 82 433,-125-154-586,-1-5 20,-1 1 0,-1 0 0,1 0-1,2 5 1,-3-7-39,-1 0 0,0 0 0,1 0 0,-1 0-1,0 0 1,0 1 0,0-1 0,0 0 0,0 0 0,0 0-1,0 0 1,0 0 0,-1 0 0,1 0 0,0 0 0,-1 0-1,1 0 1,0 0 0,-1 0 0,1-1 0,-2 2 0,-1 1 29,0 0 0,0 0 0,-1 0 0,1 0 0,-1-1 0,0 0 0,0 0 0,0 0 0,-6 2 1,6-2-23,-27 11 224,-35 9-1,50-18-126,0 0 0,-1-1-1,1-1 1,-22 0-1,-88-2 156,116 2-230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6:46.3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819 6 1512,'-5'-5'8186,"-60"42"-8042,-245 108 87,26-4-178,193-85 145,31-19 200,59-36-377,1-1-20,0 0-1,0 0 0,-1 0 1,1 0-1,0 0 1,0 0-1,0 0 0,0 0 1,0 0-1,0 0 0,0 0 1,-1 0-1,1 0 1,0 0-1,0 0 0,0 0 1,0 0-1,0 0 0,0 1 1,0-1-1,0 0 0,0 0 1,0 0-1,-1 0 1,1 0-1,0 0 0,0 0 1,0 1-1,0-1 0,0 0 1,0 0-1,0 0 0,0 0 1,0 0-1,0 0 1,0 1-1,0-1-23,1 9-269,-1-8 291,1 0 0,-1 0 1,1-1-1,-1 1 0,1 0 0,-1 0 0,1 0 0,0-1 0,-1 1 1,1 0-1,0-1 0,0 1 0,0-1 0,-1 1 0,1-1 0,0 1 0,1-1 1,19 7 11,-17-5-4,3-1 39,0 2 1,0-1-1,-1 1 1,1 0-1,-1 0 0,0 0 1,0 1-1,0 0 1,6 6-1,1 2 20,71 60 219,-63-56-220,1 0 0,28 14-1,54 18 266,-11-6-36,-74-32-194,0 1-1,29 23 1,-1 6 62,17 13-108,-62-51-54,-2-2-1,1 0 0,-1 0 0,0 1 1,1-1-1,-1 0 0,0 0 0,1 1 1,-1-1-1,0 0 0,1 1 1,-1-1-1,0 0 0,0 1 0,1-1 1,-1 1-1,0-1 0,0 0 1,0 1-1,0-1 0,1 1 0,-1 0-101,-2-1-122,-7 0-291,0 0 0,0-1 0,0 0 1,1 0-1,-1-1 0,0 0 0,-9-3 0,-15-10-4016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6:52.3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 38 80,'-2'-10'3431,"1"8"-3002,-8-3 244,8 4-566,-1 0 0,1 0 0,0 1-1,-1-1 1,1 1 0,-1-1 0,1 1-1,0-1 1,-1 1 0,-8-6 2013,10 6-2088,1 0 19,-1-1 0,0 1 1,0 0-1,0 0 0,0-1 0,0 1 0,0 0 0,0 0 0,0-1 0,0 1 0,0 0 0,0-1 1,0 1-1,0 0 0,0 0 0,0-1 0,0 1 0,0 0 0,0 0 0,0-1 0,-1 1 0,1 0 1,3 0 20,-1 0 0,1 1 0,0-1 0,0 0 0,4-1 1,-2 1-28,31-1 279,-16 0-64,36 3 1,-14 9-132,6-1-40,25 4 91,83 13 22,-88-13-136,83 4 64,-124-16-120,12 2 22,40 3 15,98 21 1,-39 10-43,-66-18 1,79 13-1,-97-24-3,153 24 5,-86-5-8,-28-6 28,355 81 286,-46-21-74,-255-56-204,110 13 50,24-21 7,-111-9-57,170-3 19,-251-6-36,-61 0 11,117-6 52,5-2-79,-8 1 39,331-64 140,-420 62-170,61-2 0,60 8-14,-173 3 10,-1 0 7,0-1 1,1 1-1,-1 0 1,0 0 0,0 0-1,0 0 1,1-1-1,-1 1 1,0 0 0,0 0-1,0-1 1,0 1-1,1 0 1,-1 0-1,0-1 1,0 1 0,0 0-1,0 0 1,0-1-1,0 1 1,0 0 0,0-1-1,0 1 1,0 0-1,0 0 1,0-1-1,0 1 1,0 0 0,0-1-1,-1-9-319,-5-5-936,-6-2-1259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23.4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483 1 496,'-8'3'461,"0"-1"114,0 1 0,1 0-1,0 0 1,0 1 0,0-1-1,0 2 1,-6 4 0,9-6-374,1-1 1,0 0-1,-1 0 1,-7 3 0,8-4-171,1 0 0,-1 1 0,0-1 0,1 0-1,-1 1 1,1 0 0,-1 0 0,1 0 0,-3 2 0,3 0 228,0 0 1,0 0-1,1 0 0,-1 0 0,1 0 1,0 0-1,-1 6 0,-2 7-530,-20 100 541,16-69-154,-40 404-62,40 8 33,9-338-78,-1 1198 262,-29-765-248,-41-1 43,-21 266 8,52-426-53,16-1-18,22 2 1,2-202-3,-1 384 30,0-544-37,1 0-1,11 58 1,13 27-8,25 129-12,-40-181 20,3 119 0,-13 590 95,6-524-25,1-57-24,-7-181-35,0 0 0,-1-1-1,0 1 1,-5 16-1,-6 14-4,-15 57-10,23-79-7,1 0-1,-2 41 0,-1-56 9,6-4-191,-1-1 0,1 1 0,0 0 0,0 0 0,0 0 0,0 3 0,0 1-1043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2.6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93 1 1456,'8'1'6244,"-7"9"-5669,-1 17-363,-2 0-1,-1 0 1,-1 0-1,-10 34 1,-31 113 564,15 3-548,27-118-1479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7.7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184 1 4601,'-2'0'64,"1"0"0,0 0 0,-1 0 0,1 0 0,0 1 1,-1-1-1,1 0 0,0 1 0,0-1 0,-1 1 0,1-1 0,0 1 0,0-1 0,0 1 0,-2 1 0,0 1 16,1 0 0,-1 0 0,0 1 0,-2 4-1,-11 20 271,1-1-1,2 2 1,0 0-1,-7 31 1,3-1 140,-10 71 1,14-31 287,1 172 0,12-244-706,1-1 0,2 1-1,10 47 1,-10-61-60,1-1 1,0 0-1,1-1 0,0 1 1,1-1-1,0 0 1,1 0-1,0-1 0,1 0 1,9 9-1,-12-14-11,1 0-1,0 0 1,0-1-1,0 0 1,0 0-1,1-1 1,0 1 0,-1-1-1,1-1 1,0 0-1,1 0 1,-1 0 0,0 0-1,10-1 1,-8 0-70,1-1 0,0 0 1,-1-1-1,1 0 0,0 0 1,-1-1-1,1 0 0,-1-1 1,0 0-1,13-7 0,-5 1-300,-1-1 1,-1 0-1,0-1 0,26-26 1,47-60-1527,-49 52 1488,-39 44 441,1 0 0,0 1 0,0-1 0,-1 0 0,1 0 0,0 0 0,0 1 0,0-1 0,0 0 0,0 1 0,2-2 0,-2 2 7,-1 1 0,1-1 0,-1 0 1,1 0-1,-1 0 0,0 1 0,1-1 1,-1 0-1,1 0 0,-1 1 0,1-1 0,-1 0 1,0 1-1,1-1 0,-1 0 0,0 1 0,1-1 1,-1 1-1,0-1 0,0 1 0,1-1 1,-1 1-1,0-1 0,0 1 0,0-1 0,0 1 1,1 0-1,2 6 236,0 0 1,0 0-1,1 0 1,8 11-1,-9-15-213,0 1 0,0-1 0,1 0 0,-1 0-1,1 0 1,0 0 0,-1-1 0,1 1 0,1-1 0,3 2 0,4-1 104,0 0 0,0 0 0,0-1 1,0-1-1,1 0 0,19-1 0,-26 0-94,1-1-5,1 1 0,-1-1 0,0 0 0,0 0 0,0-1 0,0 0 0,0 0 0,8-5-1,0-1 25,0 0 0,20-16-1,-23 14-61,0 0 0,0-1 0,-1 0-1,13-15 1,-19 19-33,1 0 0,-1-1 1,-1 0-1,0 0 0,0 0 0,0-1 0,-1 1 1,4-16-1,-7 23 0,2-8-55,0 0 0,-1 0 0,0-17 0,-1 23 46,0 1 1,-1 0-1,1 0 1,0-1 0,-1 1-1,1 0 1,-1 0 0,0 0-1,0 0 1,0 0-1,0 0 1,0 0 0,0 0-1,-1 0 1,1 0-1,-1 1 1,1-1 0,-1 0-1,1 1 1,-1 0-1,-4-3 1,0 1-25,-1 0 0,0 0 0,0 1 0,-1 0 0,1 0 0,0 1 0,-10-1 0,-58 0-338,52 3 254,14-2 41,0 1 0,0 1 0,0-1 1,0 2-1,0-1 0,1 1 0,-1 0 0,0 1 0,1 0 1,-11 6-1,10-4-361,1 0 1,1 0-1,-1 1 0,1 0 1,0 1-1,-9 9 1,4 3-3120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8.3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582 191 4297,'1'-20'2956,"-1"4"-953,-3-28 0,3 39-1917,-1-1 0,-1 1 0,1 0 0,-1 0 0,0 0 0,0 0 0,0 0 0,-1 1 0,-3-6 0,3 6-64,0-1 1,0 1 0,0 1 0,-1-1-1,0 0 1,1 1 0,-1 0 0,0-1-1,-1 2 1,1-1 0,-1 0 0,1 1-1,-1 0 1,0 0 0,-6-2 0,5 3-67,0 0 1,0 0 0,0 1 0,-1 0-1,1 0 1,0 0 0,0 1 0,0 0-1,-1 0 1,1 1 0,0-1-1,1 1 1,-1 1 0,0-1 0,1 1-1,-1 0 1,-9 6 0,1 3-14,1 0 1,0 1-1,0 1 1,1 0-1,-10 15 1,8-8 48,1 1-1,1 0 1,-10 27 0,18-40 14,1 0 1,0 0-1,1 1 0,-1-1 1,2 1-1,-1-1 1,2 1-1,-1 0 1,1-1-1,3 20 0,-3-28-2,0 1-1,1-1 0,-1 1 0,1-1 0,0 1 0,-1-1 0,1 1 0,0-1 0,0 0 0,0 1 0,0-1 0,0 0 0,0 0 1,0 0-1,1 0 0,-1 0 0,0 0 0,1 0 0,-1 0 0,0-1 0,1 1 0,-1 0 0,1-1 0,-1 1 0,1-1 1,1 1-1,5 0 18,0 0 0,1 0 0,15-1 0,-12-1 10,1 2-9,1-2-1,-1 0 1,0 0-1,1-1 1,-1-1-1,14-4 1,8-9-109,0 0 1,61-42 0,-12 8-197,-81 48 263,0 0 0,0 0 0,0 1 0,0 0 0,1-1 0,-1 1-1,0 0 1,1 1 0,6-2 0,-10 2 17,0 0-1,1 0 1,-1 0-1,0 0 1,0 1-1,0-1 1,1 0-1,-1 0 1,0 0-1,0 0 1,1 0-1,-1 0 1,0 0-1,0 0 1,0 1-1,1-1 1,-1 0-1,0 0 1,0 0-1,0 0 1,0 1-1,1-1 1,-1 0-1,0 0 1,0 0-1,0 1 1,0-1-1,0 0 1,0 0-1,0 1 1,0-1-1,0 0 1,0 1-1,1 10 22,-2-6-12,2 19 117,-2-1 1,-1 1-1,0-1 0,-2 1 0,-8 29 0,-4-4 280,-3 0 0,-1-1 0,-47 79 0,50-99-223,-1-2 1,-2 0-1,0-2 0,-2 0 0,-1-1 1,0-1-1,-36 24 0,31-26-75,-2-3-1,0 0 1,-38 15-1,49-25-130,0 0-1,-1-1 0,0-1 0,1-1 0,-2-1 1,-32 2-1,36-7-296,16 2 299,1 0 0,-1-1 0,0 1 0,1 0 0,-1 0 0,1-1-1,-1 1 1,1 0 0,-1-1 0,1 1 0,-1 0 0,1-1 0,-1 1 0,1-1 0,0 1 0,-1-1 0,1 0 0,-1-1-77,0-1 0,1 0 1,0 0-1,0 1 1,0-1-1,0 0 1,0 0-1,0 1 0,1-1 1,-1 0-1,2-4 1,2-9-494,0 0 1,2 0-1,7-19 1,-1 12-820,1 1 0,16-21-1,33-41-4843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8.7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125 1 4369,'0'7'1047,"0"-2"-509,1 0 0,-2 1 0,1-1 0,-1 0 0,1 1-1,-2-1 1,1 0 0,-3 8 0,-19 31 840,-5 10-338,12-14-840,2 1 0,2 1 0,-11 65 0,23-101-975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9.0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5265,'0'0'3289,"0"15"-3033,6 44-256,4-9-1064,0 0-2225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9.4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272 87 4441,'0'-11'1324,"1"6"-636,-1 0 0,-1 0 0,0-9 0,0 12-614,1 0 1,-1 1-1,1-1 1,-1 0-1,0 1 0,0-1 1,0 1-1,0-1 0,0 1 1,0-1-1,0 1 1,0 0-1,-1 0 0,-1-2 1,-1 0-28,0 0-1,0 1 1,-1 0 0,1 0 0,0 0-1,-1 0 1,1 1 0,-1 0 0,-6-1-1,2 1 10,-1 0-1,0 1 1,-15 1-1,20 0-50,0 0-1,1 0 1,-1 1-1,0-1 1,1 1-1,-1 0 1,1 0-1,0 1 1,-1 0-1,1-1 1,0 1-1,1 0 1,-1 1-1,0-1 1,-5 8-1,1-1 35,1 1-1,-1 0 0,2 1 1,-10 21-1,10-18 89,0 0 0,2 1 0,0 0-1,-3 27 1,3 65 510,3-101-609,2-1 0,-1 0 0,1 0 0,0 0 0,0 0 0,0-1 0,1 1 0,3 8 0,-3-10-19,0-1 0,0 1 0,1-1 0,-1 0 0,1 0-1,0 0 1,0 0 0,0 0 0,0-1 0,0 1 0,0-1 0,1 0-1,5 3 1,0-2-26,-1 0-1,1 0 0,-1-1 1,1 0-1,0-1 0,0 0 1,0 0-1,13-1 0,-3-1-375,-1-1 0,0 0-1,19-6 1,-21 3-788,20-8 0,5-5-3229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6:57.6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4945,'10'24'704,"7"5"-328,6 9 536,9 10 241,11 5-489,9 9-224,17-1-96,6 7-96,7-3-104,3-3-16,-6-3-112,-4-9-16,-6-9-144,3-20-712,-20-12-1361,-16-9-3760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6:58.1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763 0 2969,'0'0'850,"-5"4"-304,-216 182 3619,-100 107-2990,307-280-1173,9-10-68,1 2 0,0-1 0,-1 0 0,-3 7 0,23-5-3006,-9-7 3016,0-1 0,0 0 1,0 0-1,-1-1 0,1 1 0,7-6 0,12-5 57,-24 13 29,-1 0 1,0 0 0,0 0 0,1 0 0,-1 0-1,0 0 1,0 0 0,0 1 0,1-1 0,-1 0-1,0 0 1,0 0 0,0 0 0,1 1 0,-1-1-1,0 0 1,0 0 0,0 1 0,0-1 0,0 0-1,1 0 1,-1 1 0,0-1 0,0 0 0,0 0-1,0 1 1,0-1 0,0 0 0,0 0 0,0 1 0,0-1-1,0 0 1,0 0 0,0 1 0,0-1 0,0 0-1,0 1 1,0 15 425,0-13-274,0 13 246,0 7-85,0 0 1,-2-1-1,0 1 0,-6 24 0,-64 158 791,50-151-901,-16 41 156,-68 193 219,100-269-648,-5 28 0,9-20-2532,2-29 2265,0-1-1,1 0 1,-1 0-1,1 0 1,-1 1-1,1-1 1,0 0-1,0 1 1,2-3-1,2-8-958,5-19-3612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6:58.5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1 136 3065,'0'2'1740,"0"6"-1603,1 1 1,1 0-1,-1 0 0,1-1 1,1 1-1,0-1 0,0 1 1,0-1-1,1 0 0,1 0 0,-1-1 1,1 1-1,0-1 0,1 0 1,0 0-1,0-1 0,0 0 1,1 0-1,0 0 0,0-1 1,0 0-1,1 0 0,0-1 0,0 0 1,8 3-1,-3-3-98,0-1 0,0 0 0,1 0 0,22 0 0,-7-2 169,35-5 1,-51 3-174,1-2-1,0 0 0,-1 0 1,0-2-1,0 1 1,0-2-1,-1 1 0,1-2 1,-2 0-1,1 0 0,-1-1 1,0 0-1,0-1 1,-1-1-1,0 1 0,-1-2 1,10-13-1,-15 18-20,0 0 0,0-1 0,-1 0 0,0 0 0,0 0 0,-1 0 0,0 0 0,0-1 0,-1 1 0,0 0 0,0-1 0,-1 1 0,0-1 0,0 0 0,-1 1-1,-2-13 1,2 17-14,0 0-1,0 1 1,0-1-1,0 0 0,0 1 1,-1-1-1,1 1 1,-1 0-1,0-1 1,1 1-1,-1 0 0,0 0 1,0 0-1,-5-3 1,2 2-9,0 0 1,-1 0 0,1 0 0,-1 1 0,-11-3 0,-4 1-8,0 0-1,0 2 0,0 1 1,-31 1-1,38 0 6,1 1 0,0 0 0,-1 1 0,1 1 0,0 0 0,0 0 0,0 2 0,1-1 0,-18 10 0,14-5-19,1 0 0,1 1 1,-1 1-1,2 0 1,-1 1-1,-18 22 0,25-26-331,0 1-1,1 0 0,1 0 1,-1 1-1,1-1 0,1 1 1,0 1-1,0-1 0,1 0 0,1 1 1,-4 20-1,5 3-4347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6:59.0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143 1 3201,'-3'6'1185,"-25"34"374,-10 18 148,26-37-1418,2 2 0,0-1 0,1 1 0,2 1 0,0-1 0,2 1 0,0 0 0,2 1 0,-1 44 0,3-46-209,0-12-23,1-1-1,3 22 0,-3-29-51,1 0-1,-1 0 1,1 0 0,0-1-1,0 1 1,1 0 0,-1 0 0,0-1-1,1 1 1,0-1 0,-1 1-1,1-1 1,0 0 0,0 0 0,3 2-1,-1-1-5,1 0 0,-1 0-1,1-1 1,0 0 0,0 0-1,0 0 1,0 0 0,0-1 0,0 0-1,0 0 1,6 0 0,3 0-8,-1-1 1,0 0-1,19-4 1,-21 2-11,0-1-1,0 0 1,-1 0 0,1-1 0,-1-1-1,0 0 1,13-8 0,-2-1-139,-1-1 1,24-23-1,-21 15-64,0-2 0,-2 0-1,31-49 1,40-90-783,-60 94 2187,-32 73-1002,-2 30 274,-2 1 0,-10 45 0,-4 39-72,17-111-373,0 0-51,1 0 0,-1 0 0,2 0 0,-1 0 0,2 9 0,-1-14-17,-1 0 1,1 0-1,0-1 1,-1 1-1,1 0 1,0 0-1,0-1 1,0 1-1,1-1 1,-1 1-1,0-1 0,1 1 1,-1-1-1,0 0 1,1 0-1,0 0 1,-1 0-1,1 0 1,0 0-1,-1 0 1,1 0-1,0-1 1,2 1-1,3 1-562,1 0-1,0-1 1,10 1-1,28-1-3485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3.2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74 672,'-1'-4'280,"1"1"1,0-1-1,0 1 0,0-1 1,1 1-1,-1-1 0,1 1 1,0 0-1,0-1 0,0 1 1,0 0-1,1-1 0,-1 1 1,4-4-1,0 1 281,-4 5-399,-1 1-1,1-1 1,0 0-1,0 0 1,-1 1-1,1-1 1,-1 0-1,1 0 1,-1 0-1,1 0 1,-1 0-1,1-1 1,12 1 527,-11 1-687,-1 0 0,1 0 0,0 0 1,0 1-1,-1-1 0,1 0 0,0 1 0,-1-1 0,1 1 0,0 0 0,-1-1 0,1 1 0,-1 0 1,1 0-1,1 1 0,-2 0 10,1 0 1,-1-1 0,1 1-1,-1 0 1,0 0-1,0 0 1,0 0 0,0 0-1,0 0 1,-1 0-1,1 0 1,0 3-1,3 23 248,-1 0-1,-1 0 0,-3 38 0,0-21-118,1 217 746,-6-347-402,0 15-598,5-46-131,1 113 234,0 0 0,1 1 0,-1-1 0,1 0-1,0 1 1,0-1 0,0 1 0,0 0 0,0-1 0,0 1 0,1 0 0,-1-1 0,1 1-1,-1 0 1,1 0 0,0 0 0,0 0 0,0 1 0,0-1 0,0 0 0,5-1 0,4-4-44,1 1 1,-1 1 0,18-5-1,-16 5 41,122-37-100,-8 2 117,-80 25-232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2.9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2801,'0'15'2152,"0"0"-1464,0 5 432,0-2 1,0-6-657,0 0-328,0-7-136,20-2-128,0-3-1088,-1 0-873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4.6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629 296 1464,'0'-11'2149,"0"1"-1469,0 0-1,0 0 0,-1 1 0,0-1 0,-1 0 0,-5-18 0,-1 7-343,-1 1-1,-1 0 1,-1 0 0,-15-21-1,20 33-302,0 1 1,-1 0-1,1 0 0,-1 1 0,-11-8 1,13 11-12,0-1 1,0 2-1,-1-1 1,1 0-1,-1 1 1,1 0 0,-1 1-1,0-1 1,-8 0-1,7 1-24,-1 0 0,1 0-1,0 1 1,-1 1 0,1-1-1,0 1 1,0 0 0,-1 0-1,1 1 1,0 0 0,0 1-1,0-1 1,1 1 0,-1 1-1,1-1 1,-1 1 0,1 0-1,0 1 1,-9 8 0,-10 12 27,1 0 0,1 2 0,1 0 0,2 1 0,-33 61 0,31-45 46,2 0-1,3 2 1,-22 81 0,28-71 9,3 1 0,2 0 0,2 80 0,4-117-37,1-1-1,0 0 1,7 30 0,-5-40-12,-1 0 0,2 0 0,-1-1 0,1 1 0,0-1 0,1 1 1,0-1-1,12 14 0,-10-14-1,0-1-1,1 0 1,0 0 0,0 0 0,1-1-1,-1 0 1,1-1 0,1 0 0,-1 0-1,1-1 1,15 4 0,-9-4 8,1-1 0,-1 0 0,1-1 0,0-1 0,0-1 0,21-2 0,-27 1-37,-1 0 1,0-1-1,0-1 1,0 0 0,0 0-1,-1-1 1,1 0-1,13-8 1,-7 1-177,0 0 1,-1 0-1,22-23 0,-31 28-171,0 0-1,0 0 1,-1 0-1,0-1 1,0 0-1,-1 0 1,1 0-1,-2 0 1,1-1-1,-1 0 1,4-12-1,-3-4-2492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5.0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13 3321,'-13'-9'6121,"46"9"-6121,9 0 328,11-3 8,2 3-208,-2 0-72,-4 0-56,-7 0-160,-6 0-512,-6 12-664,-11-1-985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5.3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75 0 4505,'-6'21'1304,"-4"8"-144,0 10 489,-3 2-721,0 0-280,3 0-264,4-2-240,-1-1-96,7-6-48,0-5-496,7-7-720,22-8-1233,1-9-1535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5.8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99 0 4201,'-1'1'1470,"-6"7"-610,0 4-447,1 0-1,1 1 1,-7 25 0,-8 46 406,5 4 39,-5 130 1,15 93 463,5-279-1237,0-11 1,0 0 0,7 32 0,-6-46-75,1-1 1,0 1 0,0-1-1,6 12 1,-6-15-11,0 0 0,0 0 0,0 0-1,0 0 1,0 0 0,1-1 0,0 1 0,-1-1 0,1 0 0,4 3 0,-4-4-3,0 1 0,0-1 0,0 0 0,1 0 0,-1 0 0,0 0 0,1 0 1,-1-1-1,0 1 0,1-1 0,-1 0 0,1 0 0,-1-1 0,0 1 0,1-1 1,-1 1-1,0-1 0,0 0 0,1 0 0,4-3 0,0 0 8,-1 0-1,1-1 1,-1 0 0,1-1-1,-1 0 1,9-9 0,10-14-59,-2-1 0,-1-1 1,-1-1-1,33-64 1,-21 23-663,32-103 0,-42 98 44,-3 0 1,10-84-1,-22 81 2032,-8 88-1187,0 15-189,-3 15 452,-1-1-1,-12 63 1,-29 71 453,3-12-314,33-118-347,-6 81 0,13 7-42,1-121-184,0 0-1,0-1 1,1 1-1,0-1 1,0 0 0,4 11-1,-4-14-30,1 0 0,-1 0 0,1 0 0,0-1 0,0 1 0,0 0 0,0-1 0,0 1 0,0-1 0,1 0 0,0 0 0,-1 0 0,1 0 0,3 2 1,-1-2-131,-1 0 0,0 0 1,0-1-1,1 1 0,-1-1 1,1 0-1,-1-1 0,1 1 1,0-1-1,-1 0 1,1 0-1,-1 0 0,1-1 1,5 0-1,-3-1-321,-1 0 0,0 0 0,0 0 0,0 0 1,0-1-1,0 0 0,0 0 0,-1-1 0,8-5 0,20-23-5349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26.5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3425,'0'0'5825,"3"0"-5377,17 0-235,283 6 1148,-286-5-1400,100 4-729,-116-5 504,-45-4-2027,30 1 2203,-20 1 0,24 2 308,5 0-41,0-1 0,0 2 0,0-1 0,-5 2 0,8-2-134,1 1 0,-1-1 0,0 1 0,1 0 0,-1-1 0,1 1 0,-1 0 0,1 0 0,-1 0 1,1 1-1,0-1 0,-1 0 0,1 0 0,-2 4 0,-2 2 51,0 1 0,1-1 1,0 1-1,1 1 1,0-1-1,-3 12 0,-8 55 313,11-57-260,-9 66 322,-12 72-179,-56 227 599,73-341-811,-2 53 0,7 42-21,2-127-60,0-9 137,-2-1-125,0-1 0,0 1 0,-1-1 0,1 1 0,0-1 0,0 0-1,0 0 1,0 0 0,0 0 0,0-1 0,-2 0 0,-10-7-94,9 8 27,-1-1 0,1 1 0,0 0 0,-1 0 0,1 1 0,-10 0 0,15 0-17,12 0-176,5 1 328,-1 1 0,0 1 0,-1 1 0,1 0 0,15 7 0,7 2 64,-7-4-354,0-1 0,0-2 0,1 0 0,43 0 0,-36-6-2439,-10-3-2880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0.8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257 51 5657,'0'-3'1104,"0"-1"-470,0 1 1,0-1-1,-1 1 0,1 0 0,-1-1 0,-1-4 0,2 6-602,-1 1-1,1 0 1,-1 0-1,0 0 0,1 0 1,-1 0-1,0 1 0,0-1 1,0 0-1,1 0 0,-1 0 1,0 1-1,0-1 1,0 0-1,0 1 0,-1-1 1,1 1-1,0-1 0,0 1 1,0 0-1,0-1 0,0 1 1,-3 0-1,-3-1-118,0 1-1,-1 0 1,1 0-1,-1 0 0,1 1 1,0 0-1,0 1 1,-1 0-1,1 0 1,0 0-1,0 1 1,1 0-1,-1 0 1,1 1-1,-9 6 0,3-2-28,1 2 0,0-1-1,1 1 1,0 1 0,0 0-1,-15 24 1,22-30 110,1 0-1,-1 0 0,1 1 1,0-1-1,1 1 1,-1 0-1,1 0 1,0-1-1,0 1 0,1 0 1,0 0-1,0 6 1,0-9 3,1 0 0,-1 0 0,0 0 0,1 0 0,0 0 0,-1-1-1,1 1 1,0 0 0,0 0 0,1-1 0,-1 1 0,1 0 0,-1-1 0,1 0 0,0 1 0,0-1 0,3 3 0,3 2 0,1-1-1,-1 0 1,17 8-1,-9-5-6,17 9 5,-6-3 23,42 30 0,-62-40 10,0 1 1,0 0 0,0 1 0,-1 0-1,0 0 1,-1 0 0,1 1 0,-1 0-1,-1-1 1,5 10 0,-7-10 14,0-1-1,0 0 1,-1 0 0,0 0 0,0 1 0,0 11-1,-1-14-11,0 1-1,-1-1 1,1 0-1,-1 1 0,0-1 1,0 0-1,0 0 0,-1 0 1,1 0-1,-1 0 1,-3 4-1,1-2 5,-1 0 0,0-1 0,-1 1 0,1-1 0,-1 0 0,0-1 1,-8 6-1,9-7-73,0 0 1,0-1 0,0 1 0,-1-1-1,1 0 1,-1 0 0,1-1-1,-1 0 1,0 0 0,-6 1 0,10-2-30,1 0 0,-1 0 1,0-1-1,1 1 1,-1 0-1,1 0 0,-1-1 1,0 1-1,1-1 0,-1 0 1,1 1-1,-1-1 1,1 0-1,0 0 0,-1 0 1,0-1-1,0 0-167,0 0 0,0 0 0,1-1 1,-1 1-1,1-1 0,0 1 0,-1-1 0,1 1 0,0-4 0,-10-38-4285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1.2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125 0 4337,'0'1'681,"0"16"-245,-1 0-1,-1 1 1,0-1-1,-1 0 1,-1 0 0,-8 23-1,6-23-257,-44 137 1236,38-109-872,-9 70-1,9 165 352,12-279-890,1 37 98,8 67 0,-6-89-95,0 1 0,2-1 0,0-1 0,0 1-1,2-1 1,12 22 0,-16-31-11,0-1 0,1 1 0,0-1 0,1 0-1,-1-1 1,1 1 0,0-1 0,8 6 0,-10-8-46,-1 0 0,1-1-1,0 0 1,0 1 0,0-1 0,0 0 0,0 0 0,0-1 0,0 1-1,0-1 1,0 0 0,0 1 0,0-1 0,0 0 0,0-1 0,0 1 0,0-1-1,1 1 1,-1-1 0,3-1 0,0-2-318,0 1-1,0-1 1,0 0-1,-1 0 1,1-1-1,-1 0 1,0 0 0,-1 0-1,1 0 1,-1-1-1,7-11 1,13-30-5279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1.5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0 4217,'-22'0'5233,"48"0"-5225,23 3-8,13 15 152,10 2-144,10 1-8,0 0-208,29 11-664,-19-8-929,-14-7-783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1.9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331 149 3689,'-2'-5'2323,"-7"-14"-1790,-1 1 0,-15-21-1,21 33-533,-1 0 0,0 0 0,-1 0-1,1 1 1,-1-1 0,0 1-1,0 1 1,0-1 0,-10-4 0,12 7-11,0 1 0,1-1 0,-1 1 0,0 0 0,0 0 0,0 1 1,0-1-1,0 1 0,0 0 0,0 0 0,0 0 0,0 1 0,0-1 1,0 1-1,-5 1 0,5 0 14,-1 0 0,1 0 0,0 0 0,-1 1-1,1 0 1,0-1 0,1 1 0,-1 1 0,0-1 0,1 0 0,-6 8 0,-3 6 128,2 1 0,-1-1 1,2 2-1,1 0 0,0 0 0,1 0 1,1 1-1,-4 26 0,2 2 329,3-1 1,0 71-1,6-65-355,-1-52-103,0 0 1,0-1-1,0 1 1,1 0-1,-1 0 1,0 0-1,1 0 1,-1 0-1,0-1 1,1 1-1,-1 0 1,1 0-1,0 0 1,-1-1-1,1 1 1,-1 0-1,1-1 1,0 1-1,1 0 1,-1 0-8,1 0 0,0 0 1,0 0-1,0-1 1,-1 1-1,1-1 1,0 1-1,4-1 0,-1 1-37,0-1 0,1 0-1,-1-1 1,0 1-1,0-1 1,10-3 0,-9 2-31,0-1 0,0 0 1,0 0-1,0-1 0,8-5 0,26-26-455,-19 15 287,-1-1 0,-1-1 1,-1-1-1,-1 0 1,-1-1-1,18-37 1,-31 55 289,-3 6-25,0 0-1,0-1 0,0 1 0,0-1 1,0 1-1,0 0 0,0-1 0,0 1 1,1-1-1,-1 1 0,0 0 0,0-1 1,0 1-1,1 0 0,-1-1 0,0 1 1,1 0-1,-1 0 0,0-1 0,0 1 1,1 0-1,-1 0 0,1-1 0,0 4 386,-2 40 267,-1-16-426,2 0-1,4 28 1,-3-48-222,1-1 1,-1 1-1,5 8 1,-6-13-54,1 0 0,0 0 1,0-1-1,0 1 1,0 0-1,0-1 0,0 1 1,0-1-1,0 1 1,1-1-1,-1 0 0,1 1 1,-1-1-1,1 0 1,-1 0-1,3 1 0,0-1-299,0 0-1,0-1 1,-1 1-1,1-1 1,7-1 0,-3 1-835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2.2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2969,'7'3'3470,"-7"-3"-3388,4 11 172,0-1 0,0 1 0,-1 0 0,0 0 0,1 16 0,-1-9-61,8 51 434,2 81 0,-10 71 426,-3-183-753,0-37-180,0-3 55,0-1-156,0 0-1,0-1 1,1 1 0,-1 0 0,1 0 0,0 0 0,0 0 0,0 0-1,1 0 1,1-3 0,2-6-12,22-38-119,55-81-1,-76 122 85,-6 9 27,73-103-149,-60 87 111,1 0 0,0 1-1,32-26 1,-42 39-215,0-1 0,0 1 0,0-1 0,0 1 0,0 0 0,0 1 0,0-1 0,1 1 0,-1 0 0,1 0 0,-1 0 0,1 0 0,-1 1 0,7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3.4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16 3345,'-13'-10'4340,"13"8"-4137,0 2-190,0 0-1,0 0 1,0 0-1,0 0 0,0 0 1,0-1-1,0 1 1,0 0-1,0 0 1,0 0-1,0 0 0,0 0 1,0 0-1,0 0 1,0 0-1,0-1 0,1 1 1,-1 0-1,0 0 1,0 0-1,0 0 0,0 0 1,0 0-1,0 0 1,0 0-1,0 0 1,1 0-1,-1 0 0,0 0 1,0 0-1,0 0 1,0 0-1,0 0 0,0 0 1,1 0-1,-1 0 1,0 0-1,0 0 1,0 0-1,0 0 0,0 0 1,21-2 102,31 3 0,-17-1 112,-11 0-79,34 1 112,-52 0-225,1 0-1,0 0 1,-1 1 0,1 0 0,-1 0-1,10 5 1,-9-4-8,-1 1 1,1 0-1,-1 0 0,0 1 1,0-1-1,7 9 0,-10-9-4,0-1-1,0 1 0,-1 0 1,1 0-1,-1 0 0,0 0 1,0 0-1,-1 0 0,1 1 1,-1-1-1,0 0 0,1 7 0,-1-6 7,-1 0 0,1 0 0,-1 0-1,0 0 1,0 0 0,0 0-1,-1 0 1,0 0 0,0 0 0,0 0-1,-1 0 1,0 0 0,1 0-1,-2-1 1,1 1 0,0-1 0,-1 0-1,-6 8 1,-7 5-114,1 0 0,-2-2 0,0 0 0,-1-1 1,-1-1-1,0 0 0,-1-2 0,0 0 0,0-1 0,-23 7 0,40-16 34,3-1 41,-1 0 0,1 0 1,0 0-1,-1 0 0,1 0 0,0 0 0,-1 0 0,1 1 1,0-1-1,-1 0 0,1 0 0,0 0 0,-1 0 1,1 0-1,0 1 0,0-1 0,-1 0 0,1 0 0,0 1 1,0-1-1,-1 0 0,1 0 0,0 1 0,0-1 1,0 0-1,-1 1 0,1-1 0,0 1 0,3 0-302,20 5-117,35 7 0,-1-1 532,-43-9-51,6 2 127,27 11 0,-42-14-150,0 0 0,0 1 0,0-1 0,0 1 0,0 0 0,-1 1 1,1-1-1,-1 1 0,8 8 0,-11-9 0,1-1 0,0 1 0,-1 0 0,0 0 0,0 0 0,0-1 0,0 1 0,0 0 0,0 0 0,-1 0 0,0 1 1,1-1-1,-1 0 0,0 0 0,-1 4 0,1-3 27,-1 0 0,0 0 0,0 0 0,0 0-1,0-1 1,-1 1 0,0 0 0,0 0 0,0-1 0,0 1 0,-3 4 0,-10 7 3,-1 1-1,0-2 1,-24 17 0,-55 31-1390,42-31-1309,6-7-2533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2.7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116 1 5233,'0'0'2858,"-1"23"-2052,0-1-1,-10 41 1,-16 43-180,5-29-194,6-6 10,2 2-1,-7 132 1,20-185-409,-1 28 22,6 62-1,-3-101-49,0-1 1,1 0-1,0 0 0,1 0 0,-1 0 0,1-1 0,5 9 0,-6-13-11,0 0 0,0 1 0,0-1 0,0 0-1,1-1 1,0 1 0,-1 0 0,1-1 0,0 1 0,0-1 0,1 0 0,-1 0 0,0 0 0,1 0 0,-1-1 0,8 3 0,-5-3-71,0 1 0,1-1 0,-1-1 0,1 1 0,11-2 1,-15 1-2,-1 0 1,1-1 0,0 1-1,-1-1 1,1 0 0,-1 0 0,1 1-1,-1-2 1,1 1 0,-1 0-1,1 0 1,-1-1 0,0 0 0,0 1-1,0-1 1,0 0 0,3-3-1,1-7-650,0 1 0,-1-1 0,0 0 1,-1-1-1,0 1 0,2-18 0,2-23-4823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3.1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5065,'0'6'3729,"17"-3"-3097,15 3-72,18-4 112,5 1-336,11-3-224,-1 3-112,4 3-88,0 3-480,22 15-488,-19-1-680,-9-5-777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3.5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396 0 5705,'-2'0'5873,"-3"1"-5848,0-1 0,-1 1 0,1 0 0,0 0 0,0 1-1,-1-1 1,-4 4 0,-37 19-60,24-11 29,-47 23-256,-73 53 1,135-84 252,1 1 0,-1 0 0,1 1 0,-7 8 0,11-12-8,1 0 0,0 0 0,0 0 0,1 0-1,-1 0 1,1 0 0,-1 0 0,1 1 0,0-1 0,0 0 0,0 1 0,1-1 0,-1 1 0,1 3 0,0-5 7,0 0 0,1 0 0,-1-1 0,0 1 0,1 0 0,-1 0 0,1-1 0,0 1 0,0 0 0,-1-1 0,1 1 0,0-1 0,0 1 0,1-1 0,-1 1 0,0-1 0,0 0 0,1 0 0,-1 1 0,4 1 0,1 1-7,1 0 0,1-1 0,10 5 0,-12-6 3,71 23-24,4 1 145,-70-21-42,-1 0 0,1 0 0,-1 1 0,0 0 0,10 8-1,-19-12-35,1 0-1,0 0 0,-1 0 1,1 0-1,-1 0 0,0 0 0,0 1 1,0-1-1,0 0 0,0 1 0,0-1 1,-1 0-1,1 1 0,-1-1 1,1 1-1,-1-1 0,0 5 0,0-3 35,-1 1-1,1-1 0,-1 0 0,0 0 0,0 0 0,0 0 0,0 1 0,-1-2 0,1 1 1,-3 5-1,-5 2 91,-1-1 1,1 0-1,-2 0 0,1-1 1,-14 10-1,19-15-116,-76 54 407,67-49-575,0-1 0,0 0 0,0-2 0,-20 7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8.0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216 1 1008,'0'1'6798,"0"7"-6636,-2 154 1477,-13-2-957,-34 75 407,-13-2-404,15-60-379,36-133-247,0 0 5,-7 49 0,17-72-148,1-14-60,4-7 5,9-8 86,-1-1 0,-1-1 0,0 0 0,15-26 0,32-71-341,-18 24 19,30-59-536,-51 112 746,1 1 0,27-34 0,-39 57 147,0 0-1,1 1 1,0 1 0,0-1 0,1 1 0,18-10 0,-21 13 3,1 1 0,0 1 1,0 0-1,0 0 0,1 0 0,-1 1 0,1 0 1,-1 1-1,1 0 0,10 0 0,-18 1 17,0 0 0,0 0 0,0 0 0,0 0 0,0 0-1,0 0 1,0 1 0,0-1 0,0 0 0,0 1 0,0-1 0,0 0-1,0 1 1,-1-1 0,1 1 0,0 0 0,0-1 0,0 1 0,-1 0-1,1-1 1,1 2 0,-1 1 26,1 0-1,-1 0 1,0-1 0,0 1-1,1 6 1,-1-6 0,4 16 189,-2 0 0,0 0 0,0 20 0,-3 60 610,0-51-472,0 1-67,0 53-87,0-98-226,1 0-1,-1 0 0,1 0 1,-1 0-1,1 0 0,3 6 1,-4-9-47,1 0 0,-1 0 1,1 1-1,0-1 1,0-1-1,-1 1 1,1 0-1,0 0 0,0 0 1,0 0-1,0-1 1,0 1-1,0 0 0,0-1 1,0 1-1,0-1 1,1 1-1,-1-1 0,0 1 1,0-1-1,0 0 1,0 0-1,3 1 1,14-1-1990,1 0-821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8.5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44 39 3809,'-7'8'5181,"8"5"-5576,-1-9 739,1 0-297,0 0 0,1 0 0,-1 0 0,1 0-1,0-1 1,0 1 0,0 0 0,0-1 0,0 1 0,1-1-1,0 0 1,0 0 0,0 0 0,3 3 0,2 0 69,1 0-1,-1 0 1,1 0 0,18 7 0,-18-10-22,0 0-1,0 0 1,0-1-1,19 3 1,41-3 179,-58-2-263,1-1-1,-1 0 0,0-1 1,0-1-1,0 1 0,0-2 1,13-5-1,-16 6-59,-1-1 1,1 0-1,-1 0 1,0-1-1,0 0 1,0-1-1,0 1 0,-1-1 1,0 0-1,6-9 1,-10 12 28,0 0 0,-1 1 1,0-1-1,1 0 0,-1 1 1,0-1-1,-1 0 0,1 0 1,0 0-1,-1 0 0,1-3 1,-1 4 19,0 1 1,0-1 0,0 1-1,0-1 1,-1 1-1,1-1 1,0 1 0,-1-1-1,1 1 1,-1-1-1,1 1 1,-1 0 0,0-1-1,0 1 1,0 0 0,1 0-1,-1-1 1,0 1-1,0 0 1,-1 0 0,1 0-1,0 0 1,0 0 0,-2-1-1,-5-1-8,1 0-1,-1 0 0,0 1 1,0 0-1,0 0 1,-1 1-1,-11-1 1,-64 2 41,61 1 8,12-1-7,-1 2 0,1-1 0,-1 1 0,1 1 0,0 0 0,0 1 0,0 0 0,1 0 0,0 1 0,-1 1-1,2 0 1,-1 0 0,1 1 0,0 0 0,0 1 0,0-1 0,1 2 0,1-1 0,-1 1 0,2 0 0,-1 1 0,-8 17 0,8-12-7,2-1 0,-1 0 0,2 1 1,0 0-1,1 0 0,1 0 0,0 1 1,0 23-1,2-16-9,-1-11-8,1 1 0,1 0 1,3 24-1,-3-33-10,0-1 0,0 0 1,0 0-1,1 1 0,-1-1 0,1 0 1,0 0-1,-1 0 0,2 0 0,-1 0 0,0-1 1,0 1-1,1-1 0,-1 1 0,1-1 1,0 0-1,0 0 0,0 0 0,3 1 0,0 0-25,0-1 0,0 0 0,0 0 1,0-1-1,0 0 0,8 1 0,42-1-385,-44-2 240,1 0 0,0 0-1,-1-2 1,1 0 0,20-7-1,53-30-1130,-84 39 1253,99-53-2373,-13 1-702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8.8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1 3649,'0'1'6300,"7"211"-5196,-6-126-812,-8 178 75,5-246-354,2-12-3,0 0-1,-1 1 0,0-1 1,0 1-1,0-1 0,-1 0 1,-4 9-1,6-15-8,0 0 0,0 0 0,0 0 0,0 1 0,0-1 0,0 0 0,0 0 0,0 0 0,0 0 0,0 0 0,0 0 0,0 0 0,0 1 0,0-1 0,0 0 0,0 0 0,0 0 0,-1 0 0,1 0 0,0 0 0,0 0 0,0 0 0,0 0 0,0 0 0,0 0 0,0 0 0,0 1 0,0-1 0,-1 0 0,1 0 0,0 0 0,0 0 0,0 0 0,0 0 0,0 0 0,0 0 0,0 0 0,-1 0 0,1 0 0,0 0 0,0 0 0,0 0 0,0 0 0,0 0 0,0 0 0,0 0 0,-1-1 0,1 1 0,0 0 0,0 0 0,0 0 0,0 0 0,0 0 0,0 0 0,0 0 0,-2-11-14,2-8-92,-1 0-49,1 0-1,1 0 1,1 0 0,6-26-1,-2 26-23,1 0 0,1 0 0,13-22 0,38-50-361,-50 79 432,0 1-1,1 0 0,0 1 1,0 0-1,18-13 1,-18 17-641,0 0 1,0 0 0,1 1-1,12-5 1,1 3-3842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6:27:39.1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23 203 4705,'4'3'399,"1"0"-1,0-1 1,-1 1-1,1-1 1,0 1-1,0-2 1,1 1-1,6 1 1,3 2 131,8 1-103,0-1 0,44 5 0,48-5-177,-103-5-224,0-1 0,0 0 0,-1 0 0,1-1 0,21-6 0,-30 7-28,1-1-1,-1 1 0,1-1 0,-1 0 0,1 0 1,-1 0-1,0 0 0,0 0 0,0-1 0,0 0 0,0 1 1,-1-1-1,1 0 0,-1 0 0,0-1 0,0 1 1,0 0-1,0-1 0,-1 1 0,1-1 0,1-7 1,-2 4-38,0-1 1,0 0 0,-1-15-1,-1 8-17,1 11 40,0 0 0,-1-1 0,0 1 0,0 0 0,0 0 0,0 0 0,-1 0 0,0 0 0,1 0 0,-1 0 0,-1 0 0,1 1 0,-1-1 0,1 1 0,-1-1 0,0 1 0,0 0 0,0 0 0,-1 1 0,-6-5 0,3 2 1,-1 1 0,0 0-1,0 0 1,0 1 0,0 0-1,-1 0 1,1 1-1,-1 0 1,-14-1 0,18 3 14,-3-1 10,1 0 0,-1 1 0,0 0 0,0 0 0,0 1 0,1 0 0,-1 0 0,1 1 0,-11 4 0,11-3 20,0 2-1,0-1 1,0 1-1,1 0 0,-12 12 1,-27 37 228,27-29 23,0 2 0,2 0 1,1 0-1,-21 58 0,28-61-87,1 0-1,1 0 1,1 1 0,1-1-1,2 1 1,0 43-1,2-60-156,1-1 0,0 1-1,0-1 1,0 1 0,1-1-1,0 0 1,6 13 0,-5-14-22,0-1 0,1 0 1,0 0-1,0 0 0,0 0 1,0-1-1,1 0 1,-1 1-1,10 5 0,-5-5-8,0 0 0,0 0 0,0 0 0,1-1-1,0-1 1,-1 1 0,13 1 0,4-1-35,-1-1 1,1-1-1,38-2 0,-1-5-747,-1-2 0,1-2-1,-2-4 1,75-24 0,43-29-7233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5:54.5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74 2537,'11'0'6912,"7"0"-6468,5 0-383,1 0-1,25-5 0,31-4-84,-6 2 9,-22-2 48,122-14-51,49 15-17,-69 4 30,440-5-20,-425 16 16,-3 1 3,940-8 45,-638 19-68,-163-2 27,643-6-1,-921-11 5,535 19 10,-1 0-7,782-19-20,-871 15 31,2 0-17,-60-15-23,-387 0 17,-1 1 0,0 1 0,1 2 0,34 9 0,-54-12 0,7 4-22,-12-5 23,0 1-1,0-1 0,0 1 0,0-1 0,0 0 1,3 0-1,7 1 12,10 2-25,0-1 0,1 0 0,25-3 0,-20 1-354,-54-1-499,-9-7-1264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5:59.6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27 148 696,'0'-2'1003,"0"-143"5521,0 144-6550,0 1 22,-1 0 0,1 0 0,0 0-1,0 0 1,-1 0 0,1 0-1,0 1 1,0-1 0,-1 0-1,1 0 1,0 0 0,0 0-1,-1 0 1,1 0 0,0 0 0,0 0-1,0 1 1,-1-1 0,1 0-1,0 0 1,0 0 0,0 0-1,-1 1 1,1-1 0,0 0-1,0 0 1,0 0 0,0 1-1,0-1 1,0 0 0,-1 0 0,1 1-1,0-1 1,0 0 0,0 0-1,0 1 1,0-1 0,-4 13 7,0-1 1,0 1 0,2 0-1,-1 0 1,0 19 0,3 73 36,1-52-24,9 259 98,-6-246-111,-1-18 4,10 51-1,2 1 11,6 174 0,37 388 173,-35-479-133,-4 231-27,-15-254-6,-3 232 10,-2-206-12,2-31-19,-2 178 18,-10-121-16,-1 74 8,9 84 146,4-252-148,-2 139 18,-3-162 5,-2 106-20,0 112 17,4-243-38,-7 108 18,-23 371 58,26-438-63,-1 55 4,8-111 17,-2 65 55,-4-87-101,3-16 59,-1 20-1,0 8-15,0 48 31,3 0 65,0-49-2998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07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344 7 368,'-3'-7'7069,"3"24"-6213,0 26-906,-11 141 332,6-111 68,-3 333 112,9-288-245,-8 56-89,7-138-111,-10 248 448,3-227-412,-15 122 14,14-77 27,3-18-35,4-80-53,-24 325 124,21-126 59,4 160-157,-3-142-16,0-169-3,-2-2 0,-17 71 0,9-52-5,-10 113 5,7-46 41,-12 48-36,-22 177 36,27-161-5,16-83-28,4-42-14,-4 350 11,7-314-25,0 1335 164,-5-1335 14,0-30-134,1 469 196,5-325-183,5-54-9,-3-119-5,1-17 97,-2 1 0,-3 39 0,0-21-121,1-44-316,-1 0 1,-1 1-1,-4 18 0,3-18-314,0 0-1,-1 18 0,0 30-2574,1-37 662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9.8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295 113 3145,'7'-8'7346,"-5"-8"-8175,-1 5 1161,0 2-326,-1 0-1,1 1 0,-2-11 1,0-1 9,1 20-18,0-1-1,0 1 0,0-1 1,0 1-1,0-1 0,0 1 0,-1-1 1,1 1-1,0-1 0,0 1 1,0 0-1,-1-1 0,1 1 0,0-1 1,-1 1-1,1 0 0,0-1 0,-1 1 1,1 0-1,0-1 0,-1 1 1,1 0-1,-1 0 0,1-1 0,-1 1 1,1 0-1,0 0 0,-1 0 0,1-1 1,-1 1-1,1 0 0,-1 0 1,-19-1-315,14 1 192,-33 0-499,6-1 350,1 2-1,-40 5 1,64-4 268,-8 1 21,0-1 0,-19 0-1,23-1-3,11-1-13,1 0 0,0 0 1,0 0-1,0-1 0,0 1 1,-1 0-1,1 0 0,0 1 1,0-1-1,0 0 0,-1 0 1,1 0-1,0 0 0,0 0 1,0 0-1,0 0 0,-1 0 1,1 0-1,0 0 0,0 0 1,0 0-1,0 1 0,-1-1 1,1 0-1,0 0 0,0 0 1,0 0-1,0 0 0,0 1 1,0-1-1,0 0 0,-1 0 1,1 0-1,0 0 0,0 1 1,0-1-1,0 0 0,0 0 1,0 0-1,0 1 0,0-1 1,0 0-1,0 0 0,0 0 1,0 0-1,0 1 0,0-1 1,0 0-1,0 0 0,0 0 1,0 1-1,1-1 0,-1 3-55,0 0 0,0 0 0,1 0 0,-1 0 0,1 0 0,0 0 0,0 0 0,0 0 0,2 4 0,1 0 56,0-1 1,0 0 0,6 5 0,150 209 1333,-16-33-878,-138-180-450,-3-3 15,-1-1 0,1 1 0,-1 0 0,1 0 0,-1 0 0,0 0 0,0 1 0,1 7 1,-2-10-2,-1 0 0,1 0 0,-1 0 0,0 0 0,0 0 0,0 1 0,0-1 1,-1 0-1,1 0 0,0 0 0,-1 0 0,0 0 0,1 0 0,-1 0 0,0 0 1,0 0-1,0 0 0,0-1 0,0 1 0,-1 0 0,-1 2 0,-3 1 57,0 0-1,0 0 1,-1 0-1,-12 6 0,-32 13 91,40-21-174,0 1 0,0-2 1,0 1-1,-1-2 0,1 1 1,0-2-1,-16 0 0,24 1 3,0-1 0,0 0-1,-1 0 1,1 0 0,0-1-1,0 1 1,0-1 0,-1 0-1,1 0 1,0 0 0,0 0-1,0 0 1,1-1 0,-1 1-1,0-1 1,0 0 0,1 0-1,-5-4 1,0-2-109,1 0 1,1 0-1,-1 0 0,1-1 0,1 0 0,-1 0 1,2 0-1,-1-1 0,1 1 0,1-1 0,-3-12 1,1-12-235,1 1 1,2-35-1,1 64 348,0 0 0,0 0 0,0 0 0,0 0 0,1 0 0,0 0 0,0 0 0,0 0 0,0 0 0,1 0 0,-1 0 1,1 1-1,0-1 0,0 1 0,0-1 0,1 1 0,-1 0 0,1 0 0,0 0 0,4-4 0,6-4-28,1 0 1,0 1-1,1 0 1,29-13-1,78-36-1179,-76 38-71,28-17-2694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10.7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 1 904,'0'0'4675,"0"4"-4821,0 27 70,-6 133 464,2-109-124,3 70 0,2-56 64,-7 78 302,2-56-427,4 39 1892,299-130-1268,-208 6-790,-72-6-38,24 5 1,-24-2 9,25 0 0,84 0-9,172 0 14,-41 4-20,183-4 24,-258-4-26,-126 1 8,152-2 16,38 0-34,-129 3 28,46 7-10,-49-2 9,199-4 21,-165-3-32,119 9 3,64 0 31,-218-9-32,162 9 10,-11 2 14,-158-7-16,128 15 1,-102-5-5,143-6 8,-109-5 1,465 2-4,-398-5-2,-184 0 5,61-9 0,94-6-6,1 16 2,-97 1-6,497-1 29,-578-1-27,0 0-1,53-11 1,-39 4-5,79-4 1,45 10-20,-99 3 23,-38-3 2,-1-1 0,0-2 0,36-9-1,0 0 8,-37 9-11,0 1 1,38 0-1,6 4 12,-66 0-13,0-1-3,0-1 0,0 2 0,0-1 0,0 1 0,0-1 0,12 3 0,1-1-1,-17-1-288,-10 0-612,-12 0-1329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14.7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1 166 1112,'10'-3'6539,"-10"-3"-6008,0-4-217,2 5-296,-1 4-17,0-1 1,-1 1-1,1-1 1,-1 1-1,1 0 1,-1-1-1,0 1 0,0-1 1,0 0-1,0 1 1,0-1-1,0-1 0,0 0 24,0-10-303,0 13 310,0 0-1,0 0 1,0-1 0,0 1-1,0 0 1,0-1 0,0 1-1,0 0 1,0 0 0,0-1-1,0 1 1,0 0 0,0-1-1,0 1 1,0 0 0,1 0-1,-1-1 1,0 1 0,0 0-1,0 0 1,0-1 0,1 1-1,-1 0 1,1-2 336,-1 2-356,0 0 0,0 0-1,0 0 1,0 0-1,0 0 1,0 0 0,0 0-1,0 0 1,0 0 0,0-1-1,0 1 1,0 0-1,0 0 1,0 0 0,0 0-1,0 0 1,0 0-1,0 0 1,0 0 0,0 0-1,0 0 1,0 0 0,0 0-1,1-1 1,-1 1 23,0 0-24,0 0 1,0 0-1,0 0 1,0 0 0,0 0-1,0 0 1,0 0 0,0 0-1,0 0 1,0 0-1,0 0 1,1 0 0,-1 0-1,0 0 1,0 0-1,0 0 1,0 0 0,0 0-1,0 0 1,0 0 0,0 0-1,0 0 1,0 0-1,0 0 1,0 0 0,1 0-1,-1 0 1,0 0-1,0 0 1,0 0 0,0 0-1,0 0 1,0 0 0,1 0-9,6 0-112,0-2 96,0 1-1,1 0 0,-1 1 1,1 0-1,14 1 1,-14 0 22,0-1 0,1 0 0,-1 0 0,0-1 0,10-2 0,-16 3-9,9-3 15,0 0-1,0 1 1,0 0-1,15 1 0,406 1-63,-342 7 72,3 0-13,-54-5-15,-1 1-1,68 15 0,-77-14 20,0-1 0,0-1 0,34-3 0,-14 0-1,52 2-4,112-3 9,-113-6-8,23-1 4,207-8-14,-134 10 9,-76 5-3,126 1-72,-129 2 77,105 0 0,247-3 10,-195-18 3,-2 0 0,91 5 8,-176 11 6,26-1 26,59-7-92,-99 11 64,191 3-56,-225 11-18,-20 0 41,167-2 2,11 1-1,-109-9 10,-36-2-5,-8 13-19,23 1 21,-125-16-6,346 10 8,-209-5-6,-26-2 34,-70 3-44,299 8-36,-234-13 65,-148 0-26,10 0-42,56 3 26,-57-3 15,-4-1-2,1 1 0,-1 0 1,1 1-1,0-1 1,-1 1-1,1 0 0,4 2 1,13 1 16,-19-4-4,-2 0 36,25 0-68,-13 3 30,44-3 54,-51 3-753,19 0 409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31.6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1 784,'0'0'7492,"0"2"-7606,0 4 114,1 0 0,-1 0 1,1 0-1,1 0 0,-1 0 0,1 0 1,0 0-1,1-1 0,3 8 0,5 6 146,19 23-1,-27-38-125,6 11 89,0 0 0,13 31 0,-14-26-30,3 4-27,14 28 28,-22-45-69,1-1-1,0 0 0,0 0 1,1 0-1,8 8 0,-10-12 5,-1 1 0,1-1 0,-1 1-1,0-1 1,0 1 0,0 0 0,0 0-1,-1 0 1,1 0 0,-1 1 0,0-1-1,0 0 1,0 0 0,0 1 0,0 3-1,2 28 254,-3-78-2081,0 12-664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32.9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22 80,'0'0'5354,"5"0"-4969,91-5 1388,3 1-1299,-6 5-375,105-3 362,-137-3-378,16-1-130,-64 6 40,13 0-130,-17 1 968,-9-1-814,-5 2-13,0 1-1,0 0 1,1 0 0,-1 0-1,1 1 1,0-1 0,-7 8-1,-1 0 4,-101 101 68,63-62-45,19-16-13,17-18-6,-30 25 0,2-2-32,41-38 14,1-1 0,-1 1 0,1-1 0,-1 1 0,1 0 0,0-1 0,-1 1 0,1 0 0,0-1 0,0 1 0,-1 0 0,1 1 0,0-1 4,0 0 1,0-1-1,-1 1 1,1 0 0,0 0-1,-1 0 1,1-1-1,0 1 1,-1 0-1,1 0 1,-1-1-1,-1 2 1,0 1 3,-1 0 1,1 1-1,-1-1 0,1 0 0,0 1 1,0 0-1,1-1 0,-1 1 0,-1 7 1,-1-1 2,2-7 3,1-2-115,1 0 0,-1 0 0,1-1 0,0 1 0,-1 0 0,1 0 0,0 0 0,-1 0 0,1 0 0,0 0 0,0 0 1,0 0-1,0 0 0,0 0 0,0 0 0,0 2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24 1200,'0'-23'6190,"0"23"-6148,0 0 0,1 0 1,-1 0-1,0 0 0,0 0 1,1 0-1,-1 0 0,4 2 805,-4-2-804,1 9 57,0-1 0,-1 1 0,-1 14 0,0 0 60,1-9-78,-9 230 842,-4-54-2648,13-196 1264,0 0-1,1 1 0,0-1 0,1 1 0,-1-1 0,3-6 1,-3 9 191,15-37-4121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42.5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 6 16,'0'-3'5184,"0"3"-5161,1 0 0,-1 0 0,0 0 0,0 0 0,0-1 0,0 1 0,0 0 0,1 0 0,-1 0 0,0 0 0,0-1 0,0 1 0,1 0-1,-1 0 1,0 0 0,0 0 0,0 0 0,1 0 0,-1 0 0,0 0 0,0 0 0,1-1 0,-1 1 0,0 0 0,0 0 0,1 0 0,-1 1 0,32-2 244,75 4 1129,-94-1-1222,1 0-1,0 1 1,-1 0 0,0 1 0,23 10-1,-27-10-120,0 0-1,-1 1 0,0 0 0,0 1 0,-1 0 0,0 0 0,0 1 0,0 0 0,-1 0 0,0 0 0,0 1 0,0 0 0,-1 0 0,-1 1 0,1-1 0,-1 1 0,-1 0 0,0 0 0,0 0 0,-1 0 0,3 17 0,-1 98 220,-4-109-239,0-11-10,-1 1 0,0 0 0,0-1-1,0 1 1,0-1 0,-1 1 0,0-1 0,0 0 0,0 0-1,0 0 1,-1 0 0,-5 7 0,-3 2 71,0 0 0,-16 12 0,19-18-75,-1-1 1,1 0-1,-1-1 1,0 1-1,-1-2 1,1 1-1,-1-1 1,0-1-1,0 0 1,0 0-1,-13 1 1,-12 0 26,0-2-1,-35-2 1,34 0-65,31 0-99,0 0 1,0 0-1,0 1 1,0-1-1,0 1 1,0 0-1,-5 2 1,61 0-4942,-15-3 2826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43.3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148 78 904,'-21'8'7181,"19"-6"-6894,1 1-303,1 0-1,-1-1 1,0 1 0,1 0-1,0 0 1,0 0 0,0 4-1,0-6-1,0-1 14,0 1 1,0-1-1,1 1 0,-1-1 0,0 1 1,0-1-1,1 1 0,-1-1 0,0 1 1,1-1-1,-1 0 0,0 1 0,1-1 1,-1 0-1,1 1 0,-1-1 0,1 0 1,-1 0-1,1 1 0,-1-1 0,1 0 1,-1 0-1,1 0 0,-1 0 0,1 0 1,-1 0-1,1 1 0,19 1 7,-18-2-9,54 1-57,-31-1-66,-23 0 98,0 0-1,0 0 1,1 0-1,-1-1 1,0 1 0,0 0-1,0-1 1,0 0 0,0 1-1,0-1 1,0 0-1,0 0 1,0 0 0,0 0-1,0 0 1,0-1-1,-1 1 1,1-1 0,-1 1-1,1-1 1,-1 1-1,1-1 1,-1 0 0,0 0-1,0 0 1,1-2 0,1-2-72,-1-1 1,-1 1 0,1 0-1,-1-1 1,0 1 0,-1-1 0,0-10-1,0 16 94,0 0-1,0 0 1,-1 0-1,1-1 0,-1 1 1,1 0-1,-1 0 1,1 0-1,-1 0 0,0 0 1,0 0-1,1 0 1,-1 0-1,0 0 0,0 0 1,0 0-1,0 0 1,0 1-1,0-1 0,0 0 1,0 1-1,-1-1 1,1 1-1,0-1 0,0 1 1,-2-1-1,-5-1-11,1 0 0,-1 0 0,-8 0-1,-78-1 312,71 3-72,20 0-184,0 1-1,0-1 0,0 1 1,0 0-1,0 0 0,0 0 1,0 0-1,1 0 0,-1 1 1,0-1-1,0 1 0,1 0 1,-3 2-1,-4 3 69,1 1 0,-9 10 0,13-13-80,0 0 0,0 0 0,1 1 0,0-1 0,0 1 1,0 0-1,1 0 0,0 0 0,0 0 0,-1 7 1,0 3 50,1 0 0,1 29 1,1-41-63,0 0 1,1 0 0,-1-1 0,1 1 0,0-1 0,0 1-1,1-1 1,-1 1 0,1-1 0,0 0 0,-1 0-1,1 1 1,1-1 0,-1-1 0,0 1 0,1 0-1,-1 0 1,5 2 0,5 4-2,0 0-1,1-1 0,16 8 1,-14-8 10,14 8 47,-11-5-173,2 0-1,0-2 1,31 12 0,-40-19-216,-1 0 0,1 0 0,0-1 0,0-1 1,0 0-1,21-2 0,-2-3-1566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44.2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2 1664,'0'-2'8326,"0"4"-8363,0 1 0,-1-1 0,1 0-1,0 0 1,-1 1 0,1-1 0,-3 4 0,-1 8-31,-6 35-14,-5 72-1,13-102 74,-2 149-63,5-115-464,26-138-1189,-23 75 1490,1 0 0,1-1 0,-1 2-1,2-1 1,11-13 0,-7 11 31,0 0 0,17-12 0,-24 20 168,1 1 0,-1 0 0,1 0 0,0 0 0,0 1 0,1-1 0,-1 1 0,1 0 1,9-2-1,-14 4 36,0 0 0,0 0 1,0 0-1,0 0 0,0 0 0,0 0 1,0 0-1,0 0 0,0 0 0,0 0 1,0 0-1,0 1 0,0-1 1,0 0-1,0 1 0,-1-1 0,1 1 1,0-1-1,0 1 0,0-1 1,-1 1-1,1 0 0,1 0 0,-1 2 41,1-1 0,-1 1 0,0-1 0,0 1 1,0-1-1,-1 1 0,2 2 0,0 3 66,0 5 213,0 0-1,0 0 1,-1 0-1,-2 19 1,1-13 452,0-18-731,0 1 0,0-1 0,-1 0 0,1 0 0,0 0 0,-1 0 0,1 1 0,-1-1 0,1 0 0,-1 0 0,0 0 0,1 0 0,-1 0 0,0 0 0,0 0 0,0-1 0,-1 2 0,-20 13 214,16-11-190,-4 1-26,1-1 0,-1 1 0,0-2 0,-1 0 0,1 0 0,-1-1 0,-12 2 0,12-3-493,1 1 0,0 0 0,0 0 0,0 1 0,0 1-1,0-1 1,-14 9 0,8 0-1036,5-3-529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44.9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1 120,'0'1'5009,"-3"254"-2727,2-254-2281,1 0-1,0 0 1,0-1 0,0 1-1,1 0 1,-1 0 0,0 0-1,0 0 1,0 0 0,1-1-1,-1 1 1,0 0 0,1 0-1,-1 0 1,0-1 0,1 1-1,-1 0 1,2 0 0,-1 0 0,0 0 1,0-1-1,0 1 1,0-1-1,1 1 1,-1-1-1,0 0 0,0 0 1,0 1-1,1-1 1,-1 0-1,0 0 1,2 0-1,7 0 79,-5 0-45,1 0 0,-1 0 0,0 0 0,0-1 0,0 1 0,0-1 0,0 0 0,0-1 1,0 1-1,6-4 0,1-1-86,0-2 0,0 0 0,-1 0 0,0-1 0,-1 0 0,1-1 0,10-13 0,-16 16 3,0 0 1,-1 0-1,1 0 0,-1 0 0,-1-1 1,1 0-1,-1 1 0,-1-1 0,0 0 1,0-1-1,0 1 0,-1 0 0,1-13 0,-6 106 1334,2-52-1135,1 37 1,1-41-150,0-28-18,0 1 0,0-1 0,0 1-1,1-1 1,-1 0 0,0 1-1,1-1 1,-1 0 0,1 0-1,-1 1 1,1-1 0,0 0-1,0 0 1,-1 0 0,1 0-1,0 0 1,0 0 0,0 0-1,0 0 1,0 0 0,0 0-1,0 0 1,1 0 0,1 0 0,1 1-294,-1-1 0,1 1 0,0-1 0,1 0 1,-1 0-1,8 0 0,5 0-1673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48.6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101 55 1800,'0'0'5799,"0"-7"-5678,0 6-138,0-1-1,0 0 1,0 0-1,0 1 1,-1-1 0,1 0-1,0 0 1,-1 1-1,1-1 1,-1 0-1,0 1 1,1-1-1,-1 1 1,0-1-1,0 1 1,0-1-1,0 1 1,0-1 0,-1 1-1,1 0 1,0 0-1,0 0 1,-1-1-1,1 1 1,-1 1-1,1-1 1,-1 0-1,0 0 1,1 0-1,-1 1 1,-3-1 0,2 0-13,-1 0 1,0 0 0,0 0 0,0 1 0,0 0-1,-8 0 1,1 1-1,10-1 22,0 0 1,0 0 0,0 0-1,1 1 1,-1-1-1,0 0 1,0 0 0,1 1-1,-1-1 1,0 1-1,1-1 1,-1 1 0,0-1-1,1 1 1,-1-1-1,1 1 1,-1-1-1,0 1 1,1 0 0,0-1-1,-1 1 1,1 0-1,-1-1 1,1 1 0,0 0-1,0 0 1,-1 0-1,1-1 1,0 1 0,0 1-1,-1 4-5,0-1-1,1 1 1,-1 6 0,1-11 10,0 13-63,-1-9 59,1-1 0,0 0 0,0 0 0,0 0 1,1 1-1,-1-1 0,1 0 0,0 0 1,0 0-1,3 7 0,0-4 16,-1 0-1,0 0 0,0 0 1,3 9-1,4 15 18,-4-17-16,-4-9-29,-1-1 1,1 1-1,0-1 1,5 7-1,-3-5-5,-2-3-32,1 1 0,0 0 0,0-1 0,4 4 0,-5-6 15,-1 0 1,1 0 0,0 0 0,-1 0-1,1 0 1,0-1 0,-1 1-1,1-1 1,0 1 0,0-1-1,-1 0 1,1 1 0,0-1-1,2 0 1,9 0-172,-10 1 183,0-1 0,1 0 0,-1 0 0,0 0 0,0 0 0,0 0 0,0-1 0,0 1-1,0-1 1,0 0 0,0 0 0,0 0 0,0 0 0,0-1 0,0 1 0,3-3 0,-4 2-39,1-1-184,1 0-1,-1 0 0,0 0 0,0 0 1,0 0-1,-1-1 0,1 0 1,-1 1-1,3-7 0,-1-1 118,-1 0-1,-1 0 1,0 0 0,-1 0-1,0 0 1,0 0-1,-2-18 1,1 5 2661,-13 24-2047,6 0-407,6 0-63,0 0 0,-1 0 0,1 0 0,0 0 0,0 0 0,-1 0 1,1 0-1,0 0 0,-2 1 0,2 0-14,1-1 0,-1 1 0,1-1 0,0 1 0,-1-1 0,1 0 0,0 1 0,-1 0 0,1-1 0,0 1 0,-1-1 0,1 1 0,0-1 0,0 1 0,0-1 0,-1 1 0,1 0 0,0-1 0,0 1 0,0 0 0,0-1 0,0 1 0,0 0 0,0 11-51,0-9 57,0 0 1,-1 1-1,1-1 1,1 0-1,-1 0 0,0 1 1,1-1-1,0 0 1,0 0-1,0 0 0,3 6 1,0-1 48,0-1 0,0 1 1,-1 0-1,0 0 0,0 0 0,-1 0 1,0 1-1,-1-1 0,0 1 1,0-1-1,0 1 0,-2 8 0,2-10 25,-1 2 73,0-1 1,-3 15-1,2-20-119,1 0 0,-1 0-1,-1 0 1,1 0 0,0 0-1,-1 0 1,0 0-1,1 0 1,-1-1 0,-3 4-1,-60 59 403,52-51-179,8-10-207,1 1-1,-1-1 1,1 0-1,-7 3 1,-8 8 630,17-15-678,0 0 1,1 1 0,-1-1-1,0 0 1,0 0 0,1 0 0,-1 0-1,0 0 1,-2-1 0,0 1-469,-9 0-1411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0.6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 86 680,'0'-85'8329,"-9"290"-7988,6-167-427,1 0 0,4 51-1,-2-85-90,1 0 0,-1-1 0,1 1 0,0-1 0,0 1 0,0-1 0,0 1 0,1-1 0,-1 0 0,1 1 0,0-1 0,0 0 0,0 0 0,0-1 0,5 6 0,15 8-2241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6:54.2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 0,'0'0'9546,"0"1"-9683,7 96 525,-7-60-307,2 147 98,0-25-126,-3-87 25,0-59-44,-4 25 1,1-7-16,0 126 59,5-95-4435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00.6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38 824,'4'-3'6488,"71"2"-5578,172 4-330,-134-2-465,-57-2-90,0 3 0,55 9-1,-68-5 20,81 2-1,387-8 313,-500-1-357,-1 0 0,1 0 0,18-6 0,-19 4-4,1 0 1,0 1-1,20-1 0,23 4-158,62-2 148,-90-3-75,-1-1 0,49-16 0,-42 11 17,-26 9-50,0 0 1,-1 1-1,1-1 0,0 1 1,9 1-1,3 0 81,1-1 27,55 3-24,-43-1-1,37-3 1,-20 0 14,49 1-65,-97 0 77,0 5-812,0-3 916,-1 0-1,1 1 0,-1-1 1,1 0-1,-1 0 1,0 1-1,0-1 0,0 0 1,0 0-1,0 0 0,-1 0 1,-1 2-1,-6 11-89,2-1 16,2 0 0,0 1 0,1-1 0,0 1 0,1 0 0,1 0 0,0 0 0,1 20 0,1 308 422,3-174-320,-4-132-26,1-12 71,0-1-1,4 33 1,-1-37-156,0 8 9,-2-27-28,-1 0 1,1 0-1,-1 0 0,0 0 1,0 0-1,1 0 0,-1 0 1,0 0-1,0 0 0,0 0 1,0 0-1,0 1 0,-1-1 1,1 0-1,0 0 0,0 0 1,-1 0-1,1 0 0,-1 0 1,1 0-1,-1 0 0,1 0 1,-1 0-1,1 0 0,-1 0 1,0-1-1,0 1 0,1 0 1,-1 0-1,-2 1 0,0-1-234,-1 1 0,1-1 0,-1 0 0,0 0 0,1 0 0,-1 0 0,-4-1 0,5 1-86,-20 2-2592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01.7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34 144,'2'1'258,"0"0"1,1 0-1,-1 0 1,1 0-1,-1-1 0,1 1 1,-1-1-1,1 1 1,-1-1-1,1 0 1,-1 0-1,1 0 0,3-1 1,2 1 360,-5 0-499,-1 0-38,0 0 0,0 0 0,0 0 0,0 0-1,0 0 1,0 0 0,0-1 0,0 1 0,0-1 0,0 0-1,-1 1 1,1-1 0,0 0 0,0 0 0,2-2 0,-2 2-34,1-1 79,0-1-1,0 1 1,-1 0 0,1-1-1,-1 1 1,1-1-1,2-5 1,-4 7-130,-1 1 0,0 0 0,0 0 1,0-1-1,1 1 0,-1 0 0,0 0 0,0-1 0,0 1 0,1 0 0,-1 0 0,0 0 0,0 0 0,1-1 1,-1 1-1,0 0 0,1 0 0,-1 0 0,0 0 0,0 0 0,1 0 0,-1 0 0,0 0 0,1 0 1,-1 0-1,0 0 0,1 0 0,-1 0 0,0 0 0,0 0 0,1 0 0,-1 0 0,2 1-41,844-1 2193,-808 2-2154,0 1 0,72 18 0,-68-12 9,78 8 0,85-16 53,-117-1-3,227-3-61,-305 3 3,-3-1-9,-1 1 0,1 0-1,0 1 1,0 0 0,-1 0 0,1 0 0,11 4 0,-11-3 5,0 0 0,0 0 0,0 0 0,0-1 0,0-1 0,1 1 0,11-2 0,-12 1-102,-31-4-3640,-1-9-59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03.0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 0 512,'-2'87'2179,"0"-71"-1861,0-1-1,-1 1 1,-7 21 0,7-26-124,1-4 67,-1 0 1,-5 12 0,4-13-46,3-3-120,-1-1-1,0 1 1,1 0-1,0 0 1,-2 4 1154,3-11-1291,0-4-46,0 0 34,0 0 0,2-11-1,-1 16 15,0 0 0,0 0 0,0 0-1,0 0 1,0 0 0,1 0 0,-1 0 0,1 0 0,2-3-1,6-5-335,0 1-1,0 1 0,1-1 0,23-14 0,-28 21 368,0-1 0,0 1 0,0 0 0,0 1 0,1 0 1,-1 0-1,1 0 0,9-1 0,5 1 33,28 1 1,-48 1-27,71-1 1259,-69 5-940,-2 0-200,0 1-1,-1-1 1,0 1 0,0 0-1,-1 6 1,1 6 231,0 7-287,0 40 761,0-21-4495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03.5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90 1200,'7'0'4017,"15"-1"-3603,0 2-1,-1 0 0,25 6 1,-28-4-398,0-1 1,0-1-1,26-1 1,-21 0-167,-22 0 121,0 0-1,0 0 1,0 0 0,0 0 0,0 0 0,0 0-1,0-1 1,0 1 0,0 0 0,1-1 0,-2 1-1,1-1 1,0 1 0,0-1 0,0 0-1,0 1 1,0-1 0,0 0 0,-1 0 0,1 1-1,0-1 1,0 0 0,-1 0 0,1 0 0,-1 0-1,1 0 1,-1 0 0,1 0 0,-1 0 0,0 0-1,1 0 1,-1 0 0,0 0 0,0 0 0,0 0-1,0 0 1,0-1 0,0 1 0,0-1 0,0-2 11,0 1 1,0 0 0,0-1 0,-1 1 0,1 0 0,-2-4-1,1 5 8,0 1 0,0-1-1,0 1 1,0-1 0,0 1-1,0-1 1,0 1 0,0-1-1,-1 1 1,1 0 0,-1 0-1,-1-2 1,-3-1 30,-1 1 0,1-1 0,-1 1 0,0 1 0,1-1 0,-1 1 0,0 0 0,-1 1 0,1 0 0,0 0 0,0 0 0,-12 1 0,11 0-58,-1 0 0,1 1 0,-13 2 0,18-2 41,-1 0 1,1 0 0,0 0-1,1 0 1,-1 1 0,0-1-1,0 1 1,1 0 0,-1 0-1,0 0 1,-3 5 0,-1 1 29,0 1 1,1 0-1,0 0 0,1 0 1,0 1-1,1 0 0,0 0 1,0 0-1,1 0 0,-4 21 1,4-7 47,0-1 1,2 1 0,3 44-1,-2-66-80,0-1 0,1 1 0,-1-1 0,0 1-1,1 0 1,-1-1 0,1 1 0,0-1 0,0 1 0,-1-1-1,1 1 1,0-1 0,0 0 0,0 1 0,0-1-1,2 2 1,0-1 0,-1-1-1,1 1 1,-1-1 0,1 1-1,0-1 1,0 0-1,0 0 1,4 1-1,5 0-97,0 0-1,-1-1 1,21-1 0,-21 0-101,31-1-1123,-5-4-1271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03.9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1608,'0'0'5393,"6"12"-4944,4 2-177,-4 7-88,4 0 64,-3 5-168,3-2-80,-1-4-208,5 1-857,2-3-119,0-7-504,-3-2-1073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04.3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129 15 1592,'157'-15'2257,"-170"15"-1081,-4 0-448,-6 6-176,-3 12-376,-3 8-112,-4 1-64,0 5 0,0 1-208,7-7-296,0 4-72,10-10-584,6-5-617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04.6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77 1 904,'0'1'2985,"0"4"-2771,0 0 1,-1 1-1,1-1 1,-1 0-1,0 0 1,0 0-1,-1 0 1,1 0-1,-1 0 1,0 0-1,-4 6 1,-3 5-99,0 0 0,2 1 0,0 0 0,1 0 0,1 0 0,0 1 0,1-1 0,1 1 0,-1 28 0,4-28-95,-1-9 13,1 0 0,1 0 0,2 14 0,-3-20-60,1 0 1,0 0-1,0-1 0,0 1 0,0-1 1,0 1-1,1-1 0,-1 1 0,1-1 1,0 0-1,0 1 0,0-1 0,0 0 1,0 0-1,3 2 0,-4-4-92,0 1 0,0-1 0,0 1 0,0-1 0,0 1 0,0-1 0,0 0 0,0 1 0,0-1 0,0 0 0,0 0 0,0 0 0,1 0 0,-1 0 0,1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05.0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1880,'0'0'4481,"0"6"-4145,4 3-160,15 0-40,7-1 257,10-2 103,4 0-160,5 0-168,5 0-128,-5 3-40,5 0-528,12 0-625,-10-1-631,-9-2-3169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36.4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76 23 2721,'0'-16'7449,"0"9"-7180,0 18-201,0 19 2,-10 113 161,1-21-211,-30 345 598,30-405-467,1 100 0,8-161-176,0-4-222,0-112-4070,0 65 1663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1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0 226 1504,'1'0'109,"1"0"1,-1 1-1,0-1 0,0 1 0,0 0 0,0-1 0,0 1 0,0 0 0,0 0 0,0 0 0,0 0 0,0 0 1,0 0-1,-1 0 0,2 2 0,1 0 184,0 0-135,0 1 0,1-1 0,-1 0-1,1-1 1,0 1 0,0-1-1,0 0 1,0 0 0,0 0 0,0 0-1,1-1 1,-1 1 0,7 0-1,3 0 128,1 0 0,25-1-1,-34 0-225,-1-2 0,0 1 0,1-1 0,-1 0 0,0 0 0,0 0 0,0-1-1,0 0 1,0 0 0,8-4 0,-8 2-26,1 0 0,-1 0 0,1-1 0,-1 1 0,0-1 0,-1-1 1,7-7-1,-6 5-27,1 0 0,-1-1 0,0 1 1,-1-1-1,0 0 0,-1 0 0,0-1 0,0 1 1,-1 0-1,0-1 0,1-19 0,-2 21-8,0 0-14,-1 0 0,-1-13-1,1 19 7,-1 0 0,1 0 0,0 0 0,-1 0-1,0 0 1,1 1 0,-1-1 0,0 0 0,0 0 0,0 1 0,0-1-1,0 0 1,-1 1 0,1-1 0,-2-1 0,-1 0-28,0 1 1,0 0-1,0 0 0,0 1 1,0-1-1,0 1 0,0 0 1,0 0-1,-1 0 0,1 0 1,-6 1-1,-3-1-38,0 1-1,-21 3 0,26-1 55,1 0 0,0 0 0,0 1 0,0 0 0,0 1-1,0-1 1,1 1 0,-1 0 0,1 1 0,0 0 0,1-1 0,-8 9-1,12-12-63,0 0-1,0 0 1,0 0-1,0 0 1,0 0-1,0 1 0,0-1 1,1 0-1,-1 0 1,0 1-1,1-1 1,-1 1-1,1-1 1,-1 0-1,1 1 0,0-1 1,-1 1-1,1-1 1,0 1-1,0 1 1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37.3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1 800,'1'0'118,"-1"0"-1,1 1 1,0-1-1,0 0 0,0 1 1,0-1-1,0 0 1,0 0-1,0 0 1,-1 0-1,1 0 1,0 0-1,1 0 0,-1 0-9,-1 0-1,1 0 0,0 0 0,-1 0 0,1 0 0,-1 0 0,1 0 0,-1 0 0,1 0 0,-1 0 0,1 0 0,4 3 1070,-3-2-1070,-1 1-10,0 0 1,0-1-1,0 1 1,0 0-1,1-1 0,-1 1 1,1-1-1,-1 0 1,1 1-1,3 1 0,-1 0 54,1-1 0,-1 1 0,8 2 0,6 1 77,1-1 0,34 5 0,40-1 274,1-1-262,-36 0-167,207 25 486,26-12-312,-36 10-264,-227-27 19,20 1 42,85-3-1,-78-3-21,177-2-35,-225 4 22,0-1 0,0 1 0,0 0 0,0 1 0,0-1 0,11 5 0,36 21 18,-27-13 20,-20-11-31,0 0-1,0-1 0,1 0 0,-1 0 0,0-1 1,14 2-1,47-3 118,-34-1-105,-12 1-31,36 1 15,-52 0-21,0 0 0,-1 0 1,1 0-1,0 1 0,-1-1 0,0 2 0,10 4 0,-15-7-1,0 0 0,0 0 0,0 0 0,0 0-1,0 0 1,-1 0 0,1 0 0,0 0 0,0 0 0,0 0 0,0 0 0,0 0 0,0 1 0,-1-1 0,1 0 0,0 0 0,0 0 0,0 0 0,0 0 0,0 0 0,0 0 0,0 1 0,0-1 0,0 0 0,0 0 0,0 0 0,-1 0 0,1 0 0,0 0 0,0 1 0,0-1-1,0 0 1,0 0 0,0 0 0,0 0 0,0 0 0,0 1 0,0-1 0,0 0 0,0 0 0,1 0 0,-1 0 0,0 0 0,0 1 0,0-1 0,0 0 0,0 0 0,0 0 0,0 0 0,0 0 0,0 0 0,0 0 0,1 1 0,-1-1 0,0 0 0,0 0 0,0 0 0,0 0 0,0 0-1,0 0 1,0 0 0,1 0 0,-1 0 0,-14 2-767,14-2 755,-28 1-2060,-4-1-2235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38.9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1 540 416,'0'0'8414,"1"0"-8293,3 0-79,-1 1 1,1 0-1,0 0 0,-1 0 0,1 0 1,-1 1-1,6 2 0,9 5 59,17 2-7,1 0 0,0-3 0,70 8 0,112-6 269,-207-9-358,111 0 100,174 9-15,-208-2-99,183 22 41,-225-22-36,84 2 1,-76-10-5,133-2 88,-79 1-171,-59 1 71,-40 1 16,0 0-1,1 0 0,-1 1 1,0 1-1,0 0 1,11 5-1,24 6-3,-21-8-57,1-1-1,1-1 0,40 1 533,-49-5-1025,26 0 1245,-34-3-502,-2-5-189,0 0-1,-1 0 0,1 0 1,-2-1-1,1 1 0,-1-1 1,4-13-1,49-155 74,4-39-247,-57 180 316,0-1 1,-4-70 0,-1 48 231,1 40-248,-18 20-4012,14-1 3197,-1 1 1,-4 1-1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40.0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129 0 472,'0'13'5865,"1"10"-5654,-1 1-1,-2-1 1,0 0-1,-8 30 1,-64 180 1174,62-201-1223,-15 47 63,25-75 250,2-13-304,5-18-101,-1 7-253,2 1-1,0-1 1,1 1 0,1 0-1,19-31 1,-17 33-125,-1 1 3,17-20 0,-23 32 291,0 0 0,0 1 1,0 0-1,1 0 0,-1 0 0,1 0 0,0 0 1,0 1-1,0-1 0,8-2 0,-5 3-14,1 0-1,0 1 0,0 1 1,0-1-1,0 1 0,11 1 1,7 0 99,-25-1-64,0 0 1,0 0-1,0 1 0,0-1 1,0 0-1,0 0 1,0 1-1,0-1 0,0 1 1,0-1-1,0 1 0,0-1 1,0 1-1,0-1 0,-1 1 1,1 0-1,0-1 1,1 3-1,0-1 2,-1 0 0,0 0-1,1 1 1,-1-1 0,0 0 0,0 1 0,1 3 0,0 3 95,-1 0 1,0 0 0,0 15-1,-1 122-161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40.4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0 118 1504,'1'7'2333,"-1"-5"-2169,1 0 0,0 0-1,-1 1 1,1-1 0,0 0 0,0 0 0,0 0 0,0 0 0,0-1 0,1 1 0,-1 0-1,1 0 1,-1-1 0,3 3 0,-1-2-15,1 0 0,-1 0 0,0 0-1,1 0 1,-1 0 0,1-1 0,6 2 0,2 0 71,0-1 0,1 0 0,-1-1 0,14-1 0,-10 0-61,3 0-10,18-2 0,-31 2-131,-1-1-1,1-1 1,0 1-1,-1-1 1,1 0-1,-1 0 1,8-4-1,-5 1-68,1 0-1,-1-1 1,-1 0-1,13-11 1,-18 15 0,1-1 1,-1 0-1,0 0 1,0 0 0,0 0-1,0 0 1,-1 0-1,1-1 1,-1 1 0,0-1-1,0 1 1,0-1-1,0 1 1,-1-1-1,1-5 1,-1 1 10,0 7 26,1 0 0,-1 0-1,0-1 1,0 1-1,0 0 1,0 0-1,0-1 1,0 1 0,-1 0-1,1 0 1,0-1-1,-1 1 1,1 0 0,0 0-1,-1-1 1,0 1-1,1 0 1,-1 0-1,-1-2 1,-3-1-35,0 1 0,0 0 0,-1 0 0,1 0 0,-1 1 0,0-1 0,1 1 0,-1 1 0,0-1 0,-12-1 0,2 1 34,-1 1 1,-31 2-1,45-1 16,0 1 1,0 0-1,1-1 0,-1 1 0,0 1 0,0-1 0,1 0 1,-1 1-1,1-1 0,-1 1 0,1 0 0,0-1 0,0 1 1,0 0-1,0 1 0,0-1 0,0 0 0,-2 5 0,-2 2 45,0 1-1,1 0 1,-5 16-1,3-6 70,2 1 0,1 0 0,0 0 1,2 0-1,0 0 0,2 26 0,0-42-110,0 0 0,0 0 0,1 0 1,-1 0-1,1 0 0,0 0 0,3 7 0,-3-10-12,1 0-1,-1 1 1,0-1-1,1 0 0,-1 0 1,1-1-1,0 1 0,0 0 1,-1-1-1,1 1 1,0-1-1,0 1 0,1-1 1,-1 0-1,0 0 0,4 2 1,2-1-46,1 1 0,0-1 0,0-1 0,0 0-1,0 0 1,0 0 0,16-2 0,-16 0-60,5 1-598,27-5 1,-26 2-512,20-9 0,-35 12 1200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40.85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 1 3961,'-3'0'4185,"3"3"-4185,0 17 0,0 10 128,16-1 112,1 4-32,-1-1-88,-3 1-112,0-4 40,-3 0-48,-3-2-72,-1-6-592,1-1-785,-4-5-695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41.2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315 0 1488,'-23'6'1345,"-7"9"-297,-6 6 200,-3 2-640,-3 4-384,6 2-224,0-2 0,3 5-416,7-5-928,13-4-1977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41.5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125 0 2889,'-1'6'4829,"-3"3"-4644,0 1 0,0-1 1,-9 12-1,-3 8 294,2-3-251,2 1-1,1 0 1,1 1-1,1 0 1,2 1 0,0 0-1,2 0 1,-2 59-1,7-25-229,0-61-28,0-1 1,0 0 0,0 1-1,1-1 1,-1 1-1,0-1 1,1 1 0,-1-1-1,1 0 1,-1 1-1,1-1 1,0 0 0,0 1-1,0-1 1,-1 0-1,1 0 1,0 0 0,0 0-1,1 0 1,-1 0-1,0 0 1,0 0 0,0 0-1,1-1 1,-1 1 0,0 0-1,1-1 1,-1 1-1,0-1 1,1 0 0,-1 1-1,1-1 1,1 0-1,1 1-127,-1-1-1,0 0 1,1 0-1,-1 0 1,0-1-1,1 1 1,-1-1-1,0 1 1,0-1-1,0 0 1,0-1-1,1 1 1,-1 0-1,4-3 1,-4 1-244,0 0 0,0 0 0,0 0 0,0 0 0,4-7 0,10-21-3975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41.9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4 488,'0'0'1889,"26"0"-1393,10-3 536,7 3-280,-1 0-152,1 0 0,-4 0-352,0 17-120,1 7-128,25 5-368,-9-2-928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42.7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390 0 3409,'-6'4'5497,"-1"5"-3907,-5 15-2103,10-20 943,-8 17-332,1 1 0,0 0 1,2 1-1,1 0 0,0 0 0,2 0 1,0 1-1,1 37 0,3-47-75,2 98 114,0-89-83,1 0 0,9 39-1,-6-43-42,-3-8 31,0-1 0,0 1 1,-1 0-1,1 21 0,-3 23 314,0-53-342,-1 0 0,1 0 0,-1 1 0,1-1 0,-1 0-1,0 0 1,0 0 0,0 0 0,0 0 0,0 0 0,-1-1 0,1 1 0,0 0 0,-1 0 0,1-1 0,-1 1 0,0-1 0,0 1 0,1-1-1,-3 1 1,-4 3 18,0-1 0,0 1-1,-15 4 1,9-4-83,-1-1 0,1 0 0,-1-1 0,1-1 0,-30 1 0,38-3-53,1 0 0,0-1-1,0 0 1,0 1-1,-1-2 1,1 1 0,0 0-1,0-1 1,1 0-1,-1 0 1,0-1 0,-8-5-1,7 3-263,-1-1-1,1 0 0,0 0 1,1-1-1,0 1 0,0-1 1,-5-9-1,-20-43-4640,29 58 4928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43.1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2961,'33'3'1560,"6"3"536,4 0-295,9 6-929,0 0-528,1-1-200,-1 1-88,4 0-56,9 3-616,-12-4-888,-14 1-1169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1.7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329 209 4049,'6'-88'2679,"-5"67"-2487,0 11-54,-1 1 0,-2-18 1,2 25-126,0-1 1,-1 1 0,1 0 0,-1 0 0,0 0 0,1 0-1,-1 0 1,0-1 0,-1 1 0,1 1 0,0-1-1,0 0 1,-1 0 0,1 0 0,-1 1 0,-3-3 0,1 1-20,0 1 1,-1 0 0,1 0-1,-1 0 1,1 1 0,-1-1-1,0 1 1,1 0 0,-1 1-1,0-1 1,0 1 0,0 0-1,1 0 1,-1 1 0,0-1-1,0 1 1,0 0 0,1 0-1,-1 1 1,1-1 0,-1 1-1,-7 4 1,0 3-23,1 0 0,-1 1 1,2 1-1,-15 16 0,-32 53 376,42-57-95,-20 44-1,31-57-208,0 0 0,1 1 0,0-1 1,0 1-1,1 0 0,0 0 0,1 15 0,0-17-46,1-6 2,0-1-1,0 1 1,0-1 0,0 0-1,1 1 1,0 4 0,-1-6-3,1 0 1,-1-1-1,1 1 1,0 0 0,-1 0-1,1 0 1,0 0-1,-1-1 1,1 1-1,0 0 1,0-1-1,0 1 1,-1 0-1,1-1 1,0 1-1,0-1 1,0 0-1,0 1 1,2 0-1,8 1-3,0 0 0,1 0-1,-1-1 1,1-1-1,14-1 1,-3 1 144,-5 0-89,0-1 0,0-1 0,-1 0-1,1-1 1,26-9 0,-30 7-228,-1 1 1,1 0 0,0 1 0,1 1-1,24-1 1,-39 3 174,1 0 1,-1 0-1,0 0 1,0 0-1,0 0 1,0 0-1,1 0 1,-1 0-1,0 1 1,0-1-1,0 0 1,0 0-1,0 0 1,1 0-1,-1 0 1,0 1-1,0-1 0,0 0 1,0 0-1,0 0 1,0 0-1,0 1 1,0-1-1,0 0 1,1 0-1,-1 0 1,0 1-1,0-1 1,0 0-1,0 0 1,0 0-1,0 1 1,0 8 22,-1-5-13,2 34 441,1-18-137,-2 0-1,-4 34 0,1-44-297,0-1 0,0 0 0,-1 0 0,-10 17 0,0 1-388,1 2-853,3-10-884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49.4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0 744,'1'61'8828,"-1"5"-6461,-7 87-3260,-3 169 598,10-262-1789,0-147-1331,0 40-181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50.4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19 928,'0'0'3332,"2"0"-3238,36-1 1011,0 0-1,47-9 0,-59 6-1042,0 2 0,43 1-1,-35 2-117,76 7 155,-11 1 10,234-8 281,-305 1-408,0 0-1,34 9 1,53 19 65,39 7 169,28-24 77,-122-11-239,63 10-1,-102-7-94,0 0 0,37 16 0,-39-13 43,0-1 0,0-1 0,33 6 0,5-7 76,78-3 0,-77-3-103,-49 2-13,0 0 1,1 0-1,-1 1 0,13 4 0,-14-4 50,1 1-1,0-2 0,0 1 1,12 0-1,51-2 34,-71 0-141,6 3-181,8-3 1416,-15 9-885,0 0-271,-1 0-1,-1-1 0,1 1 0,-1 0 0,-5 12 0,-3 10 88,0 12 50,3 1 0,-5 74 0,11 92 102,2-109-532,-35-101-2710,9 0 159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51.5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5 824,'-17'-5'7381,"22"10"-6640,6 3-705,0-2 0,0 1 0,1-2 0,0 0 0,1 0 0,13 3-1,79 13 350,-84-17-341,-5-2 27,197 42 226,-140-23-294,104 17 1,35-21-83,-54-6 65,-106-5 57,54 14 0,3 12-29,-69-20-33,-1 0 0,56 7 0,-40-15 181,69-3-1,-56-2-89,398 1-848,-505-6-2265,3 0 1193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52.5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2905,'0'0'1005,"0"7"-222,3 5-481,0-1 0,7 15-1,3 11 40,-3-1-53,-3 1 1,0 1 0,-3-1 0,1 58 0,-5 51 136,0-145-457,0-3-49,1-20 159,2 0 0,0 0 0,2 0-1,11-34 1,-8 29-88,-2 3-150,2 0 1,0 1 0,2 0 0,14-27 0,-21 46 113,-1 0 1,1 1-1,0-1 1,0 0-1,1 1 1,4-4-1,-6 5 25,0 1 0,0 0 0,1-1-1,-1 1 1,0 0 0,1 0 0,-1 0 0,1 0 0,-1 1 0,1-1-1,0 1 1,4-1 0,3 1-63,-7 0 50,1 0 0,0 0 1,0 0-1,-1 0 0,6 2 0,-7-1 42,-1-1-1,1 1 1,-1 0-1,0-1 1,1 1 0,-1 0-1,0 0 1,0 0-1,0 0 1,0 0-1,0 0 1,0 0-1,0 1 1,0-1-1,0 0 1,1 3-1,2 5 179,0 1 0,0 0 0,-1 0 0,-1 0-1,0 0 1,2 20 0,-3 66 683,-1-55-705,-1-25-159,0-10-106,1 0 0,0-1-1,0 1 1,3 10 0,-3-15 59,0-1 1,0 1 0,0 0-1,1-1 1,-1 1 0,0-1-1,1 1 1,-1-1 0,0 0-1,1 1 1,-1-1 0,0 1 0,1-1-1,-1 0 1,1 1 0,-1-1-1,1 0 1,-1 1 0,1-1-1,-1 0 1,1 0 0,-1 0-1,1 1 1,0-1 0,15 0-775,-10 0 418,22 0-1663,-1 0-197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52.9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87 1240,'10'0'3617,"-9"0"-3536,-1 1 0,1-1-1,0 0 1,0 0 0,0 1 0,0-1-1,0 1 1,-1-1 0,1 1 0,0-1-1,0 1 1,-1-1 0,1 1 0,0-1 0,-1 1-1,2 1 1,10 15 508,-5-7-336,0-1-156,0-1-1,1 1 1,1-1-1,-1 0 1,12 7-1,-14-11-116,0 0-1,0-1 1,0 0-1,0-1 1,0 1-1,1-1 1,-1 0-1,1-1 1,0 1-1,8 0 1,-10-2 15,22 0-87,-26 0 77,0 0 0,1-1 1,-1 1-1,1 0 0,-1-1 0,1 1 0,-1-1 1,0 1-1,1-1 0,-1 0 0,0 0 0,0 1 1,0-1-1,1 0 0,0-2 0,1-1-27,-1 1 0,0-1 0,0 0 1,-1 0-1,1 1 0,-1-1 0,0 0 0,0 0 0,0-1 0,0 1 0,0-5 0,-1-9-143,-1-22-1,1 40 185,0-3-8,0 0-1,-1 0 0,1 0 0,-1 0 1,0-1-1,0 1 0,0 0 1,-1 1-1,1-1 0,-1 0 0,1 0 1,-1 0-1,-3-3 0,1 3-8,1-1 0,-1 1 0,1 0 0,-1 0 1,0 1-1,-1-1 0,1 1 0,-7-3 0,4 2 40,-1 0 0,0 1 0,0 0 0,0 1 0,-1 0-1,1 0 1,0 1 0,0 0 0,-1 0 0,-12 2 0,18-1 12,0 0 0,0 1 0,1-1-1,-1 0 1,0 1 0,0 0 0,1-1-1,-1 1 1,1 0 0,-1 0 0,1 1-1,0-1 1,0 0 0,0 1 0,0-1-1,1 1 1,-1 0 0,-1 3 0,-3 6 136,1 1 0,-7 24 1,7-13-31,1 1 1,1-1 0,1 1-1,2 32 1,0-43-132,0-9-8,0-1 0,1 0 0,-1 1 0,1-1 0,-1 0 0,1 1 0,1-1 1,2 8-1,-2-9-13,0 0 0,0 0 0,0-1 0,0 1 0,1 0 0,-1-1 0,1 0 0,-1 1 0,1-1 0,0 0 0,0 0 0,3 1 0,1 0-115,0 0 0,0 0 0,0 0 0,0-1-1,0-1 1,14 3 0,43-2-935,-50-2 807,43 0-1396,-4-3-955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53.2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7 2577,'4'-6'5798,"-3"6"-5761,-1 0 1,1 0 0,-1 0-1,1 1 1,-1-1 0,1 0 0,-1 0-1,1 0 1,-1 1 0,1-1-1,-1 0 1,1 1 0,-1-1-1,1 0 1,-1 1 0,1-1 0,-1 1-1,0-1 1,1 1 0,5 8 71,0 0 1,0 0 0,-1 0 0,-1 1 0,1-1 0,3 14-1,-1 3 194,7 35 1,-4 20-28,7 32-486,-17-112 159,0 0 1,0-1-1,1 1 0,-1 0 0,0 0 0,0 0 1,1 0-1,-1 0 0,1 0 0,-1 0 0,1-1 0,-1 1 1,1 0-1,0 0 0,-1-1 0,1 1 0,0 0 1,0 0-1,1 0-343,0-1-1,0 1 1,0-1 0,0 0 0,0 0 0,0 1 0,0-1-1,2-1 1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53.6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387 0 2785,'0'0'3856,"-10"0"-2263,-23 18-505,-9 8-472,-10 7-256,-4 2-168,3 0-120,4-5-72,13-4-264,7-2-400,9-9-576,14-1-777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53.9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275 0 1480,'0'2'3013,"-2"3"-2668,0-1 1,0 1-1,0-1 1,0 0-1,-1 0 1,1 0-1,-7 7 0,-3 6 273,0 1-254,1 1 1,2 0-1,0 1 1,-9 30-1,-17 85 305,27-90-646,2 0 1,0 85 0,6-130-46,-1 0 0,1 0 0,0 0 0,0 1 0,0-1 0,0 0 1,0 0-1,0 0 0,0 1 0,0-1 0,1 0 0,-1 0 1,0 0-1,0 1 0,0-1 0,0 0 0,0 0 0,0 0 0,0 0 1,0 1-1,0-1 0,0 0 0,1 0 0,-1 0 0,0 0 0,0 0 1,0 1-1,0-1 0,1 0 0,-1 0 0,0 0 0,0 0 1,0 0-1,7-3-532,7-10-419,-10 7 434,-1 0 1,1 0-1,3-9 1,7-22-3618</inkml:trace>
  <inkml:trace contextRef="#ctx0" brushRef="#br0" timeOffset="1">0 106 4841,'0'-3'3969,"13"0"-3865,20 3-104,10 0 0,9 0 0,4 0-112,3 15-480,26 17-801,-17-5 17,-2-4-2721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7:55.5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381 264 3265,'0'0'6724,"1"0"-6660,-1 0 0,1 0 0,-1 0 1,1 0-1,-1 0 0,1 0 0,-1 0 0,1 0 1,-1-1-1,0 1 0,1 0 0,-1 0 0,1 0 1,-1-1-1,1 1 0,-1 0 0,0 0 0,1-1 1,-1 1-1,0 0 0,1-1 0,-1-3-67,1-6-11,-1-1 0,0 1 0,-1 0 0,0 0 0,-1 0 1,0 0-1,-1 0 0,-6-16 0,3 12-61,-2 0-1,0 0 0,0 1 1,-1 0-1,-14-14 1,19 22-6,-1 0-1,0 1 1,0-1 0,0 1-1,0 0 1,-1 1 0,1 0 0,-1-1-1,0 2 1,0-1 0,0 1-1,0 0 1,-1 0 0,1 0 0,-8 0-1,3 1 38,0 1-1,-14 1 1,21-1 35,1 1 1,-1 0-1,0 0 1,1 0-1,-1 0 1,1 1 0,-1-1-1,1 1 1,-1 0-1,-2 2 1,-5 4-9,1 1 0,0 0 0,1 1 0,0 0 0,0 0 0,1 1 0,0 0 0,1 0 0,1 1 0,0 0 0,0 0 0,1 1 0,0 0 0,1-1 0,1 1 0,0 1 0,1-1 0,-1 16 0,2-14 10,1 52-8,0-60 7,1 1-1,0-1 0,0 0 1,1 0-1,0 0 0,0 0 1,4 7-1,1-2 13,0 0 1,1-1-1,0 0 0,1 0 0,0-1 0,13 11 1,68 50 182,-39-32 54,-44-34-202,20 17 56,43 42 0,-63-57-90,-1 0 0,0 1 0,-1-1 0,1 1 0,-2 0 0,1 1 0,-1-1 0,0 1 0,-1-1 0,0 1 0,3 15 0,-5-18 15,0 0 1,-1 1-1,0-1 0,0 1 0,-2 11 0,2-17-9,-1 0 0,1 0 0,0 0 0,-1 0-1,1-1 1,-1 1 0,1 0 0,-1 0 0,0 0 0,1 0-1,-1-1 1,0 1 0,0 0 0,1-1 0,-1 1-1,0 0 1,-2 0 0,-16 6 100,15-6-87,-18 3 21,0-1 1,1-1-1,-2 0 0,-29-3 1,16 1-37,28 0-8,-1-1 1,1 1-1,-1-2 1,1 1-1,-14-5 1,16 4-2,1 0 1,0 0-1,0-1 1,0 0-1,0 0 1,0 0-1,1-1 0,-1 1 1,-6-9-1,7 8-20,0-1 1,1 0-1,-1-1 0,1 1 0,0 0 0,0-1 1,1 0-1,0 0 0,-3-9 0,3 2-58,-1-1 0,2 1 0,0-21-1,1 26 71,0-1-1,0 1 1,1 0-1,0 0 1,1 0-1,0-1 1,0 2-1,1-1 1,0 0-1,0 0 1,1 1-1,8-13 1,1 2-27,1 1 0,1 0 0,0 1 0,1 1 0,1 1 0,26-18 0,5 2-59,67-32-1,-93 52 58,25-10 0,-37 17-481,-1 1-1,1 0 1,0 0 0,-1 0-1,15 1 1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8:02.0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0 704,'0'13'7330,"0"-12"-7330,9 275 825,10-130-504,-11-104-206,17 59 0,-22-92-115,-2-5-18,0 1 0,1-1 1,-1 0-1,1 1 0,0-1 0,0 0 1,1 0-1,-1 0 0,5 5 1,1-21-2720,-8-63-298,0 37-10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2.2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 36 3633,'0'-1'192,"0"0"0,0 0 0,0 0 0,0 0 0,0 0 0,0 0 0,0 0 0,0 0 0,-1 0 0,1 1 0,0-1 0,-1-2 0,0 3-174,0 0 0,1-1 1,-1 1-1,1 0 0,-1 0 1,0 0-1,1 0 0,-1-1 0,0 1 1,1 0-1,-1 0 0,1 0 1,-1 0-1,0 0 0,1 0 0,-1 1 1,0-1-1,1 0 0,-1 0 1,0 0-1,1 1 0,-2-1 0,0 1-7,1 1-1,-1-1 0,0 0 0,0 1 1,0-1-1,1 1 0,-1-1 0,1 1 1,-1 0-1,1 0 0,0-1 1,0 1-1,0 0 0,0 0 0,0 0 1,0 0-1,-1 4 0,-1 2 111,1 1 0,-4 18 1,5-14-86,0-1 0,1 1 0,2 15 0,-2-27-27,0 1 1,1 0-1,-1 0 1,0-1 0,1 1-1,0-1 1,-1 1-1,1 0 1,0-1 0,0 1-1,0-1 1,0 1-1,0-1 1,0 0 0,0 1-1,1 0 1,1 0 31,-1 0 1,1-1-1,0 1 1,-1-1-1,1 1 0,0-1 1,0 0-1,4 1 1,4 0 126,1 0 0,0-1 0,19 0 0,-19-1-93,0-1 1,-1 0-1,1 0 1,-1-1-1,12-4 1,-15 4-51,0-2 0,0 1 0,0-1 0,0 0 0,-1-1 0,1 0 0,9-8 0,-12 8-17,0 1-1,1-1 0,-2 0 1,1-1-1,-1 1 1,1-1-1,-1 0 0,-1 0 1,1 0-1,-1-1 0,-1 1 1,1-1-1,-1 0 1,0 1-1,0-1 0,1-13 1,-2 12 8,-1 6-11,0-1 1,0 0-1,0 0 1,0 0-1,0 0 1,-1-5-1,1 8-10,-1-1 0,1 0-1,0 0 1,-1 1 0,1-1-1,-1 0 1,1 0 0,-1 1-1,1-1 1,-1 0 0,0 1-1,1-1 1,-1 1 0,0-1-1,1 1 1,-1-1 0,0 1-1,0-1 1,1 1 0,-1 0-1,0 0 1,0-1 0,0 1-1,0 0 1,0 0 0,1 0-1,-2 0 1,-12-1-186,1 0 0,-1 1 1,1 1-1,-1 0 0,-23 6 1,14-1-690,0 2 0,-30 13 0,5 1-3262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8:03.2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1 128,'1'0'167,"1"0"0,-1 1-1,0-1 1,1 0 0,-1 1 0,0-1-1,1 1 1,-1 0 0,0-1 0,0 1-1,2 1 1,10 5 902,-5-6-685,1 0 0,-1-1 0,0 0 0,12-1 0,2 1 159,-15 0-359,15-1 119,1 2 1,27 4-1,29 11-8,61 10 269,41-12 135,-74-7-504,-42 1-34,105 27-1,-72-12-134,-56-15-5,79 3 0,42-10 54,-81-2-40,-47 0-32,-17 0-27,0 1 1,0 1-1,0 0 0,22 5 0,-17 0 119,1-2 0,0-1 0,34 1 0,30-3 94,100-2-231,-157-2 115,55-13 1,-59 10-198,0 1 1,53-3-1,45 8-40,-122 0 84,0 1 0,1-1 0,-1 1 0,6 1 0,9 2 29,56 0 69,-74-4 25,0 0 1,0 0 0,1 0 0,-1 0 0,0 0 0,0 1 0,1-1 0,-1 0 0,0 0 0,0 0 0,1 1 44,-1-1-44,0 0 0,0 0 0,0 0-1,1 1 1,-1-1 0,0 0 0,0 0 0,0 1 0,0-1 0,0 0 0,0 0 0,0 1 0,0-1 0,0 0 0,0 1 0,0-1 0,0 0 0,0 0 0,0 1-1,0 9-327,0-9 364,0 2-89,-1 0-1,0-1 0,1 1 1,-1 0-1,0-1 1,0 1-1,-1 0 0,1-1 1,0 0-1,-1 1 1,1-1-1,-4 4 1,-5 8 13,0 3 28,1 1-1,1 1 1,0 0-1,2 0 1,0 0-1,-4 24 1,-12 124 352,19-136-298,-23 174 417,-6 75-74,32-263-429,-4 22-32,4-38-7,0-1-1,0 1 1,0-1-1,-1 1 1,1-1 0,0 1-1,0-1 1,-1 1-1,1-1 1,0 1 0,-1-1-1,1 1 1,0-1-1,-1 0 1,1 1-1,-1-1 1,1 0 0,0 1-1,-1-1 1,1 0-1,-1 0 1,1 1 0,-1-1-1,1 0 1,-1 0-1,1 0 1,-1 0-1,1 1 1,-1-1 0,0 0-1,1 0 1,-1 0-1,-1 0-138,0-1 0,1 1 0,-1 0 0,0 0 0,1-1 0,-1 1-1,0-1 1,1 0 0,-4-1 0,-10-11-2404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8:04.9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0 496,'0'0'2329,"0"15"-330,1 6-1192,0-1-1,7 25 1,3 11-591,-4-27-159,-2 1 0,0 0 0,-1 31 0,-4-44 996,-1-10-974,1 1 1,1-1-1,-1 1 0,3 12 1,-3-20-79,0 0 1,0 1-1,0-1 1,0 0-1,0 1 1,0-1-1,0 0 1,1 1-1,-1-1 0,0 0 1,0 0-1,0 1 1,0-1-1,1 0 1,-1 0-1,0 1 1,0-1-1,0 0 1,1 0-1,-1 1 0,0-1 1,0 0-1,1 0 1,-1 0-1,0 0 1,1 1-1,-1-1 1,0 0-1,1 0 0,-1 0 1,0 0-1,1 0 1,-1 0-1,0 0 1,0 0-1,1 0 1,-1 0-1,0 0 1,1 0-1,-1 0 0,0 0 1,1 0-1,3 0-18,440 0 820,-121 25-644,-242-15-126,118 28 23,7 0 24,-142-32-67,71 9 25,92 26 54,-126-13 92,-68-18-191,-23-7 26,1-1 0,21 1-1,6 1 22,-18 0-438,-1-1 1,35-1-1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8:05.8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99 1 912,'0'0'6572,"0"1"-6408,-1 15-134,-1 1-1,-1-1 0,0 0 0,-2 0 1,-8 24-1,1-6 47,-6 23 19,-19 65 6,33-101 71,4-30-240,1 1-1,1-1 0,-1 1 0,1 0 0,1-1 1,0 1-1,5-12 0,0 6-111,-1-1-1,2 2 1,12-18-1,-15 25 129,1-1-1,-1 1 1,1 0 0,0 1-1,0 0 1,1 0-1,0 0 1,-1 1 0,2 0-1,-1 1 1,0-1-1,1 2 1,15-4 0,-23 6 46,0-1 1,0 1 0,1 0 0,-1-1 0,0 1 0,0 0-1,1 0 1,-1 0 0,0 0 0,0 0 0,1 0-1,-1 1 1,0-1 0,0 0 0,0 0 0,1 1-1,-1-1 1,0 1 0,0-1 0,0 1 0,0 0-1,0-1 1,0 1 0,0 0 0,0 0 0,0 0-1,1 1 1,3 8 130,-1-1-1,0 1 0,-1-1 1,0 1-1,0 0 0,-1 0 1,1 11-1,0 75 910,-3-67-917,-1-28-173,1 0-1,0-1 1,0 1-1,0-1 1,0 1-1,0-1 1,0 1-1,1-1 1,-1 1 0,0 0-1,0-1 1,0 1-1,0-1 1,1 1-1,-1-1 1,0 1-1,1-1 1,-1 1-1,0-1 1,1 0-1,-1 1 1,0-1 0,1 1-1,0-1 1,14 2-3165,-12-2 2635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8:06.3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0 131 2577,'7'0'4621,"2"0"-4386,0 1 1,0 0-1,17 5 1,-17-3-127,1-1 0,-1 0 0,18 0 0,74-2 140,-101 0-261,1 0 1,0 0 0,0 0-1,-1 0 1,1 0 0,0-1 0,0 1-1,-1 0 1,1 0 0,0-1-1,-1 1 1,1-1 0,0 1 0,-1 0-1,1-1 1,-1 1 0,1-1 0,-1 1-1,1-1 1,-1 0 0,1 1-1,-1-1 1,1 1 0,-1-1 0,0 0-1,1 0 1,-1 1 0,0-1-1,0 0 1,1 1 0,-1-1 0,0 0-1,0 0 1,1-5 16,-1 1-1,0 0 1,-1-10-1,1 4-36,0 7 13,0 1 5,0 1 0,0-1-1,0 1 1,0-1 0,0 1 0,0-1 0,-1 1-1,1-1 1,-1 1 0,0-1 0,0 1 0,0-1-1,0 1 1,0 0 0,0 0 0,0-1 0,-3-2-1,1 2-12,-1 0 0,1-1 0,0 1 0,-1 1 0,1-1-1,-1 0 1,0 1 0,0 0 0,0 0 0,-6-2 0,3 2-7,-1 0 1,1 1-1,-1 0 0,0 0 1,-10 1-1,16 0 27,0 0 0,0 1 0,0-1 0,1 1 0,-1 0 0,0-1 0,0 1-1,0 0 1,1 0 0,-1 0 0,1 0 0,-1 0 0,0 1 0,1-1 0,0 0 0,-1 1 0,1-1-1,0 1 1,0-1 0,0 1 0,-2 2 0,-2 6-27,0 0 0,-5 17 0,8-22 42,-3 8 21,1 1 0,1-1 0,1 1 1,-2 16-1,1 55 458,4-72-451,-1-10-32,0 0 1,1 0-1,-1 0 0,1 0 1,0 0-1,0 0 0,0-1 1,0 1-1,1 0 1,-1-1-1,1 1 0,0-1 1,-1 1-1,1-1 0,0 0 1,4 4-1,1 0-116,0-1-1,0 0 1,0 0-1,14 6 1,-12-6-158,1-1 1,0-1-1,0 0 1,1 0-1,-1-1 1,13 1-1,62-1-1847,-56-2 1155,21 0-1655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8:06.6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3017,'0'0'5562,"4"1"-5390,-3-1-174,-1 1 0,1 0-1,0 0 1,0 0 0,-1 0-1,1 0 1,-1 0 0,1 0 0,-1 0-1,1 0 1,-1 0 0,1 0-1,-1 0 1,0 0 0,0 0-1,0 1 1,0-1 0,1 1 0,0 5 16,11 111 447,-5-38-435,-7-77-119,0 0 0,1 1 1,-1-1-1,1 0 1,0 0-1,0 0 0,0 0 1,1 0-1,-1 0 0,1 0 1,2 3-1,-2-4-168,0 0-1,0-1 1,0 1-1,0-1 1,0 1-1,0-1 1,0 0-1,0 0 0,1 0 1,-1 0-1,1 0 1,-1 0-1,0-1 1,1 1-1,2-1 1,15 1-3348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8:07.0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406 0 3001,'-16'0'888,"-7"0"256,-7 6 264,1 6-447,-7 6-249,3 2-264,-6 4-168,0 5-168,-4 7-112,4 2-8,6 0-224,7-2-448,13-4-769,6-11-439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8:07.3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272 0 704,'1'6'6984,"-3"-3"-7733,-2 4 826,-51 100 1115,49-92-1069,0 0 0,1 1 0,1 0 0,1-1 0,-3 26 0,4 37 26,3-47-78,-1-27-111,0 0 1,0 0-1,0-1 0,1 1 1,-1 0-1,1-1 1,0 1-1,1 0 0,-1-1 1,0 1-1,1-1 1,0 0-1,0 0 0,0 1 1,0-1-1,4 4 0</inkml:trace>
  <inkml:trace contextRef="#ctx0" brushRef="#br0" timeOffset="1">1 77 1776,'0'-6'1513,"0"-3"279,0 6-1240,19 3-392,11 0-56,3 0 256,3 6 0,6 6-104,1 2-95,2 1-161,24-12-129,-13-3-1047,0 0-2737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8:08.1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111 3 4193,'-6'-3'4078,"5"3"-3884,1 1-126,-1-1 0,1 1 0,-1-1 0,1 1 0,0-1 0,-1 1-1,1-1 1,0 1 0,0-1 0,-1 1 0,1 0 0,0-1 0,0 1 0,0-1 0,0 1 0,0 1-1,-44 210 806,1-9-1296,41-193 248,-7 49-1241,8-52 675,1 1-1,0 0 1,0 0 0,1 0-1,1 8 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38:08.7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119 11 3321,'6'-6'1730,"-5"5"-1514,1 0 0,-1 1 0,0 0 0,0-1 1,0 1-1,0-1 0,0 1 0,0 0 1,0 0-1,0 0 0,2 0 0,28 0-240,-17 1 361,-4-1-214,2 0 110,21 2 0,-29-1-206,0 0 1,0 0 0,1 0 0,-1 0-1,-1 1 1,1 0 0,0 0 0,6 4 0,-5-2-22,1 1 1,-1 0 0,0 0 0,0 0 0,0 0 0,-1 1 0,1 0-1,-1 0 1,-1 0 0,1 0 0,-1 0 0,0 1 0,-1 0 0,0-1 0,0 1-1,0 0 1,-1 0 0,0 0 0,1 11 0,-2-6 60,0 0 1,0 0-1,-3 13 1,2-20-40,0 0-1,0 0 1,-1-1 0,0 1 0,0 0 0,0-1 0,0 1-1,-1-1 1,-5 7 0,-3 2-36,1-2 0,-2 1 0,1-2 1,-2 1-1,1-2 0,-1 0 0,-1 0 0,0-1 0,0-1 0,0 0 1,-1-1-1,0-1 0,0 0 0,-1-1 0,1 0 0,-1-2 1,-30 3-1,0-5-288,45 0 104,10 0-1497,89 28 1732,-74-20 222,-11-4-128,-1 0 1,0 1-1,0 1 0,-1 0 0,0 1 1,14 9-1,-21-12-113,1-1 0,-1 1 0,0 0-1,0 1 1,0-1 0,-1 1 0,1-1 0,-1 1 0,0 0 0,-1 0 0,1 1 0,-1-1 0,0 0 0,0 1-1,-1 0 1,2 8 0,-2 36 401,-1-33-236,0-13-126,0 1 1,-1-1-1,0 1 1,0-1-1,0 1 1,-1-1-1,1 0 1,-1 1-1,0-1 1,0 0 0,-1 0-1,1 0 1,-1-1-1,-5 7 1,-4 2 171,0 0 1,-23 16-1,28-23-179,-130 87 308,135-90-613,-1-1 1,1 1-1,-1-1 1,0 0-1,0 0 1,0 0 0,0 0-1,0 0 1,0-1-1,0 1 1,0-1-1,0 0 1,0 0-1,0 0 1,-3-1-1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7T08:42:05.0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90 83 1696,'-1'0'119,"0"0"0,0 0 0,0-1 0,1 1-1,-1 0 1,0-1 0,0 1 0,0-1 0,1 0 0,-1 1-1,0-1 1,0 1 0,1-1 0,-1 0 0,0 0-1,1 1 1,-1-1 0,1 0 0,-1 0 0,1 0 0,-1-1-1,1 1-29,-1 0 0,1 0 0,0 0-1,-1 1 1,1-1 0,-1 0 0,0 0-1,1 0 1,-1 1 0,0-1 0,1 0-1,-1 1 1,0-1 0,0 0-1,1 1 1,-1-1 0,0 1 0,0 0-1,0-1 1,0 1 0,-5-3 692,6 3-745,0 0 1,0-1-1,0 1 1,0 0-1,0 0 1,0 0-1,0 0 0,0-1 1,0 1-1,0 0 1,0 0-1,0 0 1,0-1-1,0-8 589,0 6-539,10-4 257,-2 3-323,-1 0 0,1 1 0,-1 0-1,1 0 1,0 0 0,9-1 0,-2 2-31,0 0 0,23 1 0,-33 1 9,0 0 0,-1 0 1,1 0-1,-1 0 0,1 1 1,0 0-1,-1 0 0,1 0 1,-1 1-1,0-1 0,1 1 1,-1 0-1,0 0 0,0 1 1,0-1-1,3 4 1,0 0 2,0 0 1,0 1-1,-1-1 1,0 1 0,-1 1-1,1-1 1,-2 1-1,1 0 1,-1 0 0,0 0-1,0 0 1,-1 1-1,0 0 1,-1 0 0,0 0-1,0 0 1,-1 0 0,0 17-1,-1-22 8,0 9 93,0 0 1,-3 17 0,2-25-69,0-1 1,-1 0 0,1 0-1,-1 1 1,0-1 0,0 0-1,0 0 1,0 0-1,-1-1 1,-3 5 0,-3 2 42,-1 0 0,-1-1 1,1 0-1,-2-1 0,1 0 1,-1-1-1,-21 10 0,0-3 54,-59 17 0,2-15-166,89-16-194,46 0 182,-1 2 1,90 15-1,-116-13 76,0 1 1,0 1-1,0 0 0,-1 1 1,0 1-1,0 1 0,0 1 1,-2 0-1,30 24 0,-41-30-22,3 1-6,-1 1-1,10 12 1,-15-16 2,1 0 1,-1 1 0,1-1-1,-1 0 1,0 1 0,0 0-1,0-1 1,0 1 0,-1 0-1,1-1 1,-1 1 0,1 5-1,-1-5 22,0-1 10,0-1 1,0 1 0,0-1 0,0 1 0,0 0 0,0-1 0,0 1 0,0-1 0,-1 1-1,1-1 1,-1 1 0,1-1 0,-1 1 0,1-1 0,-1 1 0,0-1 0,0 1 0,0-1-1,0 0 1,0 0 0,0 1 0,0-1 0,0 0 0,-2 1 0,-9 5 131,1-1 1,-1 0-1,-21 7 1,-40 9 61,72-22-227,-204 47 288,184-42-272,15-3-3,0-1 0,0 1-1,0-2 1,-9 2 0,15-2-57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4.1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33 1712,'6'10'4964,"-6"-8"-4749,2 18 2079,-3-8-1557,1-29-225,0-43-238,0 485 323,0-402-1839,6 44 0,1-33-1746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3.1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780 7 1736,'15'-5'9139,"-15"4"-9050,-17 1 227,4-1-262,0 1 1,-1 1-1,1 0 0,0 0 0,0 2 0,0-1 0,-16 7 0,-192 96-105,88-37 15,-96 43 158,217-106-137,0 2-1,0-1 1,1 2 0,-11 8 0,21-15-6,1 1 1,-1 0 0,0-1-1,1 1 1,-1 0 0,1-1-1,0 1 1,0 0 0,0-1-1,0 3 1,0-4 8,5 4-74,1-1 107,1 0 0,0-1 0,12 3 0,7 3 3,401 120 497,-404-121-497,182 45 117,-161-43-67,0-2 0,78 1-1,-121-8 71,-6 3-266,-2-3-298,0 1-1,0-1 1,-8 0 0,-2-1-1263,0 1-1259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4.1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33 378 800,'-33'0'5660,"34"0"-5592,83-2 778,-68 0-745,-1 0 0,0-1 1,22-7-1,99-44 66,25-8-47,-142 57-122,1 1 1,23-1 0,10-3 22,49-15 161,-57 12-115,0 1 1,83-6-1,-16 15 76,-49 2-72,74-9-1,50-25 94,-40 6-2,2 12-85,11 15-82,126-9-22,-239 3 4,340-26 22,-340 31 5,262-16 53,-289 14-35,17-1 36,42-1 269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5.2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481 58 3833,'0'-4'6248,"-2"0"-6131,-1 0 0,1 0 0,-1 0 0,0 0 0,0 1 1,0-1-1,-1 1 0,1 0 0,-1 0 0,-5-4 0,4 5-128,1 0-1,0 1 1,-1-1-1,1 1 1,-1 0 0,1 1-1,-1-1 1,0 1-1,1 0 1,-9 1 0,1-1-80,7 0 65,-1 1 0,0 0 1,0 0-1,1 1 0,-1 0 0,1 0 0,-1 0 0,1 0 1,0 1-1,0 0 0,0 0 0,0 0 0,-6 7 1,-7 6-21,-31 36 1,45-48 41,-27 34-22,2 0-1,-30 51 1,41-58 27,2 1 0,1 1-1,-18 55 1,27-63-44,1 0-1,1 1 1,2-1 0,0 1-1,3 44 1,-1-64 39,1-1 0,-1 1 1,1-1-1,0 1 0,0-1 1,1 1-1,0-1 0,0 1 0,0-1 1,0 0-1,1 0 0,0 0 1,0-1-1,0 1 0,1-1 0,-1 1 1,1-1-1,8 7 0,-1-3 7,0 0-1,1-1 0,-1-1 1,2 1-1,-1-2 0,1 0 0,-1 0 1,2-1-1,-1-1 0,16 3 1,4-2 23,0-1 0,0-2 1,38-3-1,-46 0-73,1-2 1,-1 0 0,42-13-1,-27 3-431,62-32-1,90-58-3647,-120 61-802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5.6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391 196 4009,'0'-7'443,"0"0"0,-1 0 0,0 0 0,0 0 0,-1 0 0,0 0 0,0 0 0,0 1 0,-6-10 0,3 6-374,-1 1 1,-1 1-1,1-1 0,-1 1 1,-12-11-1,12 13-67,1 1 0,-1-1 0,-1 1-1,1 0 1,-1 1 0,1 0 0,-1 0-1,-1 1 1,1-1 0,-15-2 0,18 5-12,0 0 0,0 1-1,0-1 1,0 1 0,0 0 0,0 1 0,0-1 0,0 1 0,0 0-1,0 0 1,0 1 0,1-1 0,-1 1 0,0 0 0,1 0 0,-1 1-1,1-1 1,0 1 0,0 0 0,-5 5 0,-4 5 39,1 1 1,1 0-1,0 1 1,1 0-1,1 1 1,0 0-1,1 1 0,1-1 1,0 1-1,1 1 1,-4 21-1,8-26 35,0 0 1,0 0-1,1 0 0,1 0 0,3 24 1,-3-36-62,0 0 1,0 0-1,1 1 1,-1-1-1,0 0 1,1 0 0,-1 0-1,1 0 1,0 0-1,-1 0 1,1 0-1,0 0 1,-1 0 0,1-1-1,0 1 1,0 0-1,0 0 1,0-1-1,0 1 1,0 0-1,0-1 1,0 1 0,0-1-1,0 1 1,2 0-1,2 0 6,0 0 0,0-1 1,0 1-1,8-1 0,-7 0 11,2-1 6,0 1 0,0-1 0,-1 0 0,1-1 0,0 0 0,0 0 0,-1-1 0,1 0 0,-1 0 0,0 0 0,0-1 0,0 0 0,0-1 0,8-7 0,31-26-323,64-68 0,-104 100 260,-2 7 70,-3 11 96,-1-9-110,0 6 115,0 1-1,1 0 1,3 13 0,-3-20-154,0 1 0,0 0 0,0-1 0,1 1 0,-1-1 1,1 0-1,0 1 0,0-1 0,0 0 0,0 0 0,5 4 0,-6-6-104,1 0 0,-1 0 0,0 0-1,1-1 1,-1 1 0,1 0-1,-1-1 1,1 1 0,0-1-1,-1 1 1,1-1 0,-1 0-1,4 0 1,22-2-2460,-25 2 2242,20-5-3355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5.9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14 680,'0'-14'5716,"-1"193"-3129,3 211-1205,-1-353-1348,11 64 0,-10-91-32,0 0-1,1 1 0,0-1 1,1 0-1,0 0 0,0-1 0,1 1 1,1-1-1,-1 0 0,12 13 1,-15-20-39,1 1 0,0-1 0,0 0 0,0 0 0,1 0 1,-1-1-1,0 1 0,1-1 0,-1 1 0,1-1 0,-1 0 1,1-1-1,0 1 0,-1-1 0,1 1 0,0-1 0,0 0 1,-1 0-1,1-1 0,0 1 0,-1-1 0,1 0 1,-1 0-1,1 0 0,5-3 0,-5 2-49,0-1 1,0 0-1,0 0 1,0-1-1,-1 1 0,1-1 1,-1 1-1,0-1 0,4-7 1,13-24-1096,-2 0 0,23-63 1,-13 12-1648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6.3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 1 3649,'-1'5'4153,"-11"73"-2459,-4 38-820,12 84-392,4-154-418,0-4-34,2-1-1,2 1 1,1-1 0,17 62 0,-14-75-60,1-2-1,1 1 1,23 42 0,-28-62-55,0 1 1,1-1-1,-1 0 1,2 0-1,-1-1 1,1 0-1,-1 0 1,2-1-1,-1 1 1,14 6-1,-8-6-403,0 0-1,1-1 1,0 0-1,0-1 0,26 4 1,-19-6-1001,27-1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6.6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106 1 3649,'-23'20'1304,"0"7"-400,0 11 585,3 9-385,7 6-480,10 3-104,3 3-80,0 0-88,0-3-136,3-6-64,14-3-24,9-5-112,0-10-16,7-8-272,-1-13-712,14-11-216,-10-11-361,-6-16-2351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6.9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0 101 4929,'0'-3'4577,"26"3"-4673,20 0-160,16 0 152,23 0-64,53-29-624,-20-4-737,-10-2-1095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7.3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86 0 4201,'-7'2'2740,"4"11"-1821,-5 111 70,6-60-495,-50 582 1539,39-420-2232,13-228 118,0 1 0,1-1-1,-1 1 1,1 0 0,-1-1 0,1 1-1,0 0 1,1-3 0,2-3-51,69-115-817,-48 82 514,-14 20 195,24-34-404,-30 47 512,0 0 1,1 1-1,-1 0 0,1 1 1,11-9-1,-16 13 78,1 0 1,-1 0-1,1 0 0,-1 0 0,1 0 0,0 1 0,0-1 1,-1 1-1,1-1 0,0 1 0,0-1 0,0 1 0,0 0 0,-1 0 1,1 0-1,3 0 0,-4 1 47,0-1 0,1 0 0,-1 1-1,0-1 1,0 1 0,0 0 0,1-1 0,-1 1 0,0 0-1,0 0 1,0 0 0,0 0 0,0 0 0,0 0 0,-1 0-1,1 0 1,0 0 0,0 0 0,-1 0 0,2 2 0,41 99 2104,-41-98-2131,0 0 0,1 0-1,-1-1 1,1 1-1,0-1 1,0 0-1,0 0 1,0 0 0,1 0-1,-1 0 1,1-1-1,-1 0 1,1 1 0,0-1-1,0-1 1,0 1-1,7 1 1,1 0-486,1 0 0,-1-1 1,1-1-1,21 0 0,15-2-1751,-6-4-528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7.6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208 251 1032,'11'-10'3726,"12"-16"0,-12 13-3632,-1-1 0,0-1-1,-1 0 1,11-25 0,-18 33-134,1 0 1,-1-1 0,-1 1-1,1-1 1,-1 1 0,-1-1-1,1 0 1,-1 1 0,-2-15-1,2 20 33,-1 1-1,1 0 1,0-1 0,-1 1-1,0 0 1,1-1-1,-1 1 1,0 0-1,1 0 1,-1 0 0,0 0-1,0 0 1,0 0-1,0 0 1,0 0 0,0 0-1,0 0 1,0 1-1,0-1 1,-1 0-1,1 1 1,0-1 0,0 1-1,-1-1 1,1 1-1,0-1 1,-2 1 0,-5-1 9,1 0 1,-1 0 0,-13 1 0,11 1 13,3-1 45,0 0 0,0 0-1,-1 1 1,1 1 0,0-1 0,0 1-1,0 0 1,1 1 0,-1-1 0,0 2-1,1-1 1,0 0 0,0 1 0,0 0-1,0 1 1,0 0 0,-7 8 0,2-2 69,1 2 1,0 0-1,1 0 1,0 0-1,1 1 0,0 1 1,2-1-1,-1 1 1,2 0-1,0 1 1,1-1-1,0 1 1,1 0-1,1 0 1,1 0-1,0 20 0,1-14-56,-1-12-55,1-1 0,0 1-1,0-1 1,1 0-1,4 16 1,-3-18-16,1-1 1,-1 0 0,1 1-1,1-1 1,-1 0-1,1 0 1,0-1 0,1 1-1,-1-1 1,1 0-1,9 8 1,-5-7-25,0 0 1,0 0-1,0-1 1,1-1-1,-1 1 1,1-1-1,11 2 1,2 0-179,0-2 0,0-1-1,1 0 1,0-2 0,46-3 0,-37-1-656,54-14 0,23-15-1884,-108 31 2669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6.2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480 143 3497,'0'-2'877,"0"2"-850,0-6 262,0 0 0,0 0 1,-1 0-1,1 0 0,-1 0 0,-1 0 1,1 0-1,-4-9 0,4 13-259,-3-7 340,-1 0 1,0 0 0,-9-12 0,12 19-316,1 0-1,-1 0 1,0 0 0,-1 0 0,1 0 0,0 0 0,0 1 0,-1-1 0,1 1 0,-1-1-1,1 1 1,-1 0 0,0 0 0,1 0 0,-1 1 0,0-1 0,-3 0 0,-8 0-10,1 1 1,-25 2 0,31-1-48,0 0 0,0 1 0,1 0 0,-1 0 0,1 1 0,-1 0 0,-7 4 0,-5 5-9,0 2 0,1 0 0,0 0 0,1 2 0,1 0 0,0 1 0,1 1 0,1 0 0,1 1 0,1 0 0,0 1 0,2 1 0,0 0 0,1 0 0,-6 24 0,5-10-13,2 0 0,-6 71 0,11-48 72,5 63 0,-1-112-47,-1 1 1,2-1-1,0 0 0,0 1 1,0-1-1,1 0 0,1 0 1,-1-1-1,2 1 0,-1-1 1,1 0-1,0 0 0,1 0 1,-1-1-1,2 0 0,-1 0 1,1 0-1,0-1 0,0 0 1,1 0-1,0-1 0,0 0 1,0 0-1,0-1 0,14 5 1,-3-5 1,0 0-1,0-1 1,1-1 0,-1-1 0,22-1 0,-37 0-10,19 0-122,0-1-1,27-5 0,15-9-1737,102-40 0,-72 20-2449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8.2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276 15 4489,'-1'-1'206,"1"0"0,-1 0 0,0 0 0,0 0 0,0 0 0,0 0 0,0 0 0,0 0 0,0 1 0,-1-1 0,1 1 0,0-1 0,0 0 0,-1 1 0,1 0 0,0-1 0,0 1 0,-3 0 0,-26-2 1068,23 2-1022,6 0-236,-11 0 145,-1 0 0,-12 3-1,21-2-138,-1 0-1,0 0 0,0 1 1,1 0-1,-1 0 1,1 0-1,-1 0 0,-4 4 1,-2 2 1,0 1 0,0 0 1,1 1-1,0 0 1,-9 12-1,13-15-23,1 1 0,0-1 1,1 1-1,0 0 0,0 0 0,1 1 1,0-1-1,0 1 0,-1 9 0,2-3-11,0 0 0,1 1 0,1 16 0,0-25 3,1 0 0,0 0-1,0 0 1,1 0-1,0-1 1,0 1 0,0 0-1,1-1 1,4 8-1,0-4 6,0 0-1,1 0 1,0-1-1,1 0 1,13 11-1,-7-9-30,-1 0 1,2-1-1,18 9 0,-26-14-53,1-1-1,0-1 0,0 1 1,0-2-1,0 1 0,1-1 0,-1-1 1,0 1-1,1-2 0,0 1 1,17-3-1,-7 0-271,1 0 1,-1-2-1,1-1 0,-2-1 0,1 0 1,0-1-1,34-19 0,34-30-2126,-87 56 2447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8.7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168 15 1856,'-20'-14'6304,"17"14"-5972,2 0-296,1 0 0,0 0 0,0 0 0,-1 0 0,1 0 0,0 0 0,-1 0-1,1 0 1,0 1 0,0-1 0,-1 0 0,1 0 0,0 0 0,0 1-1,-1-1 1,1 0 0,0 0 0,0 1 0,0-1 0,-1 0 0,1 0-1,0 1 1,0-1 0,0 0 0,0 1 0,-4 11-84,3-8 114,-102 498 644,90-414-513,-4 172-1,16-242-186,2-1-1,0 0 1,0 1 0,2-1-1,7 25 1,-8-37-12,-1 0-1,2 0 1,-1 0 0,1 0 0,0 0-1,0-1 1,0 1 0,0-1 0,1 0-1,0 0 1,0 0 0,0-1 0,0 1-1,0-1 1,1 0 0,-1 0 0,1 0-1,0-1 1,0 0 0,0 0 0,7 2-1,0-1-24,0-1 0,0 0 1,1-1-1,-1 0 0,1-1 0,-1 0 0,0-1 0,1 0 0,-1-1 0,0 0 0,0-1 1,0-1-1,0 0 0,0 0 0,-1-1 0,0-1 0,12-8 0,-5 2-94,-2 0 0,18-17 1,-28 23 66,0 0 1,-1 0-1,0-1 0,0 0 1,0 0-1,-1 0 1,7-14-1,-9 8 108,-2 9 368,0 5-256,-5 12-80,2-7-59,1 1 0,-1-1 0,2 1 0,-1 0 0,1 0 0,-1 7 0,1 2 43,3 28 0,-2-42-72,0 0 1,1-1-1,-1 1 1,1-1 0,0 1-1,-1 0 1,1-1 0,0 1-1,0-1 1,0 1 0,0-1-1,0 0 1,0 0 0,1 1-1,-1-1 1,0 0-1,1 0 1,-1 0 0,0 0-1,1 0 1,-1 0 0,1-1-1,0 1 1,-1-1 0,1 1-1,0-1 1,-1 1-1,1-1 1,2 0 0,5 2 57,1-2 0,0 0 0,18-1 0,-23 0 13,-1 1-32,0-1 1,-1 0 0,1 1 0,0-1 0,-1-1 0,1 1 0,-1 0 0,0-1 0,1 0 0,-1 0-1,0 0 1,0 0 0,0 0 0,0-1 0,-1 1 0,1-1 0,-1 0 0,1 0 0,-1 0-1,0 0 1,2-4 0,0 0 3,-1-1 0,0 1 0,-1 0 0,0-1 1,0 1-1,0-1 0,-1 0 0,0 1 0,-1-12 0,0 15-36,0 0 0,0 0 0,-1 0 0,1 0 0,-1 0 0,0 0 0,0 1 1,-1-1-1,1 0 0,-1 0 0,0 1 0,0-1 0,-4-5 0,1 4-10,1 0-1,-1 1 1,0-1-1,0 1 1,-1 0 0,0 0-1,-9-4 1,3 2-13,0 1 0,-1 0-1,1 1 1,-1 0 0,0 1 0,-18-2 0,-79 0-505,105 5 446,0 0-1,0 0 0,0 1 0,0-1 1,0 1-1,0 0 0,-8 3 0,11-3-96,0 0 0,1 0 0,-1 1 0,0-1 0,0 0 0,1 1 0,-1-1-1,1 1 1,-1-1 0,1 1 0,0 0 0,0-1 0,-1 1 0,1 0 0,1 0 0,-1 0 0,0 0-1,0 0 1,1 0 0,-1 2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9.3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312 11 496,'-6'-6'5027,"5"6"-4921,-14-2 258,0 0-1,0 2 1,0-1-1,-21 4 1,26-2-359,-1 1 0,1 0 0,-1 1 0,1 0 0,0 0 0,0 1 0,0 1 0,-15 9 0,15-8-26,0 1 0,0 1 0,0-1 0,1 2 0,0-1 0,1 1 0,-10 13 0,16-18 2,-1 0 1,1 0-1,0 0 0,0 0 0,1 1 1,-1-1-1,1 0 0,0 1 0,0-1 1,1 1-1,-1-1 0,1 1 0,0-1 1,1 7-1,-1-10 10,0 1 1,0-1-1,0 0 1,0 1-1,1-1 1,-1 0 0,0 0-1,1 1 1,-1-1-1,1 0 1,-1 0-1,1 0 1,0 1-1,0-1 1,-1 0-1,1 0 1,0 0-1,0 0 1,0 0-1,2 1 1,1 0 1,1 1 0,-1-1 1,1 1-1,5 1 0,4 1 7,-1 1 6,-2-2 94,19 11 0,-28-13-68,0-1 1,0 0-1,0 1 0,0-1 0,0 1 1,0 0-1,-1 0 0,1 0 1,0 0-1,-1 0 0,0 0 1,1 0-1,-1 0 0,2 5 1,-2-2 88,0 0 0,-1 1 0,1-1 0,-1 1 0,0 0 0,0-1 0,-1 1 1,1-1-1,-1 1 0,-3 9 0,0-9-35,1-1 0,-1 1 1,0-1-1,-1 0 0,1 0 0,-1 0 0,-9 7 1,-1-1 10,-26 15 0,29-19-201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29.7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 26 3305,'-13'20'2010,"-12"23"0,22-35-1846,0 0 0,0 0 0,0 0 0,1 0 0,0 0 0,-1 14-1,1 33 218,3-37-292,-2-15-83,1 0-1,0 0 1,1 0 0,-1 0-1,0 1 1,1-1 0,0 0-1,0 0 1,-1 0 0,2 0 0,-1-1-1,0 1 1,1 0 0,-1 0-1,1-1 1,0 1 0,0-1-1,0 1 1,0-1 0,0 0-1,1 0 1,-1 0 0,1 0-1,-1 0 1,1-1 0,0 1 0,0-1-1,-1 1 1,5 0 0,2 0 14,-1 0 1,1 0-1,0-1 1,0 0 0,0-1-1,10 0 1,-10 0 28,2-1-3,0 1 0,-1-2 0,1 0 0,0 0 1,-1-1-1,1 0 0,-1 0 0,0-1 0,0-1 0,0 0 0,-1 0 0,0-1 0,13-10 0,-5 3-72,-1-1 0,-1 0 0,0-1-1,-1-1 1,14-19 0,-20 24-80,-1-1 0,0 0 0,-1 0 0,0-1 0,-1 1-1,0-1 1,-1-1 0,4-21 0,-7 19 132,-2 16 36,-1 3 13,-8 23 69,6-11-28,0 1 0,2-1 0,-2 20 0,2 47 291,2-78-427,0 0-1,0-1 1,1 1 0,-1 0 0,1 0-1,0-1 1,0 1 0,0-1 0,1 1-1,-1-1 1,1 1 0,0-1 0,0 0-1,0 0 1,1 0 0,-1 0-1,1 0 1,-1 0 0,1-1 0,0 1-1,0-1 1,0 0 0,0 0 0,1 0-1,-1 0 1,0 0 0,1-1 0,0 0-1,-1 1 1,1-1 0,5 0 0,14 2-1777,32-2 0,-19-1-1970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30.0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3937,'0'0'3218,"0"61"-1825,0 78-527,3-113-792,1-1-1,1 1 1,1-1-1,13 34 1,9 41-9,-25-89 108,-2-18 277,0-10-358,2 5-71,0 1 0,0-1 0,10-20 0,20-34-62,-21 46-59,0 0 0,2 1 0,19-23 0,-26 35-256,0-1 0,0 1 0,1 1-1,0 0 1,0 0 0,0 0 0,1 1-1,-1 0 1,1 1 0,12-4 0,0 3-2298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30.4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49 112 2905,'6'6'398,"-1"0"0,0 0 1,1 0-1,0 0 0,1-1 1,-1 0-1,1-1 0,0 1 0,0-1 1,0 0-1,1-1 0,12 5 1,-3-4-118,0-1 0,-1 0-1,1-1 1,34 0 0,-50-2-267,0 0 0,-1 0-1,1 0 1,0 0-1,0-1 1,-1 1 0,1 0-1,0 0 1,0-1 0,-1 1-1,1-1 1,0 1-1,-1 0 1,1-1 0,0 1-1,-1-1 1,1 0-1,-1 1 1,1-1 0,-1 1-1,1-1 1,-1 0 0,1 0-1,-1 1 1,0-1-1,1 0 1,-1 1 0,0-1-1,0 0 1,0 0-1,0 0 1,1-1 0,-1-4 22,1 0 0,-1 0 1,-1-9-1,1 4-48,0 2-86,0 0-1,-1 0 0,0 0 1,-1 0-1,1 1 1,-2-1-1,-4-12 1,6 18 62,-1 0-1,1 0 1,-1 0 0,0 0 0,0 1 0,0-1 0,0 0-1,0 1 1,-1-1 0,1 1 0,-1 0 0,0 0 0,1 0-1,-1 0 1,0 1 0,0-1 0,0 1 0,-1-1 0,1 1-1,0 0 1,0 1 0,-1-1 0,-3 0 0,3 1 53,0 0 1,-1 0-1,1 0 1,0 1-1,0-1 1,0 1-1,0 0 1,-1 0 0,1 1-1,0-1 1,1 1-1,-1 0 1,0 0-1,0 0 1,1 1-1,0-1 1,-1 1-1,-4 5 1,-4 4 180,1 2 1,0-1 0,-10 19-1,20-31-185,-8 14 191,0 0 0,1 0 0,1 1-1,0 0 1,1 0 0,1 1 0,1-1 0,0 1-1,1 0 1,1 0 0,-1 31 0,3-44-195,0-1 0,0 1 0,0 0 0,1 0 0,-1 0 1,1-1-1,0 1 0,0 0 0,0-1 0,1 1 0,-1-1 0,1 1 0,0-1 0,0 0 1,0 1-1,0-1 0,1 0 0,-1 0 0,1-1 0,0 1 0,-1-1 0,1 1 0,5 2 1,0 1-31,1-1 0,0 1 0,1-2 0,-1 1 0,1-1 0,0-1 0,0 0 0,0 0 1,0-1-1,1 0 0,14 1 0,142 0-2014,-112-4 56,48 1-5391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34.0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698 8 1088,'5'-8'8407,"-18"13"-7948,2 1-451,0 1-1,-10 9 0,-1 0 12,-88 58-1,-65 46 29,123-81-29,-56 56 1,91-79-19,-1 1-3,-31 38-1,44-50 61,0 0 0,1 0 1,-2-1-1,1 1 0,-9 4 0,-9 9 118,-9 8-33,31-25 34,23 0-235,0 1 51,0 1-1,27 8 1,-5-1 92,302 62 386,-152-22-432,-193-49-118,0-1 0,0 1 0,1-1 0,-1 1 0,0-1 0,0 0 0,1 0 0,-1 0 0,0 0-1,1 0 1,1 0 0,-2-1 1,-1 1 1,1-1-1,-1 1 0,1-1 0,-1 1 0,1-1 1,-1 1-1,0-1 0,1 1 0,-1-1 0,0 0 0,1 1 1,-1-1-1,0 1 0,0-1 0,0 0 0,1 1 1,-1-1-1,0 0 0,0 1 0,0-1 0,0-1 1,0-17-2366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34.6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11 425 1360,'-10'0'7962,"29"-2"-7144,-2-2-709,23-8 1,-17 5-51,-15 5-44,398-128 402,-275 85-356,155-52 84,1 15-72,-223 67-65,119-13 0,-162 27-96,-20 1 57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35.8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694 249 1712,'-1'-5'1068,"1"-1"-1,-1 1 0,-1-9 0,-2 2-85,-7-18-1,3 11-450,3 6-386,-2-7 90,-2 1 0,0-1 1,-14-22-1,20 39-217,0-1 0,0 1 1,0-1-1,-1 1 0,1 0 1,-1 0-1,0 1 0,0-1 1,0 1-1,0 0 0,0 0 1,-1 0-1,1 0 0,0 1 1,-1 0-1,1 0 0,-1 0 1,0 0-1,1 1 0,-1 0 1,0 0-1,1 0 0,-1 0 1,0 1-1,1 0 0,-1 0 1,1 0-1,-1 0 0,1 1 1,0 0-1,-5 2 1,-2 3-39,0 0 1,1 0 0,-16 16 0,-30 33-39,13-9 32,3 3-1,1 1 1,3 2 0,-53 101 0,69-112 34,1 1 0,3 0 1,1 1-1,3 1 1,1 1-1,2 0 0,-3 60 1,11-9 120,1-83-111,1 1 0,1-1 0,5 27 0,-4-33-19,0 0 0,0-1 0,0 1 0,1 0 0,0-1 0,1 0 0,9 12 0,-6-10-4,1 0-1,0-1 1,0 0-1,1 0 0,0-1 1,1 0-1,0-1 1,0 0-1,0 0 1,0-2-1,1 1 1,0-1-1,19 3 1,7-1 60,0-1 1,0-3 0,44-1 0,-49-2 8,54-7 0,-52 1-22,0-2 1,62-24 0,-49 13-60,61-37 0,-95 49-179,0-1 0,-1 0 0,0-1 0,-1 0 0,0-1-1,-1 0 1,0-1 0,0 0 0,-1-1 0,-1 0 0,0-1 0,12-27-1,-15 28-954,5-22-1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37.9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1 113 1736,'0'-6'354,"-1"0"-122,1 0 1,0 0 0,1 0-1,-1 0 1,1 0-1,0 0 1,1 0-1,0 1 1,2-7 0,-1 6 18,8-17 1203,-10 23-1375,-1-1-1,1 0 0,-1 0 1,1 0-1,0 0 0,-1 1 1,1-1-1,0 0 0,0 1 1,0-1-1,0 0 0,-1 1 1,1-1-1,0 1 1,0-1-1,0 1 0,0 0 1,0-1-1,2 1 0,-2 0-72,0 0 0,0 1 0,0-1 0,0 0 0,0 1 0,0-1 0,0 1 0,-1 0 0,1-1 0,0 1 0,0-1 0,0 1 0,-1 0 0,1 0 0,0 0 0,-1-1 0,1 1 0,-1 0 0,1 0 0,-1 0 0,1 0 0,-1 0 0,0 0 0,1 1 0,1 3 19,26 57 297,-2 2 1,27 101-1,-48-133-244,0 0 0,-2 1 0,-2 49 0,-1-64-17,0-13-39,0 1 0,0-1 0,-1 1 0,1-1-1,-1 1 1,-1-1 0,1 0 0,-1 1 0,0-1 0,-2 5-1,4-10-10,0 0 0,0 0 0,0 0 0,0 0 0,0 0 0,0 0-1,0 0 1,0 0 0,0-1 0,0 1 0,-1 0 0,1 0 0,0 0-1,0 0 1,0 0 0,0 0 0,0 0 0,0 0 0,0 0 0,0 0 0,0 0-1,0 0 1,0 0 0,0 0 0,0 0 0,0 0 0,-1 0 0,1 0-1,0 0 1,0 0 0,0 0 0,0 0 0,0 0 0,0 0 0,0 0 0,0 0-1,0 0 1,0 0 0,0 0 0,-1 0 0,1 0 0,0 0 0,0 0-1,0 0 1,0 0 0,0 0 0,0 0 0,0 0 0,0 0 0,0 0 0,0 0-1,0 0 1,0 0 0,0-7 106,2-73 362,-1 67-496,1 0 0,1 0 0,0 1 0,6-18 0,-1 9-4,2 1-1,0 0 1,0 0 0,2 1-1,15-20 1,-19 30-130,0 0 1,1 0 0,0 0-1,0 1 1,1 1 0,0 0-1,0 0 1,1 1 0,0 0-1,0 1 1,16-6 0,9 1-1618,57-9 0,-37 12-744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1.7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364 1 1840,'-2'0'704,"1"0"-599,1 0 1,-1 0 0,1 0 0,-1 0 0,0 0 0,1 0 0,-1 0 0,0 0 0,1 0 0,-1 0 0,0 0 0,1 1 0,-1-1 0,1 0 0,-1 0 0,1 1 0,-1-1 0,-2 3 635,2-3-635,1 1 0,-1-1 0,1 1 0,0-1 0,0 1 0,-1-1 0,1 1 0,0 0 0,-1 0 0,-3 10 314,0 1 0,-2 13 0,-4 9 54,-56 163 851,-33 107-404,90-271-841,-41 132 82,49-164-181,0 1 0,1 0 0,-1-1 0,0 1 0,0-1-1,0 1 1,0-1 0,0 1 0,0-1 0,0 1 0,0-1 0,-1 0 0,1 0 0,-1 0-1,1 0 1,-1 0 0,1 0 0,-1 0 0,-2 1 0,-1-1-244,1 0-1,-1 0 1,0-1 0,0 0 0,-8 0-1,4 0-336,-14 0-2023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9.6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82 178 2312,'0'1'1876,"0"65"905,0-65-2783,0 0-1,0 0 1,0 0-1,0-1 1,0 1-1,1 0 0,-1 0 1,0 0-1,0-1 1,1 1-1,-1 0 1,1 0-1,-1-1 0,0 1 1,1 0-1,-1-1 1,1 1-1,0 0 1,-1-1-1,1 1 0,0-1 1,-1 1-1,1-1 1,0 1-1,-1-1 1,1 1-1,0-1 0,0 0 1,1 1-1,2 0-2,1 0-1,-1 0 1,1-1-1,6 1 1,-4-1 23,17 1 81,38-3 0,-51 0-121,0 0-1,0 0 1,0-1 0,0 0-1,16-7 1,-12 3-88,0-1 1,0 0-1,0-1 1,20-17-1,-30 21 97,0 1-1,-1-1 1,0 0-1,0 0 1,0 0-1,0 0 1,-1-1-1,0 1 1,0-1-1,0 0 0,-1 0 1,0 0-1,0 0 1,-1 0-1,2-8 1,-2 7 58,-1-1 0,0-13 0,0 19-34,0 0 1,0 0-1,-1 0 1,1 0-1,-1 0 0,1 1 1,-1-1-1,0 0 0,0 0 1,1 0-1,-1 0 1,-1 1-1,1-1 0,0 1 1,-2-3-1,0 2-7,0-1-1,-1 1 0,1 0 1,-1 0-1,0 1 1,1-1-1,-1 1 1,0-1-1,-7 0 1,-2 0 13,-24-1 0,26 2-14,-10 0 0,-37 3 0,52-1-7,-1 0 0,1 0 1,0 1-1,-1 0 0,1 0 1,0 0-1,0 1 0,0 0 1,1 0-1,-7 5 0,-2 4 33,0 0-1,0 1 0,1 1 1,1 0-1,1 1 0,0 0 1,0 1-1,2 0 0,-13 28 1,12-21 69,2 1 0,0 0 0,2 0 0,0 1 0,2 0 0,-2 42 0,5 21 451,1-85-547,0 1-1,0-1 0,1 1 0,-1-1 1,1 1-1,-1-1 0,1 0 1,0 1-1,1-1 0,-1 0 0,0 0 1,1 0-1,3 5 0,-3-5-2,1-1-1,0 1 0,0 0 1,0-1-1,0 0 0,1 0 0,-1 0 1,1 0-1,-1 0 0,1-1 1,0 1-1,3 0 0,8 2 0,1-2-1,-1 1 0,0-2 0,31-1 1,-38 0-3,17 0-171,0-2 1,-1 0-1,48-12 1,-31 2-1241,55-25 1,-15 1-3054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38.9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38 145 832,'0'1'81,"0"0"0,1-1 0,-1 1 0,0 0 0,1 0 0,-1 0 0,0-1 0,1 1 0,-1 0 0,1-1 0,-1 1 0,1 0 0,0-1 0,-1 1 0,1-1 0,0 1 0,-1-1 0,1 1-1,0-1 1,-1 1 0,1-1 0,0 0 0,0 1 0,0-1 0,0 0 0,26 7-42,-25-6 68,19 1 233,-1 0 0,31-2-1,-24-1-144,-16 1-153,0 0 1,-1-2-1,1 1 0,0-1 0,-1-1 1,1 0-1,10-5 0,-16 6-40,0 0-1,0-1 1,0 0-1,0 0 1,-1 0-1,1 0 1,-1-1 0,0 1-1,0-1 1,0-1-1,0 1 1,-1 0-1,1-1 1,-1 0-1,2-5 1,-3 7 3,-1 0 0,0-1 0,0 0 0,0 1 1,-1-1-1,1-5 0,-1 8 14,0-1-1,0 0 1,0 1 0,0-1-1,0 1 1,-1-1 0,1 1-1,0-1 1,-1 0-1,1 1 1,-1-1 0,0 1-1,1 0 1,-1-1 0,0 1-1,0 0 1,-1-2 0,-3 0 33,1 0 0,0 0 0,-1 1-1,1-1 1,-1 1 0,0 0 0,0 1 0,0-1 0,-9-1 0,-3 1 145,-30-2 0,39 4-156,-12-1 193,-32 3 0,46-1-190,-1 0 0,1 1 0,-1-1 0,1 1 0,0 1 1,0-1-1,-1 1 0,-8 6 0,7-4-22,1 0 0,0 1 0,0 0 0,1 0 0,-1 1 0,1 0 0,1 0 0,-1 0 0,1 1 0,1 0 0,-1 0 0,2 0 0,-1 0 0,1 1 0,0 0 0,0-1 0,1 1 0,1 0 0,-2 14 0,2-14-20,-1 59 7,3-62-3,-1 1 0,1-1 0,0 1 0,1-1 0,-1 1 1,1-1-1,6 12 0,-5-12-10,1 0 0,0-1 0,0 1 0,1-1 0,0 0 0,0 0 0,0-1 0,0 0 0,1 1 0,0-2 0,-1 1 0,2-1 0,-1 0 0,9 3 0,-1-1-69,1 0-1,0-2 0,0 0 1,0 0-1,24 0 0,90-4-688,-109-1 538,1-1 0,0-1 0,-1 0 1,24-10-1,-11 2-380,-1-2 0,53-33 1,-65 35 499,-1-2 1,0 0-1,-1-2 0,-1 0 1,17-19-1,-28 27 204,0 0 0,0 0 0,0-1 0,-1 0 0,0 0 0,4-15 0,-6 18 139,-1-1-1,-1 0 1,0 1-1,0-1 1,0 0-1,0 0 1,-1 0-1,-1 0 1,1 0-1,-2-8 1,1 13-153,0 0-1,0 0 1,1-1 0,-1 1 0,-1 0 0,1 0 0,0 0 0,-1 0 0,1 1 0,-1-1 0,1 0 0,-1 1 0,0-1 0,1 1-1,-1-1 1,0 1 0,0 0 0,0 0 0,0 0 0,0 0 0,-1 0 0,1 0 0,-4 0 0,-4-2 17,1 1 1,-1 1-1,0 0 0,-13 0 1,13 1-68,-1 0-14,0 0-1,0 1 1,-16 3 0,24-3-23,-1 0 1,1 0-1,-1 0 1,1 1 0,-1-1-1,1 1 1,0 0 0,0 0-1,0 0 1,0 1 0,0-1-1,0 1 1,1-1 0,-3 4-1,0 0-14,1 0-1,0 0 1,1 1-1,0-1 1,0 1-1,0 0 1,1 0-1,0 0 1,-2 11-1,1 4-56,1 39 0,2-51 59,0-6 8,0 0-1,0 1 0,1-1 1,-1 0-1,1 1 1,0-1-1,0 0 1,1 0-1,-1 0 1,1 0-1,0 0 1,0 0-1,0 0 0,0-1 1,0 1-1,1-1 1,0 1-1,0-1 1,0 0-1,0 0 1,0-1-1,1 1 0,-1 0 1,6 2-1,-1-2 16,-1 0-1,0 0 0,1-1 0,0 0 0,-1-1 0,1 1 0,0-1 0,0-1 1,0 0-1,0 0 0,0 0 0,10-3 0,-13 2-16,-1 0 0,0-1 0,1 0 0,-1 0-1,0 0 1,0-1 0,0 1 0,0-1 0,-1 0 0,1 0 0,-1 0-1,1 0 1,4-8 0,2-1-214,-1-1-1,13-25 1,-16 26 50,-1 0 0,0 0 0,0 0 0,-1 0 0,-1-1 0,0 0 0,0 0 0,0-14 0,-3 27 173,0 0 0,0 0 1,0 0-1,0 0 0,0 0 0,0-1 1,0 1-1,0 0 0,0 0 0,0 0 1,0 0-1,0-1 0,0 1 0,0 0 1,0 0-1,0 0 0,0 0 0,0 0 1,0 0-1,0-1 0,0 1 0,0 0 0,1 0 1,-1 0-1,0 0 0,0 0 0,0 0 1,0 0-1,0 0 0,0-1 0,1 1 1,-1 0-1,0 0 0,0 0 0,0 0 1,0 0-1,0 0 0,1 0 0,-1 0 1,0 0-1,0 0 0,0 0 0,0 0 1,0 0-1,1 0 0,-1 0 0,0 0 1,0 0-1,0 0 0,0 0 0,0 0 1,1 0-1,-1 1 0,0-1 0,0 0 0,0 0 1,0 0-1,0 0 0,0 0 0,0 0 1,1 0-1,-1 0 0,0 1 0,0-1 1,0 0-1,0 0 0,0 0 0,0 0 1,3 10 162,0 0 1,0 1 0,-1-1-1,-1 0 1,1 15 0,1 9 200,10 68 219,-13-100-602,1 1 1,-1-1-1,1 1 0,0-1 0,-1 1 0,1-1 0,0 1 0,0-1 0,1 0 0,-1 0 0,0 1 0,3 1 0,-2-3-50,-1 0 0,1 0 0,-1 0 0,1 0 0,-1 0 0,1 0 0,0-1 0,0 1-1,-1-1 1,1 1 0,0-1 0,0 0 0,0 0 0,0 1 0,3-2 0,22 1-1302,2 0-340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39.3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190 0 3673,'-3'4'1353,"-23"36"-616,1 1-1,2 2 1,2 0-1,-16 47 1,25-53-578,0 1 1,3 1-1,1 0 1,2 0-1,-1 55 1,7-88-147,-1 30 95,5 41 0,-3-66-91,1 0 0,0 0 0,1 0 0,0-1-1,1 1 1,0-1 0,11 19 0,-8-18-15,0-1 0,0 0 0,1 0 0,1-1 0,-1 0 1,14 10-1,-15-14-20,0 0 1,1-1-1,-1 1 1,1-2-1,0 1 1,0-1-1,0 0 1,0 0 0,17 2-1,-15-3-144,0-2 0,0 1 0,1-1 0,14-2-1,-20 2-6,-1-1-1,0 0 0,0 0 1,0 0-1,0-1 0,0 0 1,-1 1-1,1-1 0,0-1 1,-1 1-1,1 0 0,5-6 0,-4 2-652,0 0-1,7-11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39.6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7 3577,'-3'-6'5089,"6"6"-5089,27 0-608,15 0 608,18 0 312,5 0-104,8 0-208,28 3-488,-22 2-1153,-10 1-975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39.9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135 159 2497,'1'1'314,"1"-1"1,-1 1 0,1 0 0,-1 0 0,1-1 0,0 1 0,-1-1-1,4 1 1,5 2 292,3 0-256,0 0 0,1 0 0,21 1 0,42-3 177,-53-1-411,-15 0-102,0 0-1,0-1 1,0 0 0,0-1 0,0 0 0,16-6 0,-22 7-14,1-1 0,-2 1 0,1-1 0,0 1 0,0-1 0,0 0 0,-1 0 0,1 0 0,-1 0 0,1-1 0,-1 1 0,0-1 0,0 1 0,0-1 0,0 0 0,-1 0 0,1 0 1,-1 0-1,0 0 0,1 0 0,-1 0 0,0-5 0,0 3-8,0 0 1,-1 0-1,0 0 0,0 0 1,0 0-1,-1 0 1,1 0-1,-1 0 0,-2-5 1,2 7-1,0 0 1,-1 1-1,1-1 1,-1 1-1,1-1 1,-1 1-1,0-1 1,0 1-1,0 0 1,0 0 0,-1 0-1,1 0 1,0 1-1,-1-1 1,1 1-1,-4-2 1,-1 0 3,0 0 1,0 1 0,0 0-1,0 0 1,0 1-1,-1 0 1,1 0 0,-1 0-1,1 1 1,-11 2-1,8-1 31,1 0-1,-1 1 0,1 0 0,0 1 0,0 0 0,0 1 0,-15 7 0,-3 7 162,1 1 0,0 1 0,1 1 0,-32 37 0,45-46-79,1 2 1,0 0 0,1 0-1,-8 17 1,13-23-82,1 1-1,1 0 1,0 0-1,0 0 1,1 0-1,0 0 1,0 0-1,1 1 1,0 9-1,1-15-30,0-1 0,0 1 0,0-1-1,1 1 1,-1-1 0,1 1 0,0-1 0,0 0-1,0 1 1,0-1 0,0 0 0,1 0-1,-1 0 1,1 0 0,0 0 0,0 0-1,0 0 1,1 0 0,-1-1 0,1 1-1,-1-1 1,1 0 0,0 0 0,5 3-1,2 1-1,0 0-1,1-1 1,-1 0-1,22 6 1,-11-6-45,0-1 1,32 2-1,252-4-2007,-167-12-277,-136 10 2284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46.5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296 125 3449,'3'-94'3428,"-3"93"-3387,0 0-1,0 0 0,0-1 1,0 1-1,0 0 0,0 0 1,-1 0-1,1 0 0,0 0 1,-1-1-1,1 1 0,-1 0 1,1 0-1,-1 0 0,1 0 1,-1 0-1,0 0 0,0 0 1,1 1-1,-3-3 0,1 2-13,0 0 0,1 0-1,-1 1 1,0-1-1,0 1 1,0-1-1,0 1 1,0-1-1,-1 1 1,1 0 0,-3 0-1,-4 0-16,2 0-17,-1 0 0,1 0-1,-1 1 1,0 0-1,1 0 1,-11 4 0,3 0 12,0 2 1,0 0 0,1 0-1,0 2 1,0 0-1,-18 16 1,26-20-15,0 1-1,0 0 1,0 1 0,1-1 0,0 1-1,0 0 1,1 0 0,0 1-1,0-1 1,1 1 0,0 0 0,0 0-1,1 0 1,-2 12 0,0 71-11,4-83 20,0-6-3,0 0 1,0 0-1,0 1 1,0-1-1,1 0 1,-1 0-1,1 0 1,-1 0 0,1 0-1,0 0 1,0 0-1,0 0 1,0 0-1,0 0 1,1 0-1,-1 0 1,0-1-1,1 1 1,-1 0 0,1-1-1,0 1 1,-1-1-1,1 0 1,0 0-1,0 0 1,0 1-1,0-2 1,0 1-1,0 0 1,0 0-1,2 0 1,10 2 23,0-1-1,-1 0 1,1-1 0,0 0 0,26-2-1,-6 0 51,-14 1-57,-2 0 24,25-2 0,-38 1-50,1 0 0,-1 0 0,1 0 0,-1-1 0,0 0-1,0 0 1,0 0 0,9-6 0,-4 0-76,-1 1 1,0-1-1,-1 0 0,0-1 0,0 0 1,-1 0-1,0-1 0,6-12 0,-5 8-170,-1-1-1,-1 1 1,0-2-1,-1 1 1,5-23 0,-8 23 174,0-1 0,-2-24 1,0 28 319,0 223 2142,0-207-2349,0 0 1,0 0-1,1-1 1,-1 1-1,1 0 1,0 0-1,0-1 1,0 1-1,0-1 1,4 7-1,-3-8-60,-1 1-1,1-1 0,0 0 1,1 0-1,-1 0 1,0 0-1,1 0 0,-1 0 1,1-1-1,-1 1 0,1-1 1,0 1-1,0-1 1,-1 0-1,6 1 0,15 3-1153,25 3 0,-12-4-1760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47.1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319 80 2817,'-17'-22'1648,"10"13"-796,-1 0-1,-10-10 1,16 17-712,0 0 0,-1 0 0,1 0 0,-1 0 0,0 0 0,1 1 0,-1 0 0,0-1 0,0 1 0,0 0 0,0 1 1,-6-2-1,5 1-125,-1 1 0,1 0 0,0 0 0,-1 0 1,1 1-1,0 0 0,0-1 0,-1 2 1,1-1-1,-6 3 0,5-1-20,0 0 1,0 0-1,0 0 0,0 1 0,1 0 0,0 0 1,-6 7-1,-4 5-4,0 2 1,1 0-1,1 1 1,1 0-1,0 1 0,1 0 1,2 0-1,0 1 1,1 0-1,1 1 1,1 0-1,1-1 0,-3 40 1,7-45 8,-1-4-14,1 0 0,0 0 0,3 14 1,-3-23 4,1 1 1,0 0 0,0-1 0,1 1 0,-1-1 0,1 0 0,-1 1 0,1-1 0,0 0 0,0 0 0,1 0 0,-1 0 0,1-1 0,2 4 0,0-2 5,0 0 1,1-1-1,-1 0 0,0 0 1,1 0-1,0 0 0,-1-1 1,1 0-1,12 2 0,-2-1 32,0-1-1,26-1 1,-30-1-29,-1 0 1,1-1 0,0-1-1,0 0 1,-1 0 0,1-1 0,-1 0-1,17-8 1,-10 2-211,1-2-1,-2 0 0,0 0 1,20-18-1,-10 5-539,34-41 1,-1-11-832,-9 3-793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47.6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118 22 1736,'0'-22'6579,"0"27"-6571,0 0 0,0-1 0,-1 1-1,0-1 1,0 1 0,0-1 0,-2 5 0,-4 11-12,-22 91 215,4 1 0,5 1 0,-9 221 0,28-216-196,1-95-15,1-1 1,1 0-1,9 42 1,-8-53-3,0-1 0,1 1 0,1-1 0,-1 0 0,2 0 0,-1 0 0,1-1 0,1 0 0,10 12 0,-10-13-3,1-1-1,0 0 0,0-1 0,0 0 1,1 0-1,0-1 0,0 0 0,1 0 1,-1-1-1,12 4 0,-4-4 13,1 0 1,-1-1-1,1 0 0,0-2 0,18 0 0,-29-1-1,1 0-1,-1-1 0,1 0 1,-1 0-1,1-1 1,-1 1-1,0-2 0,10-3 1,-12 3-5,1 0 0,-1-1 1,0 1-1,0-1 0,0 0 0,-1 0 1,1-1-1,-1 1 0,0-1 1,5-8-1,-2 1-59,0 0-1,0 0 1,-2-1 0,1 0-1,-2 0 1,1-1 0,3-25-1,-3 0-324,-1-70-1,-5 124 384,2-1-1,0 1 1,0-1-1,8 29 1,-3-26 65,1-1 0,0 1-1,1-1 1,1-1 0,1 0 0,0 0 0,1-1 0,1 0 0,0-1 0,0 0 0,1-1 0,1 0-1,0-1 1,17 9 0,-22-15-17,1-1 0,0 0 0,0 0 0,0-1 0,0-1 0,0 0 0,1 0 0,-1-1 0,1 0 0,11-1 0,-19 0-23,0 0-1,-1 0 0,1 0 0,0-1 0,-1 1 0,1-1 0,0 0 0,-1 0 1,1 0-1,-1 0 0,0 0 0,1 0 0,-1-1 0,4-2 0,-4 2 2,1 0-1,-1-1 0,0 0 1,0 0-1,0 1 0,0-1 0,0-1 1,-1 1-1,0 0 0,3-6 1,-2-1 21,0 1 1,0-1 0,0 0 0,-1-15 0,-3-41 71,2 61-111,-1-4-4,0 0-1,-1 1 1,0-1 0,0 1-1,0-1 1,-1 1-1,-1 0 1,0 0 0,0 0-1,0 0 1,-1 1 0,-11-14-1,12 16-20,-1 0 0,0 1 1,0-1-1,0 1 0,0 0 0,-1 1 0,0-1 0,0 1 1,0 0-1,0 1 0,0-1 0,0 1 0,-1 0 1,1 1-1,-1 0 0,1 0 0,-12-1 0,16 2-52,1 0-1,-1 1 0,0-1 1,1 0-1,-1 0 0,0 1 1,1-1-1,-1 1 0,0-1 1,1 1-1,-1 0 1,1-1-1,-1 1 0,1 0 1,0 0-1,-1 0 0,1 0 1,0 0-1,0 1 0,-3 1 1,3 0-348,-1 0 1,0 1 0,1-1 0,0 0-1,0 0 1,0 1 0,0-1-1,-1 8 1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48.0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338 26 5489,'-9'-16'3775,"8"15"-3624,-2 0-13,0 0 0,-1 0 0,1 0 0,0 0 0,-4 0 0,6 1-75,-30-3 178,-61 3 0,85 0-228,-2 1-73,-1 0 0,0 0 0,0 1-1,0 0 1,1 1 0,0 0 0,-1 1 0,1 0 0,-17 10-1,22-12-67,-1 1-1,1 0 1,0 1-1,0-1 0,0 1 1,0 0-1,1-1 1,0 2-1,-1-1 1,1 0-1,1 1 0,-1-1 1,1 1-1,0 0 1,0 0-1,0 0 0,0 0 1,1 0-1,0 0 1,-1 6-1,2-1-137,-1 0 1,3 19-1,-1-26 246,0 1 1,-1-1-1,2 1 0,-1-1 0,0 0 1,1 1-1,-1-1 0,1 0 1,0 0-1,0 0 0,4 4 0,9 7-2,0 0-1,2 0 1,27 17-1,-28-21 84,-1 0-1,-1 1 1,0 1 0,0 0-1,14 18 1,-25-26 16,0 0 0,0 0 0,-1 0 0,0 1 0,0-1 0,0 1-1,-1-1 1,3 10 0,-4-12-8,1 0 1,-1 0-1,0 0 0,0 0 0,0 0 0,0 0 0,0 0 0,-1 0 0,1 0 0,0 0 0,-1 0 0,0 0 0,1 0 0,-1 0 0,0 0 0,0-1 0,0 1 0,0 0 0,0-1 0,0 1 0,-1-1 1,1 1-1,-3 2 0,-4 1 135,0 0 0,0-1 0,-1 0 0,1 0 0,-12 3 0,-48 12 254,60-17-432,-16 1-2436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48.4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41 0 2529,'0'5'1256,"-1"4"-587,-1 1 0,1 0 0,-2-1-1,-5 19 1,-3 8 157,6-14-573,1 1-1,1-1 1,1 1-1,1 0 1,3 33-1,-1-52-239,-1 0-1,1 0 1,0 1-1,0-1 1,0-1-1,0 1 1,1 0-1,0 0 1,0 0-1,0-1 1,0 1-1,0-1 1,1 0-1,-1 1 1,1-1 0,0 0-1,0-1 1,0 1-1,1 0 1,6 3-1,-3-2 17,0-1-1,1 0 1,-1 0-1,1-1 1,0 0-1,-1-1 1,1 1-1,0-1 1,15-1-1,-13 1 22,0-2 0,0 1 1,15-4-1,-21 3-45,0 0 0,0-1 0,-1 1 0,1-1-1,0 0 1,0 0 0,-1 0 0,0-1 0,1 1 0,-1-1 0,3-3 0,1-2-54,0 0-1,0 0 1,-1-1 0,0 0-1,0-1 1,-1 1 0,-1-1-1,0 0 1,0 0 0,-1 0-1,0-1 1,2-11 0,0-13-28,-2-1 0,-2-46 0,-1 60 460,0 66-575,0 60 509,1-97-308,-1-1 0,1 1 0,0-1 0,1 0-1,-1 1 1,1-1 0,1 0 0,-1 0 0,7 11 0,-7-14-18,1 1 1,0-1-1,-1 0 1,1 0-1,0 0 0,0 0 1,1 0-1,-1-1 1,1 1-1,-1-1 1,1 0-1,0 0 1,0 0-1,0-1 0,0 1 1,0-1-1,7 1 1,24 1-774,-1-1 0,56-5 0,-9-7-3120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48.8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1 3833,'-1'0'98,"1"0"1,-1 0-1,0 0 0,1 0 1,-1 0-1,0 0 1,1 0-1,-1 0 0,0 1 1,1-1-1,-1 0 1,1 0-1,-1 1 0,0-1 1,1 0-1,-1 1 1,1-1-1,-1 1 0,1-1 1,-1 1-1,1-1 1,-1 1-1,1-1 0,0 1 1,-1-1-1,0 1 1,1 2-112,-1-1 1,0 0-1,1 1 1,-1-1 0,1 0-1,0 3 1,-1 2 142,-2 183 590,4-166-463,19 231 1841,-9-167-65,-10-106-1381,-1-9-738,1-1 0,9-43 0,-8 59-53,2-1 0,-1 0 0,2 1-1,0 0 1,0 0 0,1 0-1,12-18 1,-14 25 35,-1 1 0,1 0 0,0 0 0,1 0 0,-1 1 0,1-1 0,-1 1 0,1 0 0,0 0 0,0 0 0,0 1 0,7-2 0,5-1-761,0 0-1,26-2 0,-42 7 845,36-6-2345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0.0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248 6 2801,'-2'-1'141,"0"0"1,0 0 0,-1 1 0,1-1 0,0 1 0,0-1 0,0 1 0,0 0-1,0 0 1,-1 0 0,1 0 0,0 0 0,0 0 0,0 1 0,0-1 0,0 1 0,-1-1-1,1 1 1,0 0 0,0 0 0,0 0 0,1 0 0,-1 0 0,0 0 0,0 0-1,1 1 1,-3 1 0,-1 3-131,0 0 0,0 0 0,0 1 1,1 0-1,0 0 0,-4 9 0,-14 33 309,2 2-1,-17 72 1,-12 109 600,39-163-620,-3 138 0,12-172-309,0-13 14,1 1 1,1-1-1,5 24 1,-6-41-12,2 1 0,-1-1 1,1 1-1,0-1 1,0 0-1,0 1 0,1-1 1,0 0-1,0 0 1,0-1-1,0 1 0,1-1 1,0 0-1,0 0 1,0 0-1,9 6 0,-8-7-45,0 0 0,0-1 0,0 0 0,0 0 0,1 0 0,-1-1 0,0 0-1,1 0 1,9 0 0,-5 0-95,0-2 0,0 1 0,0-1 0,16-4 0,-18 3-10,0-1 0,1 0 1,-1-1-1,0 1 1,-1-2-1,15-9 0,36-36-776,-46 39 709,60-61-1659,-10-1-1109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49.2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92 111 3201,'38'17'718,"58"17"0,-74-28-501,0-2 0,1 0 0,-1-1-1,30 0 1,-51-3-216,0 0 0,0 0 0,1 0-1,-1 0 1,0 0 0,0 0 0,1 0-1,-1 0 1,0-1 0,0 1 0,1-1 0,-1 1-1,0-1 1,0 1 0,0-1 0,0 0-1,2 0 1,-2-1 1,-1 1 0,1-1 0,0 0 0,0 1 0,-1-1 0,1 1 0,-1-1 0,0 0 0,1 1 0,-1-1 0,0 0 0,0-2 0,1-5-13,-1 1-1,0-1 0,-1 0 0,1 1 1,-5-16-1,4 19-3,-1 1 0,1 0 0,-1 0 0,0 0 0,0 0 0,-1 1-1,1-1 1,-1 0 0,0 1 0,0 0 0,0 0 0,0 0 0,-5-4 0,2 3 36,0 1 0,0-1 1,0 1-1,-1 0 0,1 1 1,-1 0-1,1 0 0,-1 0 0,0 0 1,0 1-1,0 1 0,-10-1 1,10 1 30,1 0 1,0 1 0,-1 0 0,1 0 0,0 0 0,-1 1 0,1 0 0,0 0 0,0 0 0,0 1 0,1 0 0,-1 0-1,-8 7 1,-2 4 218,1 1 0,0 0-1,1 1 1,1 1-1,1 0 1,0 1 0,1 0-1,1 0 1,1 1-1,-12 35 1,16-37-115,2 1 1,0 0-1,0-1 0,2 1 0,1 25 1,0-36-135,0-1 1,1 0 0,-1 0-1,1 0 1,1 0 0,-1 0-1,1 0 1,0 0 0,0 0-1,1 0 1,0-1 0,0 1-1,0-1 1,0 0 0,1 0-1,0 0 1,0-1 0,0 1-1,10 6 1,-3-1-20,1-1-1,0 0 1,1-1 0,0-1-1,0 0 1,1 0 0,0-2-1,0 1 1,0-2 0,0 0-1,21 3 1,112 7-533,15-10-1423,-22-4-1868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0.8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72 69 656,'-19'18'7031,"18"-18"-6988,1 0 0,0 0 0,-1 0 0,1 0 1,0 0-1,-1 1 0,1-1 0,0 0 0,-1 0 0,1 0 0,0 0 0,-1 0 1,1 1-1,0-1 0,-1 0 0,1 0 0,0 1 0,0-1 0,0 0 0,-1 0 1,1 1-1,0-1 0,0 1 0,-4 4-59,1 1 0,1 0 0,-1 0 0,1 0 0,-1 7 0,-3 6 0,0 4 3,0 1-1,2 0 1,1 0-1,0 0 1,2 36 0,1-57 10,0 1-1,0 0 1,1 0 0,-1-1 0,1 1 0,0 0 0,0-1-1,0 1 1,0 0 0,1-1 0,-1 0 0,1 1-1,0-1 1,0 0 0,0 0 0,1 0 0,-1 0 0,1 0-1,-1 0 1,1-1 0,0 0 0,0 1 0,0-1-1,0 0 1,1 0 0,-1-1 0,0 1 0,1-1 0,-1 1-1,8 1 1,-4-2 29,-1-1 0,1 1 0,0-1 0,-1 0-1,1-1 1,0 0 0,-1 0 0,1 0 0,-1 0 0,1-1-1,-1 0 1,0-1 0,0 0 0,0 0 0,0 0 0,0 0 0,0-1-1,-1 0 1,0 0 0,6-6 0,4-5 31,0 0 0,-2-1 0,21-29 0,-28 36-55,-1-1 1,0 1-1,0-1 1,-1 0-1,0 0 1,-1-1 0,0 1-1,2-22 1,-4 29-11,0-12-20,-1-20 1,0 30 23,0 1-1,-1 0 1,0 0 0,1 0 0,-2 0 0,1 0 0,0 0 0,-1 0 0,-3-6 0,1 4-13,0 1 0,-1 0 1,1 0-1,-1 0 1,0 0-1,0 1 1,0 0-1,-1 0 0,0 0 1,-11-5-1,9 6 14,0 0 0,-1 0 1,1 0-1,-1 1 0,1 1 0,-1-1 0,-17 1 0,12 0-7,7 1 18,0 0 0,-1 0 0,1 1 0,-9 1 0,15-2-21,-1 1 1,0-1 0,0 1-1,0 0 1,1 0 0,-1 0-1,0 0 1,1 0 0,-1 0-1,1 0 1,-1 0 0,1 0-1,-1 1 1,1-1 0,0 1-1,0-1 1,0 1 0,0-1-1,0 1 1,-1 3 0,-1 2-327,2 1 0,-1 0 1,1 0-1,0 0 0,0 0 0,1 9 1,0 10-1856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1.3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51 15 280,'-2'0'2578,"1"1"-2426,-1-1-1,1 0 1,-1 0 0,1 1-1,-1-1 1,1 0 0,-1 1-1,1 0 1,-1-1 0,1 1 0,0 0-1,-1 0 1,1-1 0,0 1-1,0 0 1,0 0 0,0 0-1,0 1 1,0-1 0,0 0 0,0 0-1,0 1 1,0-1 0,1 0-1,-1 1 1,0-1 0,0 3-1,-1 4-102,-1 0 0,1 1 0,-1 15 0,2-18 108,-1 22 90,0 1 0,4 55 0,-1-75-230,1-1-1,0 0 1,0 0-1,0 0 0,1-1 1,1 1-1,-1-1 1,1 1-1,8 11 1,-9-15-2,0 0 1,1 0 0,-1 0-1,1 0 1,0 0 0,0-1-1,0 0 1,1 0 0,-1 0-1,1 0 1,-1-1 0,1 0-1,0 0 1,0 0 0,0 0-1,6 0 1,-5-1-7,0 0 1,0-1 0,0 0-1,0 0 1,0 0-1,-1-1 1,1 0 0,0 0-1,0 0 1,-1-1-1,11-4 1,-8 1-18,1 0 0,-1 0 0,0-1 1,0 0-1,0-1 0,7-8 0,4-5-488,-1 0 0,-1-2 0,0 0 0,20-38 0,-28 41 148,0 1-1,-1-2 1,-1 1 0,0-1-1,-2 0 1,6-39 1634,-11 71-975,0 23 893,-7 42-1,2-28-797,1 60 1,3-108-434,1 1 0,1 0 1,-1 0-1,0-1 1,0 1-1,1 0 0,-1-1 1,1 1-1,-1 0 1,1-1-1,0 1 1,-1 0-1,1-1 0,0 1 1,0-1-1,0 0 1,0 1-1,1-1 0,-1 0 1,0 0-1,0 1 1,3 0-1,1 0-173,-1 0 0,0 0-1,1 0 1,-1-1 0,1 0-1,0 0 1,8 1 0,25 0-1482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3.8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120 1 1584,'0'-1'4327,"0"7"-3690,0 1-412,1 14 208,-2-1-1,0 0 0,-1 0 1,-10 39-1,-17 34 49,-19 66-87,40-126-349,1-1-1,-3 65 0,9-80-42,0-9-6,1 1 1,0-1-1,0 0 1,3 16-1,-2-22 0,-1-1-1,1 1 0,-1-1 0,1 0 1,0 1-1,-1-1 0,1 0 0,0 0 1,0 1-1,0-1 0,0 0 0,0 0 0,0 0 1,0 0-1,1 0 0,-1 0 0,0-1 1,0 1-1,1 0 0,-1-1 0,0 1 1,1 0-1,2 0 0,2 0-21,1 0 1,0-1-1,-1 1 0,9-1 1,-5-1-9,-9 1 30,5 1-44,1-1 0,0 0 0,-1-1-1,1 1 1,-1-1 0,1-1 0,-1 1-1,1-1 1,-1 0 0,0-1 0,6-2 0,1-4-452,0-1 0,-1 0 1,0-1-1,17-21 1,-3-3-1943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4.2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12 432,'-7'0'4857,"7"9"-4393,0 6-96,16 2-32,24-2 80,19-6-312,19-6 233,17-3-33,10 0-304,3-12 0,0-9-865,13-5-319,-26 5-816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4.5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322 0 184,'-3'0'6091,"0"1"-6012,-1-1-1,0 1 1,1 0 0,-1-1 0,1 2 0,-1-1 0,1 0-1,-7 4 1,-27 19-7,23-14 12,11-8-79,-102 71 115,85-57-114,2 0 0,-1 1 0,-17 22 1,32-34-20,0 0 0,1 0 0,-1 0 0,1 1 1,-3 7-1,5-11-5,0 1 0,1 0 0,-1-1 0,0 1 0,1 0 0,0 0 0,-1 0 0,1-1 0,0 1 0,0 0 0,1 0 0,-1 0 0,1 0 0,0 2 0,0-4 10,-1 0 0,1 1 0,-1-1 0,1 0 0,0 0 0,0 0 0,-1 0 1,1 0-1,0 0 0,0 0 0,0-1 0,0 1 0,0 0 0,0 0 0,0-1 0,2 2 0,21 5-29,-15-4 23,32 6 203,55 6-1,-1-1 245,-90-13-388,0 0-40,-1 0 1,1 0 0,8 3 0,-13-3 13,1-1-1,0 0 1,0 1-1,0-1 1,-1 1 0,1-1-1,0 1 1,-1-1-1,1 1 1,0 0 0,-1-1-1,1 1 1,-1 0 0,1-1-1,-1 1 1,1 0-1,-1 0 1,0 0 0,1-1-1,-1 1 1,0 0 0,1 0-1,-1 0 1,0 0-1,0 1 1,0 0 106,0 1 0,0-1 0,0 1 0,0-1 0,-1 0 1,1 1-1,-1-1 0,0 0 0,1 0 0,-3 4 0,1-3-21,0 0 1,-1 0-1,1 0 1,-1-1-1,0 1 1,-3 2-1,-104 72 1008,86-62-1415,-1-2 0,-45 18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4.9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82 413 2633,'0'0'2144,"-7"3"-888,-9 12 281,0 6-545,-1-1-504,4 4-232,3-7-176,7-2-80,3-3-216</inkml:trace>
  <inkml:trace contextRef="#ctx0" brushRef="#br0" timeOffset="1">23 1 2777,'0'0'1456,"0"3"-1112,0 26-208,0 7-136,23 14-8,6-6-1024,7-9-1921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5.8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189 0 1712,'-4'3'4401,"-6"7"-4198,-1-1 0,1 2 0,1-1 0,0 1-1,-11 18 1,3-1-12,-19 43-1,23-40-31,2 0 1,1 2-1,2-1 0,1 1 1,1 0-1,2 0 1,2 1-1,1-1 0,4 48 1,-2-72-144,0 0 0,1 0 0,0 1 1,0-1-1,1-1 0,0 1 1,1 0-1,5 9 0,-6-13-21,0 0-1,0-1 0,0 1 1,1-1-1,0 0 1,0 0-1,0 0 0,0-1 1,0 1-1,1-1 1,0 0-1,0 0 1,0-1-1,10 4 0,-9-4-169,1 0 0,-1 0 0,0-1 0,1-1 0,0 1 0,-1-1 0,1 0 0,-1 0 0,1-1 0,0 0 0,-1 0 0,0 0 0,1-1 0,-1 0 0,0 0 0,0-1 0,0 0 0,0 0 0,0 0 0,-1-1 0,1 1 0,-1-2-1,9-7 1,11-18-3999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6.1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16 3169,'0'-9'2392,"3"3"-1952,23 6-232,10 0-80,7 0-72,9 0-40,4 17-8,3 4-8,29 0-392,-16-7-600,-7-8-752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6.5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60 167 1880,'2'0'188,"1"1"-1,-1-1 0,0 1 1,1-1-1,-1 1 0,0 0 1,1 0-1,-1 0 0,0 0 1,0 0-1,0 1 0,3 1 0,7 4 343,-6-4-282,0 0 0,1-1 0,-1 1 0,1-2 0,0 1 0,13 1 0,42-1 1095,-42-3-965,-13 1-275,-1 0 0,1 0 0,-1-1 0,1 0 0,-1 0 0,12-4 0,-16 4-89,1 0 0,-1-1 1,1 1-1,-1-1 0,0 1 0,1-1 0,-1 0 0,0 0 1,0 0-1,0 0 0,0 0 0,-1 0 0,1 0 0,0-1 1,-1 1-1,0-1 0,2-4 0,-1 0-5,0 0 0,-1 0-1,0 0 1,-1 0 0,1 0 0,-2-12 0,0 1-90,2 15 56,-1-1-1,-1 1 1,1 0-1,0 0 0,-1 0 1,0 0-1,1 0 1,-1 0-1,0 0 1,-1 0-1,1 0 0,0 1 1,-1-1-1,0 0 1,1 1-1,-1-1 1,0 1-1,-1 0 0,1 0 1,0-1-1,0 1 1,-1 1-1,1-1 1,-1 0-1,0 1 0,0-1 1,1 1-1,-1 0 1,0 0-1,0 0 1,0 0-1,0 0 0,-6 0 1,4 0 21,1 1-1,-1-1 1,1 1 0,-1 0 0,1 0 0,-1 0 0,1 1-1,-1 0 1,1 0 0,-1 0 0,1 0 0,-1 1-1,1-1 1,0 1 0,0 0 0,0 1 0,0-1 0,0 1-1,1-1 1,-1 1 0,-4 5 0,-16 18 138,1 1 1,1 1-1,1 1 1,1 1-1,-16 33 1,31-54-90,0 1 0,1 0 1,0 1-1,0-1 0,1 1 1,1-1-1,-1 1 0,2 0 1,-1 19-1,2-28-45,-1 0 0,2 0 1,-1 0-1,0 0 0,0 0 0,1 0 0,-1 0 0,1-1 1,-1 1-1,1 0 0,0 0 0,0 0 0,-1-1 0,3 3 1,-1-2-4,0 0 1,1 0 0,-1 0 0,0 0-1,1-1 1,-1 1 0,1-1 0,0 0-1,4 2 1,5 0-25,-1 1 0,0-2 0,1 1-1,13 0 1,61 0-242,199-16-3077,-152-6-2441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0.4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164 7 2905,'-1'-6'3610,"-5"17"-2865,-38 124-631,29-84 114,-54 233 1051,58-214-914,2 1 1,1 80-1,7-116-277,3 54 25,-1-79-110,1-1 0,0 0 0,0 0 0,1 0-1,0 0 1,0 0 0,6 10 0,-3-9-69,0 0 0,12 16 0,-16-23-15,1-1 0,-1 1 0,1-1-1,0 1 1,0-1 0,0 0 0,0 0-1,0 0 1,1 0 0,-1-1 0,0 1-1,7 1 1,2-1-467,0-1 0,0-1 0,16 0 1,-7 0-892,22 0-3558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6.8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393 0 2681,'0'0'2048,"0"18"-1184,-20 20 593,-6 18-233,-3 9-560,3 6-232,6 5-168,10-2-184,10-6 16,0-12-96,7-9-64,22-15-40,7-14-208,-3-9-112,9-9-64,-12-9-712,-10-12-649</inkml:trace>
  <inkml:trace contextRef="#ctx0" brushRef="#br0" timeOffset="1">0 313 72,'0'3'1520,"36"0"-816,17-3 81,15 0-273,37 0-512,-17 0 0,-9-6-1361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7.2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116 0 2761,'-2'3'2261,"-5"7"-1748,1 1 0,0 0-1,0 0 1,-5 18-1,-14 55 286,9-14-549,3 0 0,2 1 0,-1 128 0,12-155-245,1 45-8,-1-88-2,0 0 0,0 0 0,0 0 0,0-1 0,0 1 0,0 0 0,0 0 0,1 0 0,-1-1 0,0 1 0,0 0 0,1 0-1,-1-1 1,1 1 0,-1 0 0,0-1 0,1 1 0,-1 0 0,1-1 0,0 1 0,-1 0 0,1-1 0,-1 1 0,1-1 0,0 0 0,0 1 0,-1-1-1,1 1 1,0-1 0,0 0 0,-1 0 0,1 1 0,0-1 0,0 0 0,0 0 0,-1 0 0,1 0 0,0 0 0,0 0 0,0 0 0,-1 0 0,1 0-1,0 0 1,0 0 0,0-1 0,-1 1 0,1 0 0,0-1 0,0 1 0,0-1 0,2-1 14,0 1-1,0-1 1,-1 0 0,1 0-1,-1-1 1,0 1 0,1 0 0,-1-1-1,0 1 1,0-1 0,2-4-1,3-3-24,19-27-835,2 2 0,52-52 0,-76 83 826,-3 3 32,0 0-1,0 0 1,0 0-1,0 0 1,0 0-1,1 0 1,-1 0-1,0 0 1,0 1-1,1-1 1,-1 1-1,0-1 0,0 1 1,3-1-1,-3 7 581,3 21 3,1 0 1,15 42 0,-16-56-711,1-1 0,0 0 0,1 0 0,1-1 0,0 0 0,0 0 0,17 19 0,-22-29 30,-1 1-1,1-1 1,-1 0-1,1 0 1,0 1-1,0-1 1,-1 0-1,1-1 1,0 1-1,0 0 1,3 0-1,23 1-1509,-24-2 1317,16 0-1324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4:57.6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27 266 2777,'28'0'1808,"0"-2"0,54-9 1,-69 8-1765,-1 0-1,1-1 1,-1-1 0,0 0-1,0 0 1,-1-1 0,1-1-1,14-10 1,-23 14-31,-1 1 0,1 0 0,0-1-1,-1 0 1,1 1 0,-1-1 0,0 0-1,0 0 1,0 0 0,-1-1 0,1 1 0,-1 0-1,1-1 1,-1 1 0,0-1 0,0 1 0,-1-1-1,1 0 1,-1 1 0,0-1 0,0-4 0,0 0 13,0 1 5,0-1 0,0 0 0,-3-10-1,3 15-24,-1 1 0,0-1 0,0 0-1,0 1 1,-1-1 0,1 0-1,-1 1 1,1 0 0,-1-1-1,0 1 1,0 0 0,-3-3 0,0 1 31,0 0 1,-1 0 0,0 0 0,1 0-1,-1 1 1,-1 0 0,1 1 0,0-1-1,-1 1 1,1 0 0,-1 1 0,1 0-1,-1 0 1,0 0 0,-8 1 0,10 0-38,1 1 0,-1 0 0,1 0 0,-1 0 0,1 0 0,0 1 0,0-1 0,-1 1 0,1 0 1,0 1-1,1-1 0,-1 1 0,0 0 0,1 0 0,-4 3 0,-7 8 13,1 1 0,-13 19 1,21-28-5,-3 4 20,1 0 0,1 0 0,-1 0 0,1 1 0,1 0 0,0 0-1,1 1 1,0 0 0,1-1 0,-3 18 0,4-17 26,2-1 1,-1 1-1,1 0 0,2 14 1,-1-22-45,0 0 0,0 0 0,0 0 1,1 0-1,-1 0 0,1-1 0,0 1 0,0 0 1,0-1-1,0 0 0,1 1 0,-1-1 0,1 0 1,0 0-1,6 4 0,-2-2-2,1 0 0,-1-1 0,1 0 0,-1-1 0,1 0 0,15 4 0,1-1-4,1-2 1,43 2 0,-1-5-286,1-3 0,-1-3 1,77-15-1,20-17-2178,-163 37 2452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5:06.7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 1 3833,'0'0'1523,"-4"50"-854,1-24-363,-13 410 2004,16-415-2272,0 0 1,2 0 0,1 0 0,9 36-1,-11-50-39,2 0-1,-1 0 1,1-1-1,0 1 0,0-1 1,1 0-1,0 0 1,0 0-1,1 0 1,-1-1-1,1 0 0,0 0 1,1 0-1,-1 0 1,1-1-1,0 0 0,11 6 1,-8-7 35,-1 0-1,1 0 1,0-1-1,0 0 1,0 0 0,1-1-1,8 0 1,66-5 330,-71 2-324,-1 0-1,1-1 1,-1 0 0,0-1-1,0-1 1,-1 0-1,1 0 1,-1-1-1,16-11 1,-9 4 3,0-2-1,-1 0 1,0-1 0,19-23 0,-34 36-34,17-22 25,-17 23-25,-1-1-1,0 1 1,0 0-1,0 0 0,0 0 1,0-1-1,-1 1 1,1 0-1,-1-1 0,1-3 1,19 31-939,-16-20 942,0 1 0,8 8 0,-5-8 3,1 1 0,0-1 0,1-1 0,-1 1 0,1-1 0,0-1 0,0 0 0,1 0 0,-1-1 0,1 0 0,15 2 0,6 0 247,1-2 0,41-2 0,-66 0-230,1-2 1,-1 1-1,0-1 1,0 0-1,8-3 1,-12 3-23,1-1 1,0 1 0,0-1 0,-1 0 0,1 0 0,-1-1 0,1 1 0,-1-1 0,0 0 0,3-3 0,-1 0 4,0 0 1,-1 0 0,0-1 0,0 1 0,0-1 0,-1 0 0,0 0-1,0 0 1,-1 0 0,3-15 0,-3 6 11,0 1 1,-1-1-1,-1 0 0,-2-20 0,2 33-31,-1-1 1,1 0-1,-1 0 0,0 0 0,0 0 0,-1 1 1,1-1-1,-1 1 0,0-1 0,0 1 0,0-1 0,0 1 1,0 0-1,-1 0 0,0 0 0,1 0 0,-1 1 0,0-1 1,0 1-1,-1 0 0,1-1 0,-7-2 0,1 1-8,0 1-1,-1 0 1,1 1 0,-1-1-1,1 2 1,-1-1-1,0 2 1,-11-1-1,12 1-1,-2 0-17,-1 0-1,0 0 1,1 2-1,-1-1 1,-15 5 0,17-2-190,-1 1 1,0 0 0,1 1-1,0 0 1,-11 9 0,19-14 79,0 1 1,1-1-1,-1 0 0,1 0 0,-1 1 1,1-1-1,0 1 0,0 0 1,-1-1-1,1 1 0,0 0 1,0 0-1,1-1 0,-1 1 1,0 0-1,1 0 0,-1 0 0,1 0 1,-1 0-1,1 0 0,0 4 1,0 9-2018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5:07.1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0 184 1384,'0'6'402,"1"1"-1,0-1 1,0 0-1,1 0 1,0-1-1,0 1 1,0 0-1,5 8 1,2 3 254,17 22-1,-21-33-493,0 1 0,0-1 0,1 0 0,6 5 0,-9-8-91,0-1 0,0 0 0,0 0 0,0-1 1,0 1-1,0-1 0,0 1 0,1-1 1,-1 0-1,0 0 0,1 0 0,4 0 0,1-1 227,1 0 0,16-1 0,-22 0-222,0 1 1,0-2-1,1 1 0,-1 0 1,0-1-1,0 1 0,0-1 0,6-5 1,3-2 5,0-2 0,0 0 0,-1 0 0,-1-1 0,0-1 0,15-21 0,-19 23-87,-1 0 0,0 0 0,0 0 0,-1-1 1,0 0-1,-1 0 0,-1 0 0,0 0 0,2-18 0,-4-37-56,-1 66 56,0 0 1,0 0-1,0-1 1,0 1-1,-1 0 1,1-1 0,0 1-1,-1 0 1,1 0-1,-1-1 1,1 1-1,-1 0 1,1 0-1,-1 0 1,0 0-1,0 0 1,1 0-1,-1 0 1,0 0-1,0 0 1,0 0 0,0 0-1,0 1 1,0-1-1,0 0 1,-1 1-1,1-1 1,-2 0-1,-4-1-10,1 1-1,0 0 0,0 0 1,0 0-1,-7 1 1,8 0 22,-12-1-20,0 1 0,0 0 0,0 1 0,0 1 0,0 1 0,0 0 0,-25 10 0,26-7-126,1 1-1,0 1 1,0 0 0,-18 15 0,29-21 8,1 1 1,0 0 0,0-1 0,0 1 0,1 1 0,-4 3-1,4-4-54,1-1 0,0 0 0,0 0 0,1 1 0,-1-1 0,0 1 1,1-1-1,0 0 0,-1 1 0,1 4 0,0 18-2325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5:35:07.7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169 5 1216,'0'-4'5078,"0"20"-4182,-24 342 2414,-37-3-2349,57-337-955,-1 9 42,-1-1 0,-15 39 1,20-63-38,0 0 1,0 1-1,0-1 1,-1 0-1,1 0 1,0 0-1,-1 0 1,-2 3-1,3-5 20,0 1-1,-1 0 0,1 0 0,0-1 1,0 1-1,-1-1 0,1 1 0,0-1 1,-1 1-1,1-1 0,-1 0 0,1 0 1,0 0-1,-3 0 0,3 0-28,1 0 1,0 0-1,-1 0 0,1 0 0,0 0 0,-1 0 1,1 0-1,0 0 0,-1 0 0,1 0 0,0 0 1,0-1-1,-1 1 0,1 0 0,0 0 0,0 0 1,-1 0-1,1-1 0,0 1 0,0 0 0,-1 0 1,1-1-1,0 1 0,0 0 0,0 0 0,0-1 1,-1 1-1,1 0 0,0-1 0,-2-11-7,2 9 7,-1-17-118,1 0 0,0 0-1,1 0 1,1 0 0,1 0 0,10-32-1,7-1-619,44-83-1,-55 117 597,146-261-1545,-155 280 1685,34-50-40,-29 44 48,1-1 1,-1 1-1,1 0 0,11-8 1,-13 12 10,0 0 0,0-1 1,0 1-1,0 0 0,0 1 1,1-1-1,-1 1 0,0 0 0,1 0 1,5 0-1,-1 0 9,-1 1-1,1 1 1,-1-1 0,12 3-1,-14-1 0,0-1 0,0 1 0,0 1 0,0-1 0,0 1 0,0 0 0,-1 0 0,0 1 0,9 6 0,0 3 300,23 27 1,-25-27-64,-1 0 0,14 24 0,-23-32-172,1 0-1,-1 0 0,0 0 0,0 0 0,0 0 0,-1 0 0,1 1 1,-1-1-1,-1 0 0,1 1 0,-1-1 0,0 9 0,-1-13-56,1 0 0,0 0 0,-1 0 0,0 1 0,1-1 0,-1 0 0,0 0 0,1 0 0,-1 0 0,0 0 0,0 0 0,0 0 0,0 0 0,0 0 0,0-1 0,0 1 0,0 0 0,0-1 0,0 1 0,0 0 0,-1-1 0,1 1 0,-2-1 0,-6 3 93,1-1 0,-13 2 0,10-2-31,-12 1-4,-1-1 0,-36-1 0,39-1-172,14 0-171,0 0 0,0 0 1,0-1-1,0 0 0,0 0 1,0-1-1,0 0 1,0 0-1,-7-4 0,-13-9-3667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6:30:27.1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3745 1 3929,'6'4'4281,"-6"-2"-4239,0-1 1,0 1-1,0 0 1,0 0-1,-1-1 1,1 1-1,-1 0 1,0 0-1,1-1 1,-1 1-1,0-1 0,0 1 1,-1 1-1,-18 17 193,14-14-161,-111 101 344,-96 84-334,96-96-93,-4-5 0,-4-6 0,-196 98 0,124-88-9,-771 323 11,26-70 110,671-280-62,205-57-33,0-2 0,-69-2 0,124-6-56,7 0 23,0 0-1,0 0 1,-1 0-1,-5-2 1,9 2 22,-1 0 0,1-1 1,0 0-1,0 1 1,-1-1-1,1 0 0,0 1 1,0-1-1,0 0 0,0 0 1,0 0-1,0 0 1,0 0-1,0 0 0,1 0 1,-1 0-1,-1-2 0,16-19-4612,1 9 1603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6:30:27.7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640 5 1560,'-32'-2'2285,"26"1"-2136,-1 0-1,1 1 1,-1 0-1,1 0 1,-1 0-1,1 1 1,-1 0-1,1 0 1,0 1-1,-7 2 1,-6 6 72,1 0 1,0 2-1,-16 15 1,0-2 236,-132 81 817,9-6-862,156-99-407,-45 33 101,41-30-104,0 1 0,0 0 1,0 0-1,1 0 0,-8 11 0,12-15-15,0 0 0,-1-1 0,1 1 0,0 0 0,0 0 0,-1-1 0,1 1 0,0 0-1,0-1 1,0 1 0,0 0 0,0 0 0,0-1 0,0 1 0,0 0 0,1 0 0,-1 0 0,1 1 22,-1-1 1,0 0 0,0 0-1,0 1 1,1-1 0,-1 0-1,0 0 1,1 0-1,-1 0 1,1 0 0,-1 0-1,1 0 1,0-1-1,-1 1 1,1 0 0,0 0-1,1 1 1,15 11 128,-10-8-81,21 14 190,0-1 0,2-2-1,39 17 1,98 28 267,-81-34-350,2-4 0,0-4 1,171 14-1,41-26 297,-260-7-380,-39 0 15,5-4-955,2-3-131,1-12-1568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6:30:43.6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452 1516 5937,'0'-16'959,"-4"-28"0,3 37-933,0 0-1,-1 0 1,0 1 0,-1-1 0,0 1-1,-5-10 1,0 2-13,0 1 0,-2 0 1,0 0-1,0 1 0,-1 0 0,-16-13 0,19 18-16,0 2-1,0-1 1,-1 1-1,1 0 1,-1 1-1,0 0 1,-1 0 0,1 1-1,-1 0 1,1 1-1,-15-2 1,11 3-79,1 0 0,0 1 0,-18 1 0,25 0 64,0 0 1,0 0 0,1 0 0,-1 0 0,0 1 0,1 0 0,-1 0 0,1 0 0,0 1-1,0-1 1,-6 6 0,2-1 2,1 0 0,0 1 0,0-1 0,1 2 0,0-1 0,0 0 0,-5 12 0,5-6 9,1-1 1,0 1-1,0 1 0,-2 18 0,2 7 13,1 0 0,4 70 0,0-98-2,1 1 0,1 0-1,0 0 1,1-1 0,1 1-1,0-1 1,0 0 0,1 0-1,0-1 1,1 1 0,1-1-1,0 0 1,0-1 0,1 0-1,18 18 1,-21-23-5,-1-1 1,1 0-1,0 0 1,0 0-1,1-1 1,-1 1-1,1-1 0,-1-1 1,1 1-1,0-1 1,0 0-1,0 0 1,0-1-1,1 0 1,-1 0-1,0 0 0,10-1 1,-11 0 0,-1 0 0,1-1 0,-1 0 1,0 1-1,1-2 0,-1 1 0,0 0 0,1-1 0,-1 0 1,0 0-1,0 0 0,0 0 0,-1-1 0,1 0 1,0 1-1,4-6 0,3-4 17,-1-1-1,0 0 1,11-20 0,-20 31-16,17-26 3,13-35 0,21-70-83,1-51-204,-11-1-447,-8-2 0,-8-1 0,1-207 0,-25 238 53,-2 100 491,-2-62 6,1 114 248,1 0 0,-1 0 0,0 0 0,0 0 1,-1 1-1,1-1 0,-1 0 0,0 1 0,-1-1 0,-4-6 0,6 9 24,1 1 0,-1 0 0,0 0 0,0 0 0,0 0 0,0 0 0,0 1 0,-1-1 0,1 0 0,0 0 1,0 1-1,0-1 0,-1 1 0,1-1 0,-3 0 0,3 1-68,0 0 0,0 0 1,0 0-1,0 0 1,0 0-1,0 0 0,0 1 1,0-1-1,0 0 0,0 1 1,0-1-1,0 1 1,0-1-1,0 1 0,1-1 1,-1 1-1,0 0 1,0-1-1,0 1 0,1 0 1,-1-1-1,0 1 0,1 0 1,-1 0-1,1 0 1,-2 2-1,-3 9 96,0 0 0,-5 19 0,-18 77 164,3 58 39,-9 523 815,37-490-655,0-157-393,2-1-1,1 0 0,2 0 1,17 48-1,-18-69-114,1 0 0,0 0-1,2-1 1,0 0 0,2-1 0,0-1-1,0 1 1,2-2 0,0 0-1,1-1 1,1 0 0,0-1 0,28 18-1,-34-25-82,1-1 0,0 0 0,0-1 0,0-1 1,1 1-1,0-2 0,12 3 0,2-2-465,53 1 0,30-4-1290,-15-3-1012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6:30:44.0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501 160 4185,'0'-3'172,"-1"0"0,0 0 0,0 0 0,0 0 0,0 0 0,-1 0 0,1 1 0,-1-1 0,1 0 1,-5-3-1,0-1 91,-1 0 0,-9-6 0,5 4 164,-5-5 144,0 1 1,-36-21 0,43 29-523,1 1 0,0 1 0,-1 0 0,0 0 0,0 0 0,0 1-1,0 1 1,0-1 0,-14 1 0,19 1-48,-1 0 1,1 0-1,-1 0 0,1 1 0,-1 0 1,1 0-1,0 0 0,-1 1 0,1-1 1,0 1-1,0 0 0,0 0 0,0 0 1,0 1-1,1-1 0,-1 1 0,-4 4 1,-6 7 9,1 1 0,1 0 0,0 0 1,0 1-1,2 1 0,-11 21 1,4-2 13,2 1 0,-12 41 0,19-48-9,2-1 0,1 1 0,1 0-1,1 56 1,3-80-18,0-1 0,1 1 0,-1 0 0,1-1 0,2 8-1,-2-11 0,-1 0 0,1 0-1,0 0 1,0 0-1,0 0 1,1-1-1,-1 1 1,0 0-1,1-1 1,-1 1-1,1-1 1,-1 1-1,1-1 1,0 0 0,3 3-1,0-2-1,-1 0 0,0-1 0,1 1 0,0-1 0,-1 0 0,1 0 0,0 0 0,5 0 0,2-1-1,0 0 1,14-3 0,-14 1-23,0 0 1,-1-2-1,0 1 1,0-2-1,0 1 1,0-1 0,0-1-1,-1 0 1,0-1-1,-1 0 1,13-11-1,1-3-133,-1-2-1,0 0 0,19-29 1,-24 26 171,0 0 0,-2-2 0,-1 1 0,-1-2 0,-1 0 0,13-48 0,-22 68 215,-3 9-221,0 0 0,0 0 0,0 0 0,0 0 0,0 0 0,0 0 0,0 0 0,0 0 0,0 0 0,1-1 0,-1 1 0,0 0 0,0 0 0,0 0 0,0 0 0,0 0 0,0 0 0,0 0 0,0 0 0,0 0 0,0 0 0,0 0 0,0 0 0,0 0 0,1 0 0,-1 0 0,0 0 0,0 0 0,0 0 0,0 0 0,0 0 0,0 0 0,0 0 0,0 0 0,0 0 0,0 0 0,0 0 0,0 0 0,0 0 0,1 0 0,-1 0 0,0 1 0,0-1 0,0 0 0,0 0 0,0 0 0,0 0 0,0 0 0,0 0 0,1 1 7,-1 1 0,1-1 0,-1 1 0,1 0 0,-1-1 0,0 1 0,0-1 0,0 3 0,1 101 712,-2-65-493,1-1 0,9 54 0,-9-88-249,1-1 0,0 1 0,1 0 0,-1-1 0,1 0 0,0 1 0,0-1 0,0 0 0,3 4 0,-4-7-28,0 1 0,0-1 0,0 0 0,0-1 0,0 1 0,0 0 0,1 0 0,-1 0 0,0-1 0,0 1 0,1 0 1,-1-1-1,1 1 0,1 0 0,-1-1-48,0 0 1,0 0-1,0 0 0,0 0 1,0-1-1,0 1 1,0 0-1,0-1 1,0 1-1,-1-1 1,1 0-1,0 0 0,2-1 1,2-2-219,1 0 0,-1-1 1,-1 1-1,1-1 0,7-9 1,25-35-1841,-1-7-552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1.2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103 42 3833,'-6'-17'4494,"-5"-7"-1425,14 28-3206,0 1 115,0 0-1,0-1 1,1 0 0,0 0 0,0 0-1,0 0 1,0-1 0,0 1 0,8 3-1,4 2 3,32 13 0,-30-16-13,0 0 1,0-1 0,1-1-1,20 2 1,77 0-1383,-107-8 1239,-6-2 167,-6-2 20,3 6-21,-1-1 0,0 1 0,0-1 0,0 1 0,0 0 0,0-1 0,0 1 0,0 0 0,1 0 0,-1-1 0,0 1 0,0 0 0,0 0 0,0 0 0,0 0 0,0 0 0,-2 1 0,-1-1-10,1 0 17,0 1 1,0-1 0,-1 1-1,1-1 1,0 1-1,0 0 1,0 1 0,0-1-1,0 0 1,1 1 0,-1 0-1,0-1 1,1 1 0,-1 0-1,1 0 1,-1 1 0,1-1-1,0 0 1,0 1 0,-2 3-1,-4 6-4,0 2-1,1-1 1,-6 16 0,7-15 6,-81 234 347,63-173-240,-97 267 142,120-341-242,-2 7-34,0 0 1,-1-1-1,0 1 1,-6 8-1,9-14 28,-1 0 0,1-1 0,-1 1 0,1-1 0,-1 1-1,0-1 1,0 1 0,0-1 0,0 0 0,0 0 0,0 0 0,0 0-1,0 0 1,0-1 0,0 1 0,0-1 0,-1 1 0,1-1-1,0 0 1,-3 0 0,0 1 80,-2-1-87,13-2 677,211-54-1381,-29 16-2327,-110 23 683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6:30:44.3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4417,'0'1'935,"0"422"3159,0-423-4136,1 0 0,-1 0 0,0 0 1,0 0-1,1 0 0,-1 0 0,0 0 0,0 0 0,1 0 1,-1 0-1,0 0 0,0-1 0,0 1 0,1 0 0,-1 0 1,0 0-1,2-2-460,-2 1 460,0 1 0,0 0 0,22-33-937,23-43 0,-7 11 538,-23 39 302,23-32 3,-36 55 151,1 0 1,0 0-1,0 1 0,0-1 1,0 1-1,0-1 0,0 1 1,1 0-1,-1 0 0,1 0 1,4-1-1,-6 2 13,0 1 0,1-1 1,-1 1-1,1-1 0,0 1 1,-1 0-1,1 0 0,-1 0 1,1 0-1,-1 0 0,1 1 1,-1-1-1,1 1 0,-1-1 0,1 1 1,-1 0-1,1 0 0,3 2 1,-1 1 157,1 1 0,-1 0 0,1-1 0,-2 2 0,1-1 0,8 12 0,23 41 846,-29-45-835,23 40 250,38 49 1,-63-96-543,1 1 0,-1-1 1,1 0-1,0-1 0,1 0 1,0 0-1,-1 0 0,14 6 1,-9-6-500,0 0 0,1-1 1,0-1-1,-1 0 0,18 2 0,-13-4-1989,20 0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6:30:44.8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355 167 4097,'0'-11'457,"-1"-1"0,1 1 1,-5-20-1,3 26-353,1 0 1,-1 0-1,0 0 0,0 0 1,-1 1-1,0-1 0,1 1 1,-2-1-1,1 1 0,-4-4 1,3 4-59,0 0 0,0 0 0,0 0 1,-1 0-1,0 1 0,0 0 1,0 0-1,0 0 0,0 1 1,0-1-1,-1 1 0,1 0 0,-1 1 1,1-1-1,-1 1 0,0 1 1,1-1-1,-1 1 0,0 0 1,0 0-1,0 0 0,1 1 0,-1 0 1,-6 1-1,8 0-53,1-1-1,-1 1 1,1-1-1,0 1 1,-1 0-1,1 0 1,0 0-1,0 1 1,0-1-1,-4 5 1,2 0 1,0 0 0,0 0-1,-7 12 1,4-3 26,1 1-1,0 0 1,1 0 0,1 0-1,1 1 1,-3 26-1,0 108 122,7-146-142,0-1 1,1 1-1,-1-1 1,1 1-1,0-1 1,1 0-1,-1 0 1,4 8-1,-3-9-1,0-1-1,0 0 0,1 1 0,-1-1 0,1 0 0,0 0 0,0 0 1,0 0-1,0-1 0,0 1 0,7 3 0,-6-4-6,1 0-1,0 0 1,0-1-1,0 1 1,0-1-1,0 0 1,0-1-1,0 1 1,0-1-1,9-1 1,-8 1 5,4 0-60,0-1-1,0 0 1,0-1 0,0 0-1,0-1 1,0 0 0,-1 0-1,1-1 1,-1 0 0,0-1-1,17-11 1,-11 6-25,-2 1 32,19-9 0,-27 15 40,0 1 0,-1 1 0,1-1 0,0 1 1,0 0-1,0 0 0,1 0 0,6 0 0,-12 1 19,1 0-1,0 0 0,0 0 1,0 0-1,0 0 1,0 0-1,-1 1 1,1-1-1,0 0 0,0 0 1,0 1-1,0-1 1,-1 0-1,1 1 1,0-1-1,0 1 0,-1-1 1,1 1-1,-1 0 1,2 0-1,-1 2 31,1-1 1,-1 1-1,0 0 0,0-1 0,2 5 1,-3-4-13,6 16 258,-2 1-1,0 0 1,2 30 0,-3 64 573,-3-113-842,0 12 104,0 0-1,-1 0 1,-1 0-1,0 0 0,0 0 1,-2 0-1,1-1 1,-2 1-1,1-1 0,-2 0 1,0 0-1,0-1 1,-12 16-1,3-8 28,-1-1 0,-1 0 0,-1-1 0,0-1 0,-36 23 0,24-21-70,0 0 1,0-3 0,-48 18 0,69-29-72,-1-1 1,1-1-1,-1 0 0,1 0 1,-1 0-1,0-1 0,-11-1 1,21 0-12,-1 0 0,0 0 0,0 0 1,1 0-1,-1 0 0,0 0 0,1 0 1,-1 0-1,0 0 0,0 0 0,1-1 1,-1 1-1,0 0 0,1-1 0,-1 1 1,1 0-1,-1-1 0,0 1 0,1-1 1,-1 1-1,1-1 0,-1 1 0,1-1 1,-1 0-1,1 1 0,0-1 0,-1 1 1,1-1-1,0 0 0,-1 1 0,1-1 1,0 0-1,0 0 0,0 1 0,-1-1 1,1-1-1,-2-11-341,1-1 0,0 1 0,2-18 1,1 2-1275,6-29 1,15-32-3871,-23 90 5482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6:30:45.6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 1 3241,'0'4'1271,"0"76"-311,-6 102 822,0-29-1018,5 491 1784,2-605-2388,2 0 0,1 0 0,2-1 0,2 0-1,20 59 1,-24-84-152,1 0 0,0-1-1,1 0 1,0 0 0,1-1-1,0 0 1,1 0 0,12 13-1,-17-21-22,1 0 0,0 0 0,-1 0-1,1 0 1,1-1 0,-1 0 0,0 0-1,1 0 1,-1 0 0,1 0-1,-1-1 1,1 0 0,0 0 0,0 0-1,-1-1 1,1 0 0,0 0-1,0 0 1,0 0 0,-1-1 0,1 0-1,0 0 1,7-2 0,-7 1-29,-1-1 1,1 0-1,-1 1 0,0-2 1,0 1-1,0 0 1,0-1-1,4-5 1,1-2-217,14-24 1,-10 11-256,-1-1 0,-1-1 1,-1 0-1,-2 0 0,0-1 0,6-43 0,-12 47-260,0-39-1,5 48 3412,-6 14-2556,0 0-4,-1 0-1,1 0 0,0 1 0,0-1 0,0 0 0,0 0 0,-1 0 1,1 1-1,0-1 0,0 0 0,0 1 0,1 0 0,1 5-16,0-1 0,1 1 0,-2 0 0,1 0 0,-1 0-1,3 11 1,3 15 595,6 64 0,0-5-157,-11-75-469,1-1 0,0 0 0,12 25 0,-16-39-50,1 1 0,-1-1 0,1 0 0,0 0-1,-1 0 1,1 0 0,0 0 0,0 0 0,0 0 0,0 0 0,0 0 0,0 0 0,0 0 0,0-1 0,0 1 0,0 0 0,3 0 0,-3 0-45,0-1 1,0 0-1,0 0 1,0 0-1,1 0 1,-1 0 0,0 0-1,0 0 1,0-1-1,0 1 1,1 0-1,-1-1 1,0 1-1,0 0 1,0-1-1,1 0 1,2-1-298,-1-1 1,0 1-1,0-1 1,0 0-1,0 0 1,0 0-1,0 0 0,-1-1 1,4-5-1,11-28-5089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6:30:46.0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 0 4481,'-3'0'4481,"3"18"-4345,0 8-136,0 16-824,13-7-1025,7-8-2183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6:30:46.3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2881,'6'40'1413,"-3"0"1,0 0 0,-4 42 0,0-22-624,1-15-404,-3 122 406,2-153-742,0-11-56,5-17-82,3-6-136,2 0 1,16-31 0,-19 39 82,0 0-8,61-112-1730,-44 85 1084,30-39 0,-49 74 751,0-1 0,0 0 1,0 1-1,8-6 1,-11 8 66,1 1-1,0 0 1,0 0 0,0 0 0,0 0 0,0 0 0,0 1 0,0-1 0,0 1 0,0-1 0,0 1 0,1 0 0,-1-1 0,0 1 0,3 1 0,-4-1 34,1 0-1,-1 1 1,1-1 0,-1 1 0,1 0-1,-1-1 1,0 1 0,1 0 0,-1 0-1,0 0 1,0 0 0,1 0 0,-1 0-1,0 0 1,0 1 0,0-1 0,0 0-1,-1 1 1,1-1 0,0 0 0,0 1-1,-1-1 1,2 3 0,-1 0 71,27 63 1434,-15-35-925,16 30 0,-16-40-554,0 0 1,18 21-1,-25-35-196,1 0 0,0-1 0,1 0 0,0 0-1,0 0 1,0-1 0,1 0 0,11 5 0,-2-4-625,0-1-1,0 0 1,1-1 0,31 4 0,6-5-2044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6:31:28.6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343 123 1176,'0'0'4655,"0"-9"-3865,0 7-723,0 0-1,-1 1 0,1-1 1,-1 1-1,1-1 0,-1 0 1,0 1-1,0-1 0,0 1 1,0 0-1,0-1 0,0 1 1,0 0-1,0-1 0,0 1 0,-2-2 1,-11-12 50,10 6-111,-1 1 0,-1 0 0,-6-9 0,10 15 2,0 0 0,-1-1 0,1 1-1,-1 0 1,1 0 0,-1 0 0,0 1-1,0-1 1,0 1 0,0-1 0,0 1 0,0 0-1,-5-1 1,-13-1 27,0 2-1,0 0 1,-30 3 0,49-1-36,-1-1 1,1 1 0,-1 0-1,1 0 1,-1-1-1,1 2 1,0-1 0,0 0-1,-1 0 1,1 1 0,0-1-1,0 1 1,0 0 0,0-1-1,0 1 1,-2 4-1,-3 3-8,1 0 1,-8 16-1,13-22 10,-9 18-1,0 1 0,2 0 0,1 0 0,0 1 1,-5 39-1,7-21 2,2 0-1,3 58 1,0-96-13,0 1-1,1 0 0,-1 0 0,1 0 0,0-1 1,0 1-1,0 0 0,0-1 0,1 1 1,0-1-1,-1 0 0,1 1 0,0-1 0,1 0 1,-1 0-1,0 0 0,1 0 0,0-1 0,0 1 1,0-1-1,0 1 0,0-1 0,0 0 0,6 3 1,-3-3-6,-1 0 1,1 0-1,-1-1 1,1 0-1,0 0 1,8 1-1,36-2-100,-37-1 131,-7 0-5,1 0 1,0 0-1,-1 0 1,1-1-1,-1 0 1,0-1-1,0 1 1,0-1-1,0-1 1,0 1-1,0-1 1,-1 0-1,1 0 1,-1 0-1,4-6 1,6-5 17,-2-1 1,0 0-1,16-28 0,-26 38-5,-3 5-15,0 0 0,0 1 1,1-1-1,-1 0 0,0 1 0,1-1 0,-1 0 0,0 1 1,1-1-1,-1 0 0,1 1 0,-1-1 0,1 1 1,-1-1-1,1 1 0,0-1 0,-1 1 0,1-1 1,1 0-1,-1 1-49,-1 0 28,0 0-1,0 1 0,0-1 0,1 0 0,-1 0 0,0 0 1,0 0-1,0 0 0,1 0 0,-1 0 0,0 0 1,0 1-1,0-1 0,0 0 0,0 0 0,1 0 0,-1 0 1,0 1-1,0-1 0,0 0 0,0 0 0,0 0 0,0 1 1,0-1-1,0 0 0,1 0 0,-1 0 0,0 1 1,0-1-1,0 0 0,0 0 0,0 0 0,0 1 0,0-1 1,0 0-1,0 0 0,-1 0 0,1 1 0,0-1 0,0 0 1,0 0-1,0 1 0,0 3 56,0 397 866,-1-368-841,-2 0-1,0-1 0,-3 0 1,-9 36-1,3-28 49,-2 0 0,-34 66-1,43-95-102,-2 0-1,1 0 0,-2-1 1,1 0-1,-1 0 0,-1-1 1,0 0-1,-14 11 1,19-18 39,0 0 0,0 0 0,0 0 0,0-1 0,-1 0 0,1 0 0,-1 0 1,1 0-1,-1-1 0,1 1 0,-1-1 0,-7-1 0,2 1 68,6 0-99,1-1-1,0 1 1,0-1 0,-1 1 0,1-1-1,0 0 1,0 0 0,0 0-1,0-1 1,0 1 0,0-1-1,0 0 1,0 0 0,1 0-1,-1 0 1,1 0 0,-1 0 0,1-1-1,0 1 1,0-1 0,0 1-1,-2-5 1,0 0-37,1 1 0,0-1 1,0 0-1,1 0 0,0 0 0,0-1 1,1 1-1,0 0 0,-1-10 0,2 1-127,0-1 1,2-21-1,-1 30 123,1-1-1,0 1 1,1 0 0,-1 0 0,2 0 0,5-12 0,15-18-6,1 2 0,2 1 0,39-40 0,-38 45-53,2 1 1,39-29 0,-53 46-103,0 1 1,0 1-1,1 1 0,1 0 1,-1 1-1,37-10 1,63-7-2037,-60 13 573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17.8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57 336,'11'5'6328,"-11"-5"-6279,1 0 0,-1 0 1,0 0-1,1 0 0,-1 0 0,0 0 1,1-1-1,-1 1 0,1 0 1,-1 0-1,0 0 0,1 0 0,-1 1 1,0-1-1,1 0 0,-1 0 1,0 0-1,1 0 0,-1 0 0,0 0 1,1 0-1,-1 1 0,0-1 1,1 0-1,-1 0 0,0 0 0,1 1 1,-1-1-1,0 0 0,0 0 1,1 1-1,-1-1 0,0 0 0,0 1 1,0-1-1,0 0 0,1 1 1,-1-1-1,0 1 0,0-1-45,0 1-1,0-1 0,0 0 1,0 1-1,0-1 0,0 1 1,0-1-1,0 0 0,0 1 1,1-1-1,-1 0 0,0 1 1,0-1-1,0 1 1,1-1-1,-1 0 0,0 0 1,0 1-1,1-1 0,-1 0 1,0 1-1,0-1 0,1 0 1,-1 0-1,0 1 0,1-1 1,-1 0-1,1 0 1,0 0 62,0 0-77,0 0 0,0 0 0,0 0-1,0 0 1,1 0 0,-1 0 0,0 0 0,0 0-1,0 1 1,0-1 0,0 0 0,2 1 0,0 0-16,1 2-1,1 0-1,-1 0 1,0-1-1,1 1 0,0-1 1,-1 0-1,1-1 1,0 1-1,0-1 1,9 2-1,18 5 174,-9-2-118,0 0 1,0-2 0,44 3 0,72-6 53,-70-2-41,901-2-64,-851 3 26,769-8 60,58-8-101,2 14 59,-715 2 14,480 14-34,163 7-6,0-20 16,-463-2 19,2482 1 43,-2464 7-52,-5 27 9,-305-14-29,-89-14 12,-19-4 65,-1-1 0,1-1 0,17-2 0,-10 1-71,12-2 1,52-11 0,-9 0 3,-14 6 1,72 1 0,241 7 39,-297-4-33,110-19 0,-131 14-5,-14 3-2,198-26 198,4 17-62,-66 3-9,-103 4-116,299-13 50,-195 13-20,-137 4-41,-42 4 11,-1-1-220,-3 0-98,1-1-1,-1 1 1,1-1-1,-1 1 0,-5-1 1,0 0-673,-23-6-4278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19.9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181 0 304,'0'13'3121,"6"23"2243,0 10-5915,-3-9 488,14 138 52,-6 135 101,2 11 22,-4-254-95,2 22-10,1 91 1,-12 724-122,-2-833 6,-15 106-1,0-48 56,1 189-1,16 1126 232,5-1217-155,0 0 18,-5-148-14,-13 403-53,-13-63 71,26-143-28,-1 9 11,-13 1-13,-9-53 16,-8 96 44,-24 239 57,18 0-60,34-394-64,-9-35-112,1-1-19,11-26-130,4-93 222,-1-6 42,8 17-1,-7-18-3,-4-12-65,1 0 0,-1 1 0,0-1 0,0 0-1,1 1 1,-1-1 0,0 0 0,0 0 0,1 1 0,-1-1 0,0 0-1,1 0 1,-1 0 0,0 0 0,1 1 0,-1-1 0,1 0 0,-1 0-1,0 0 1,1 0 0,-1 0 0,0 0 0,1 0 0,-1 0 0,1 0-1,-1 0 1,0 0 0,1 0 0,-1-1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21.4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1 151 3633,'1'0'169,"0"-1"0,0 1 0,0-1-1,0 0 1,0 1 0,1-1 0,-1 0 0,0 0 0,-1 0 0,1 0 0,0 1 0,0-1 0,0 0 0,0-1 0,-1 1-1,1 0 1,0 0 0,-1 0 0,1 0 0,-1-2 0,8-9 414,-7 12-580,0-1-1,0 1 1,0 0-1,0 0 1,1 0 0,-1 0-1,0 0 1,0 0 0,2 0-1,1 1-39,22-3 26,51-8 0,-52 5-37,52-2 0,285-2 32,-48 6 11,-214 3 3,168 18 1,-142-6-1,526 7 17,-31-2 6,-240 14-19,329 17 10,102-36-2,-333 18-4,-311-16-6,401 17 16,-348-26-7,117 2 13,-3 16-63,-229-12 35,248 24-5,3-13 80,-139-18-53,758-11 22,-453 6-16,-507 1-22,329 11-5,2 0 26,-277-10-11,407-7 30,-148-18-40,-108 7 0,-149 12 0,192-10 0,236-5-48,-206 3 84,-9-1 0,-147 9-41,80-2-8,-180 12 1,-17 0-5,37-3 0,-50 0 20,1 0 1,-1 0-1,0-1 1,0 0-1,10-6 1,5-2 5,23-9 11,98-37 232,143-28 631,-264 80-874,1 1 1,-1 0-1,40 0 0,5 0 124,-35-1 24,0-1 0,-1-1 0,58-21 0,-86 27-152,0-1 0,0 1 0,0 0 0,0 1 0,0-1-1,8 0 1,-11 1 82,-1-6-540,0 5 293,0-1 1,0 1 0,-1 0 0,1 0-1,0 0 1,-1 0 0,1 0-1,-1-1 1,1 1 0,-1 0-1,1 0 1,-1 0 0,0 0 0,0 0-1,1 0 1,-1 1 0,-1-2-1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23.4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483 1 496,'-8'3'461,"0"-1"114,0 1 0,1 0-1,0 0 1,0 1 0,0-1-1,0 2 1,-6 4 0,9-6-374,1-1 1,0 0-1,-1 0 1,-7 3 0,8-4-171,1 0 0,-1 1 0,0-1 0,1 0-1,-1 1 1,1 0 0,-1 0 0,1 0 0,-3 2 0,3 0 228,0 0 1,0 0-1,1 0 0,-1 0 0,1 0 1,0 0-1,-1 6 0,-2 7-530,-20 100 541,16-69-154,-40 404-62,40 8 33,9-338-78,-1 1198 262,-29-765-248,-41-1 43,-21 266 8,52-426-53,16-1-18,22 2 1,2-202-3,-1 384 30,0-544-37,1 0-1,11 58 1,13 27-8,25 129-12,-40-181 20,3 119 0,-13 590 95,6-524-25,1-57-24,-7-181-35,0 0 0,-1-1-1,0 1 1,-5 16-1,-6 14-4,-15 57-10,23-79-7,1 0-1,-2 41 0,-1-56 9,6-4-191,-1-1 0,1 1 0,0 0 0,0 0 0,0 0 0,0 3 0,0 1-1043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1.6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154 1 3385,'0'2'1187,"-4"10"-973,0 0 1,0 0 0,-8 13 0,-3 7 203,-76 211 1715,80-202-1984,-1 3-128,11-41 4,5-6-398,26-28-196,2 0-1,2 2 1,58-40 0,-88 67 599,0 0 1,-1-1-1,1 1 1,0 1-1,0-1 1,0 0-1,0 1 1,1 0 0,-1 0-1,0 0 1,9 0-1,-13 1-23,1 0-1,-1 0 1,1 1 0,-1-1-1,1 0 1,-1 0-1,1 0 1,-1 0 0,0 1-1,1-1 1,-1 0-1,1 0 1,-1 1 0,0-1-1,1 0 1,-1 1-1,1-1 1,-1 0 0,0 1-1,0-1 1,1 1 0,-1-1-1,0 0 1,0 1-1,1-1 1,-1 1 0,0-1-1,0 2 1,3 15 263,-3-12-170,4 148 1542,-4-100-1469,0-47-167,1 28 26,0-32-40,-1 1 1,1 0-1,-1-1 0,1 1 0,0-1 1,0 1-1,0-1 0,1 1 1,-1-1-1,2 3 0,1-1-183,0-1 0,1 1 1,-1-1-1,1 1 0,0-1 0,-1 0 0,1-1 0,0 1 1,1-1-1,6 2 0,20 1-2092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1.7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364 1 1840,'-2'0'704,"1"0"-599,1 0 1,-1 0 0,1 0 0,-1 0 0,0 0 0,1 0 0,-1 0 0,0 0 0,1 0 0,-1 0 0,0 0 0,1 1 0,-1-1 0,1 0 0,-1 0 0,1 1 0,-1-1 0,-2 3 635,2-3-635,1 1 0,-1-1 0,1 1 0,0-1 0,0 1 0,-1-1 0,1 1 0,0 0 0,-1 0 0,-3 10 314,0 1 0,-2 13 0,-4 9 54,-56 163 851,-33 107-404,90-271-841,-41 132 82,49-164-181,0 1 0,1 0 0,-1-1 0,0 1 0,0-1-1,0 1 1,0-1 0,0 1 0,0-1 0,0 1 0,0-1 0,-1 0 0,1 0 0,-1 0-1,1 0 1,-1 0 0,1 0 0,-1 0 0,-2 1 0,-1-1-244,1 0-1,-1 0 1,0-1 0,0 0 0,-8 0-1,4 0-336,-14 0-2023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2.0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59 4233,'0'0'1912,"0"-3"-1288,17-3-239,16-3 87,16-5 32,16 2-88,7 0-136,3 9-280,1 3 0,-1 0-24,-3 21-504,30 17-584,-17-8-225,-10-10-1343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2.5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1 304,'-9'0'6314,"8"10"-5228,1-6-1340,0 19 364,1-1 0,8 43 0,0-13 318,-2 0 1,0 90-1,-7-47 181,-3-102 134,2-38-483,2 26-305,-1 5-34,2 1 1,0-1-1,0 1 1,2 0-1,-1 0 1,2 0-1,-1 0 1,2 0-1,0 1 1,0 0 0,1 0-1,1 1 1,0 0-1,0 0 1,1 1-1,0 0 1,20-16-1,-21 20-135,1 1 0,0 0-1,0 0 1,0 1 0,0 0 0,16-5-1,57-9-1337,-80 17 1514,51-7-1290,-7 1-1016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3.0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420 198 1256,'-1'-7'101,"1"-1"0,-1 0 0,-1 1 0,0-1 0,0 0 0,0 1-1,-1 0 1,0 0 0,0 0 0,-7-11 0,3 8-98,0 1 1,0-1-1,-1 1 1,0 1-1,0 0 0,-13-10 1,16 14 14,0 1 1,-1-1-1,0 1 0,0 0 1,0 1-1,0-1 1,0 1-1,-7-1 0,0 0 239,1 2 0,-1 0 0,-15 0 0,25 1-192,-1 1 0,0-1-1,0 1 1,0 0-1,1 0 1,-1 0-1,0 1 1,1-1-1,-1 1 1,1 0 0,-1 0-1,1 0 1,0 0-1,0 1 1,-4 3-1,-4 5 128,1 1-1,-14 20 1,21-28-163,-11 15 263,1 1 1,1 1-1,1 0 1,0 1-1,2 0 0,-8 26 1,15-40-177,1 1 1,0-1-1,1 17 1,0-20-112,0-5-4,0 0 1,0 1 0,0-1-1,0 0 1,0 1-1,0-1 1,0 0 0,0 1-1,0-1 1,0 0 0,0 1-1,0-1 1,0 0 0,1 1-1,-1-1 1,0 0 0,0 1-1,0-1 1,1 0-1,-1 0 1,0 1 0,0-1-1,1 0 1,-1 0 0,0 0-1,0 1 1,1-1 0,10 1 16,-6 0 0,6-1 62,0 1 0,0-2 0,0 1 0,0-2-1,16-3 1,-12 0-41,-1-1 0,0 0 1,0-1-1,22-15 0,49-42-862,-76 56 606,5-3-55,-11 7 211,0 1 1,1 0 0,0 0-1,0 0 1,0 1 0,0-1-1,6-1 1,-10 3 60,0 1 0,0 0 0,0 0 0,0 0 1,0 0-1,1 0 0,-1 0 0,0 0 0,0 0 0,0 0 0,0 0 0,0 0 0,1 0 0,-1 0 0,0 0 0,0 0 1,0 0-1,0 0 0,1 0 0,-1 0 0,0 0 0,0 0 0,0 0 0,0 0 0,0 0 0,1 1 0,-1-1 0,0 0 1,0 0-1,0 0 0,0 0 0,0 0 0,0 0 0,1 0 0,-1 1 0,0-1 0,0 0 0,0 0 0,0 0 0,0 0 1,0 0-1,0 1 0,0-1 0,0 0 0,0 0 0,0 0 0,0 0 0,0 1 0,0-1 0,0 0 0,0 0 0,0 0 1,0 0-1,0 0 0,0 1 0,0-1 0,0 0 0,0 0 0,0 0 0,0 0 0,0 1 0,-1 1 58,1 7 213,0 5 101,1 0 0,3 22-1,-4-32-369,1 0 0,0 0 0,0 0 0,0-1-1,1 1 1,-1 0 0,1-1 0,0 1 0,0-1-1,0 0 1,1 0 0,-1 0 0,1 0 0,5 5-1,-2-4-455,0-1-1,1 1 0,-1-1 0,1-1 1,0 1-1,10 2 0,13 1-4522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3.4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286 12 3873,'-11'-3'1536,"-1"0"-1,-14-1 1,-47 2-89,53 2-1292,15 0-119,-1 1-1,1-1 1,-1 1-1,1 0 1,0 0-1,-1 1 1,1 0-1,0 0 1,0 0-1,0 0 1,0 1-1,1 0 1,-1 0-1,1 0 1,0 0-1,-1 1 1,1 0-1,-3 4 1,2-3-28,0 0 0,1 1-1,0-1 1,0 1 0,1 0 0,-1 0 0,1 0 0,0 1-1,1-1 1,0 1 0,0-1 0,0 1 0,1 0 0,0 0-1,0 10 1,0-8-12,1 1 0,0 0 0,1-1 0,3 18-1,-3-24-3,0 1 0,0-1 1,1 0-1,-1 1 0,1-1 0,0 0 0,0 0 0,0 0 0,0 0 0,1 0 0,-1-1 0,1 1 0,-1-1 0,1 0 0,5 4 0,0-2-82,0 1 0,1-1 0,0-1 1,0 1-1,0-1 0,0-1 0,1 0 0,-1 0 0,11 0 0,2-1-449,-1-1 0,37-4 0,-42 2-421,0-1 1,31-10 0,21-15-4373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3.8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138 1 5209,'-10'8'864,"-6"13"-560,-1 11 505,-2 16-273,-1 5-200,0 8 160,7 1 24,0-3-272,7-6-144,2-11-96,4-10-8,0-8 0,0-7-160,0-11-400,30-6-480,-1 0-569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4.1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4265,'0'0'4209,"10"12"-4257,13 11 48,7 7 0,28-1-560,-5-2-961,-4-12-1311</inkml:trace>
  <inkml:trace contextRef="#ctx0" brushRef="#br0" timeOffset="1">573 100 3393,'0'3'2032,"0"0"-1680,4 3 152,-4 6 152,3 0-375,-3-1-129,0 4-104,3 0-40,-3 0-8,0 14-80,3-5-1169,1-4-1743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4.9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76 0 1144,'0'0'7778,"-4"1"-7206,2 2-571,-46 93 152,43-84-134,1-1-1,1 1 1,0 0-1,1 0 1,0 1 0,-1 21-1,4-20-327,-1-9-45,1-1-1,-1 1 1,0-1 0,-2 8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5.3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1328,'0'0'6058,"0"6"-6266,0 26 39,4 1-967,5-7-1472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5.6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53 3545,'-14'72'2495,"13"-60"-2098,0 0 0,0 1-1,3 22 1,-2-33-367,0 1 1,1-1-1,0 0 1,-1 0-1,1 1 1,0-1 0,0 0-1,0 0 1,1 0-1,-1 0 1,0 0-1,1 0 1,1 1-1,0 0 21,1 0-1,-1 0 1,1 0-1,0-1 1,-1 0 0,7 3-1,0-1 22,0 0-1,0-1 1,0-1 0,0 0-1,14 2 1,-11-3-35,0 0 0,0-1-1,-1 0 1,25-3 0,-34 1-34,1 1 1,-1 0-1,0-1 1,1 0-1,-1 0 1,0 0-1,0 0 1,0 0-1,-1-1 1,1 0-1,0 1 1,-1-1-1,0 0 1,1 0-1,-1 0 1,0 0-1,-1-1 1,1 1-1,2-7 0,0 0-62,-1-1-1,0 1 0,-1-1 0,0 0 0,1-17 1,-3 25 16,0-7-208,1 0 1,-1 0 0,-1 0 0,-3-18-1,3 25 197,1 0 0,-1 0 0,-1 1 0,1-1 0,0 0 0,-1 1 0,1-1 0,-1 1 0,0-1 0,0 1 0,0 0 0,0 0 0,0 0 0,0 0 0,-1 0 0,1 0 0,0 1 0,-1-1 0,0 1 0,-4-2 0,-1 0-100,0 1 0,0 0 0,0 1 0,0 0-1,0 0 1,-14 0 0,19 1 79,0 0 1,1 0-1,-1 0 1,0 1-1,1-1 0,-1 0 1,0 1-1,1 0 1,-1 0-1,0 0 0,1 0 1,-1 0-1,1 0 0,0 0 1,-1 1-1,1 0 1,0-1-1,0 1 0,0 0 1,-3 3-1,-9 14-1951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2.0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252 36 2969,'0'-1'160,"0"0"0,0 0 0,0 0 0,-1 0 0,1 0 0,0 0 1,-1 0-1,1 0 0,-1 0 0,1 0 0,-1 0 0,1 0 0,-1 0 0,0 1 1,1-1-1,-1 0 0,0 0 0,0 1 0,0-1 0,1 1 0,-1-1 0,0 0 1,0 1-1,0 0 0,-1-1 0,-4-2-93,0 1 0,0 1 0,-8-2 0,7 1 353,-4 1-254,0-1-1,0 1 0,-18 1 0,13 0-162,14 0-10,0 0 0,0 0 0,0 1 1,0-1-1,0 0 0,0 0 0,0 1 0,0 0 0,0-1 0,1 1 0,-1 0 0,-2 1 0,3-1-8,0 0 0,0 0 1,0 0-1,0 0 1,0 0-1,0 0 0,1 1 1,-1-1-1,0 0 1,1 0-1,-1 1 1,1-1-1,-1 0 0,1 1 1,0-1-1,-1 1 1,1 1-1,-1 9-156,0 1 1,0 0-1,3 21 0,-1-26 158,0-1-1,1 1 1,0 0-1,0 0 1,1-1-1,6 14 1,-5-15 19,-1 0 0,0 1 1,0-1-1,0 1 1,-1-1-1,0 1 1,0 0-1,-1 0 0,0 0 1,1 10-1,-2-12 12,0-1 0,0 0-1,-1 1 1,1-1 0,-2 6 0,1-9 8,1 0 1,-1 1 0,0-1 0,0 1-1,1-1 1,-1 0 0,0 0 0,0 0-1,0 1 1,-1-1 0,1 0 0,0 0-1,0 0 1,0-1 0,-1 1 0,1 0 0,0 0-1,-2 0 1,-6 2 76,1-1 0,-1 0-1,1-1 1,-1 0 0,0 0 0,1 0-1,-16-2 1,8 1-360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5.9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3441,'0'2'3020,"0"190"417,0-172-3387,2-1-1,3 23 1,-3-32-39,1 1 0,0 0-1,0-1 1,1 1 0,7 11-1,-11-21-21,1 0-1,-1 0 0,1 0 0,0 0 0,-1-1 0,1 1 0,0 0 0,-1 0 0,1-1 0,0 1 0,0-1 0,0 1 0,0 0 0,0-1 0,0 0 0,0 1 0,0-1 0,0 0 0,0 1 0,0-1 0,0 0 0,0 0 0,0 0 0,0 0 0,0 0 0,0 0 0,0 0 0,0 0 0,0 0 0,0 0 0,0-1 0,0 1 0,0 0 0,0-1 0,0 1 0,0-1 0,0 1 0,0-1 0,0 1 0,-1-1 1,1 0-1,0 1 0,0-1 0,-1 0 0,1 0 0,0 0 0,-1 1 0,2-3 0,12-18-94,-1-1 0,-1 0 1,9-26-1,23-75-702,-41 114 785,-2 3 24,1 0-1,0 0 1,1 0-1,-1 1 0,5-7 1,-7 11-9,1 1 0,-1 0 0,1 0 1,-1-1-1,1 1 0,-1 0 0,1 0 0,-1-1 0,1 1 1,0 0-1,-1 0 0,1 0 0,-1 0 0,1 0 1,0 0-1,-1 0 0,1 0 0,-1 0 0,1 0 1,1 1-1,-1-1-1,0 0-1,0 1 1,1-1 0,-1 1 0,0-1 0,0 1-1,0-1 1,0 1 0,2 1 0,6 9 209,-1 0 1,0 0 0,-1 1-1,7 15 1,11 19 36,-10-18-209,-3-4-527,5 15-2612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6.4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6369,'13'0'5105,"-9"0"-5081,2 0-24,7 2-376,-3 16-680,0 0-1968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6.8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6129,'0'6'3697,"16"0"-3681,14 2-16,22 7-560,-6 0-1432,-3 0-3106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5.0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148 1 2841,'-10'17'1648,"-7"7"-1192,4 8 288,-6 15-56,-1 6-232,4 9-103,-1 0-9,1 3-80,6-9-152,4-3-96,2-9 40,4-11-56,0-19-664,20-8-729,3-6-1319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5.5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171 2 4793,'7'0'2409,"4"0"-2079,-4-1-238,-1 1 1,1 0-1,-1 1 0,1-1 1,-1 1-1,1 1 0,-1-1 1,13 5-1,-9 0 7,0-1 1,0 1-1,0 1 0,-1 0 0,11 10 0,-16-14-64,-1 1-1,1 0 0,0 0 1,-1 1-1,0-1 0,0 1 1,0 0-1,-1-1 1,1 1-1,-1 0 0,0 0 1,-1 1-1,3 7 0,-4-7-11,1-1 0,0 0 0,-1 1 0,0-1 0,0 1 0,-1-1 0,0 0 0,0 1 0,0-1 0,0 0 0,-1 0 0,0 0 0,0 0 0,0 0 0,-1 0 0,-5 7 0,-5 4-29,-2-1 0,0 0-1,-1-2 1,0 0 0,-1 0-1,0-2 1,-1 0 0,0-1 0,-26 10-1,38-18-22,0 0-1,0 0 0,0-1 1,0 1-1,0-1 0,0-1 1,-8 1-1,91 25-1120,-17-8 1337,-56-17-178,30 10 154,50 25 0,-80-34-127,0 0 0,0 0 0,0 1 0,-1 0 0,1 0 0,-1 0 0,0 0 0,0 0 0,0 1 0,0-1 0,-1 1 0,1 0 0,-1 0 0,0 0 0,3 7 0,-4-7 32,0-1 0,-1 1 1,1 0-1,-1-1 1,1 1-1,-1 0 1,0-1-1,-1 1 1,1 0-1,0-1 0,-1 1 1,0-1-1,0 1 1,0-1-1,-1 1 1,1-1-1,-1 0 0,1 1 1,-5 5-1,-1-1 33,0 0 0,0-1 0,-1 0 0,0 0 0,0 0 0,-11 6 0,-5 1 10,-30 14 1,25-16-193,-51 13-1,55-19-1332,2 2 0,-1 0 0,-31 16 0,33-9-2631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6.1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478 0 1528,'0'0'4895,"0"3"-4345,0 2-360,-1 0 0,1 0-1,-1 0 1,0 0-1,0-1 1,-1 1 0,-3 7-1,-19 32 538,19-35-579,-182 267 1730,-20 33-2680,207-309 802,-31 63-954,28-56 552,1 0 0,0 0 0,0 0 0,1 1 0,0-1 0,-1 14 0,2-1-2222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6.5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106 0 1488,'0'0'6484,"-1"4"-6025,-54 182 1866,14 7-2064,37-153-960,1 54-1,2-88 470,1-4 155,0-1 0,0 1-1,0-1 1,0 1 0,0 0 0,0-1 0,1 1-1,0 1 1,-1-2 25,0 0 0,1 0 0,-1-1 0,1 1 0,-1-1 0,1 1 0,-1 0 0,1-1 0,-1 1 0,1-1 0,0 1 0,-1-1 0,1 0 0,0 1 0,-1-1 0,1 0 0,0 1 0,0-1 0,-1 0 0,1 0 0,0 0 0,0 0 0,1 1 0,3-1-104,1 0-1,0 0 1,0-1 0,-1 0 0,1 0-1,0 0 1,-1-1 0,1 1-1,-1-1 1,0-1 0,1 1 0,-1-1-1,0 0 1,0 0 0,4-4-1,40-30-1822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6.9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0 102 824,'6'1'4953,"-5"0"-4869,0 0 31,0 0 0,1 1 0,-1-1 0,0 1 0,0-1 0,0 1 0,0-1 0,0 1 0,0 0 0,-1-1 0,2 4 0,2 6 298,9 13 462,20 30 0,-27-44-738,2 0 1,0-1-1,0 0 1,0 0-1,15 10 1,-18-15-104,0-1 0,0 0 1,0-1-1,1 1 0,-1-1 0,0 0 1,1 0-1,0-1 0,6 1 0,-2-1 29,0 0 0,1-1 0,-1 0-1,14-2 1,-19 1-45,0 0 0,-1 0 0,1-1 1,-1 1-1,1-1 0,-1 0 0,0-1 0,1 1 0,-1-1 0,0 1 1,-1-1-1,1-1 0,0 1 0,-1 0 0,0-1 0,0 0 1,0 1-1,4-8 0,-2 2-15,-1 1-1,0-1 1,0 1 0,-1-1-1,0 0 1,-1 0 0,0-1 0,2-15-1,-4 21-4,1-8-35,0 0-1,-3-24 0,2 33 24,-1 0 0,1-1 0,-1 1 0,0-1 0,0 1 0,-1 0-1,1 0 1,-1 0 0,1 0 0,-1 0 0,0 0 0,0 0 0,-1 0 0,-3-3 0,1 1-17,-1 1 1,0 1 0,0-1 0,0 1-1,-1 0 1,1 0 0,-1 0 0,1 1-1,-1 0 1,0 1 0,-14-2 0,0 1-212,0 2 0,-36 2 0,51-1 191,1 0-1,-1 0 1,1 0-1,-1 0 0,1 1 1,-1 0-1,1 0 0,0 0 1,0 1-1,0 0 0,-5 4 1,7-5-158,0 1-1,0 0 1,1-1 0,-1 1 0,1 0 0,0 0-1,0 0 1,0 1 0,0-1 0,0 0 0,1 1 0,0-1-1,-1 1 1,1-1 0,1 1 0,-1 0 0,0 5-1,0 13-2555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29.1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1 472,'0'0'3881,"0"2"-3916,-7 58 918,-2 1-586,0 65 1,7 61 28,-1 19-169,-14-44 253,-1 14-172,17 20-425,2-109-1503,0-74 143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0.35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1480,'0'0'1922,"0"1"-1809,1 3-15,0 0-1,0 0 0,0 0 0,1-1 0,0 1 1,0 0-1,0-1 0,4 6 0,-4-5-39,1 0-4,0-1 0,0 1 0,0-1 0,0 0 1,1 0-1,-1 0 0,1 0 0,-1 0 1,1-1-1,0 0 0,0 0 0,0 0 0,1 0 1,-1-1-1,0 1 0,1-1 0,5 1 0,9 0 388,0-1 0,37-1 0,-23-1-145,-5 0-66,0-2 0,38-9 0,14-1-146,167 6-84,-165 8 32,65-2-34,189 3-22,-24 28 1,-10-1 20,61-26 66,-205-4-56,-4 0-2,196 3 2,-64 27-13,-69-4 18,255-14-6,-176-9-4,696 6-3,-931-8 0,513 3 228,-212-25 268,-25 1-308,156 31 15,-106-2 211,-259-9-326,532 1 66,-637 0-186,0 0 0,0 2 1,0 1-1,27 7 0,-49-10-15,0 0-1,0 0 1,-1 1-1,1-1 1,0 0-1,0 1 1,0-1 0,-1 1-1,1-1 1,0 1-1,-1-1 1,1 1-1,0 0 1,-1-1-1,1 1 1,-1 0 0,1 0-1,-1-1 1,1 1-1,0 1 1,-1-1-47,0-1 0,0 1 0,0 0 0,0-1 0,0 1 0,0-1 0,0 1 0,0 0 0,-1-1 0,1 1 0,0 0 0,0-1 0,-1 1 0,1-1 1,0 1-1,-1 0 0,1-1 0,0 1 0,-1-1 0,1 1 0,-1-1 0,1 1 0,-1-1 0,1 0 0,-1 1 0,1-1 0,-1 0 0,1 1 0,-1-1 0,0 1 0,-25 8-4243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2.6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208 42 1664,'3'1'4021,"-3"30"-3993,1 12 477,-3 0-1,-8 58 1,-35 119 985,28-144-1212,-14 48 60,22-95-248,-1-1-1,-18 34 1,26-57-62,-1 0 1,0 0-1,0-1 0,-5 6 1,7-9-14,0 0 0,0 0 0,1 0 0,-1 0 1,0-1-1,0 1 0,0 0 0,0-1 1,0 1-1,0 0 0,0-1 0,0 0 1,0 1-1,-1-1 0,1 1 0,0-1 0,0 0 1,0 0-1,0 0 0,-1 0 0,1 0 1,0 0-1,0 0 0,0 0 0,-2-1 1,2 1-17,1 0 0,-1 0 1,1-1-1,0 1 1,-1 0-1,1-1 0,0 1 1,-1 0-1,1-1 1,0 1-1,-1 0 1,1-1-1,0 1 0,0-1 1,-1 1-1,1 0 1,0-1-1,0 1 0,0-1 1,0 1-1,-1-1 1,1 0-1,-2-11-137,1 0 0,0 0 0,1-17 0,0 13-1,0-3-6,0-12-190,1 1 0,6-39 1,2 28-331,22-63-1,27-37-554,-38 96 962,46-73 1,-56 103 256,0 1 0,1 0 0,0 0 0,1 1 0,1 1 0,0 0 0,0 1-1,23-14 1,-29 22 11,0-1 0,0 2-1,0-1 1,1 1 0,-1 0-1,1 0 1,-1 1 0,1 0-1,0 0 1,-1 1 0,1 0-1,10 2 1,-16-2-9,-1 0-1,1 0 1,0 1 0,0-1-1,0 1 1,0 0 0,-1-1 0,1 1-1,0 0 1,-1 0 0,1 0 0,0 0-1,-1 1 1,0-1 0,1 0 0,-1 1-1,0-1 1,1 1 0,-1-1 0,0 1-1,0-1 1,0 1 0,0 0 0,-1 0-1,1-1 1,0 1 0,0 3-1,1 4 69,-1 0-1,0 1 0,0-1 0,-1 14 0,0-12 60,0-6-16,0 1-1,0 0 0,-1 0 1,1 0-1,-1 0 0,-1-1 1,1 1-1,-1 0 0,0-1 1,0 1-1,-6 9 1,-1-2 65,-1-1 0,-1 0 0,1-1 0,-2 0 0,1-1 0,-1 0 1,-19 11-1,-3 0-1580,-61 28 0,61-36-1553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2.4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1111 1112,'0'0'37,"0"-1"0,0 1-1,0-1 1,1 1 0,-1 0 0,0-1-1,0 1 1,0-1 0,0 1 0,1 0 0,-1-1-1,0 1 1,0-1 0,1 1 0,-1 0-1,0 0 1,0-1 0,1 1 0,-1 0-1,0-1 1,1 1 0,-1 0 0,1 0-1,-1 0 1,0-1 0,1 1 0,-1 0-1,1 0 1,-1 0 0,0 0 0,1 0-1,-1 0 1,1 0 0,20 0 20,-11 0 177,58 1 1037,185-9 782,-185 1-1847,228-17 438,-36 23-398,192-7 465,54-1-423,-279 20-272,-80 8-11,161 15 6,162-29 75,-289-6-66,-65 1-21,457 9-13,-271 4-10,305 21 8,-302-19 42,-1-15 76,-15 0 53,-64 18-15,-25-2-32,23-13 139,-1-18-51,-100-2-91,103-11 177,2 15-188,21 13 678,-207-1-640,47-9 0,-47 4-62,45 0 0,-61 5-84,-13 1-7,1 0 0,0 0 0,0 1 1,24 5-1,-23-1 47,1-2 0,0 0 0,0 0 1,0-1-1,16-1 0,80-1-237,-104 3-241,-7-3 438,0 1 0,1-1 0,-1 0 0,0 1 0,1-1 0,-1 0 0,0 0 0,1 0 0,-1 1 0,1-1 0,-1 0 0,1 0 0,-1 0 0,1 0 0,0 0 0,40 1 82,52-2 74,-83-1-123,0 1 1,0-2 0,13-4 0,-9 3 43,-13 4-52,-1 0-1,0 0 1,0 0-1,1 0 1,-1-1-1,0 1 1,1 0-1,-1 0 1,0 0 0,1 0-1,-1 0 1,0 0-1,0-1 1,1 1-1,-1 0 1,0 0-1,0 0 1,1-1-1,-1 1 1,0 0-1,0 0 1,1 0-1,-1-1 1,0 1 0,0 0-1,0-1 1,0 1-1,0 0 1,1 0-1,-1-1 1,0-2 733,0-10-692,0 4-53,-3-73 65,-1 40-72,4-60 1,-1-21-20,-1 107 51,-2-1 0,0 1 0,0 0 0,-2 0 0,-9-19 0,-10-33 129,19 47-139,1-1 0,2 0 0,-2-26 0,3-67-67,2 72 38,3-14-13,10-66 1,-9 88 67,-1-53 484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5.0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1 103 1016,'1'-1'2962,"8"-8"-2627,0 0-1,0 1 1,1 0 0,0 1-1,17-10 1,-14 9-188,2-1-38,-4 1 237,22-10 1,-36 20-363,-1 0 0,1 1 0,0-1 0,0 1 0,0 0 0,-4 5 0,-19 25 329,12-11-171,1 0-1,1 0 0,-16 44 1,22-50 3,1 1 0,1 0 0,-4 30 0,3 52 280,5-97-391,0 1 0,1-1 0,-1 1-1,1-1 1,-1 0 0,1 1 0,0-1 0,0 0 0,0 0-1,0 1 1,0-1 0,1 0 0,-1 0 0,1 0 0,-1-1-1,1 1 1,0 0 0,0-1 0,-1 1 0,1-1 0,0 1-1,0-1 1,1 0 0,-1 0 0,3 2 0,6 1-13,0 0 0,0-1 0,0 0-1,13 1 1,-11-3-1043,22 1 0,-11-2-1232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5.4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4961,'0'3'1888,"0"0"-1736,0 0-55,0 3-65,0 2-32,14 1-56,-1 0-801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6.7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1 928,'0'0'5588,"0"7"-5575,0 26 293,1 24 175,-12 91-1,4-81-300,4 120 0,3-115 67,1-29-202,1-1 1,2 1-1,16 67 1,-18-101-125,1-1 1,0 1-1,8 15 1,-10-23 24,0 0-1,-1 0 1,1 0 0,0 0 0,0 0-1,0 0 1,-1 0 0,1 0-1,0 0 1,1 0 0,-1-1-1,0 1 1,0 0 0,0-1-1,0 1 1,0-1 0,1 1 0,0-1-1,2 1-201,0-1-1,0 1 0,0-1 0,6-1 1,3 1-635,7 0-1277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7.9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86 888,'1'0'2499,"68"0"-1356,235 9-311,99 3-202,-317-12-635,75-4 71,99 3-102,-172 9 29,18 1 112,79-5 213,210-23 0,-30-1-195,2 18 50,-194 3 8,86-2 443,290 3-257,-426 5-356,0-1 15,223-5 52,-190-1-66,-123 2-41,1 1 0,41 9 1,-24-3 10,-11-4 51,52 0 1,41-7 63,85-21-37,-59 4-62,178 8-17,15-1 187,-118-14-151,16-2 6,1 16-26,694 12 355,-914 2-355,0 1 0,46 11 0,-44-7 11,-22-5-18,-4-1-103,0 0-1,0 1 1,10 3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4.8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54 360,'3'-5'269,"0"1"0,1 0 0,-1 0 0,1 0 0,6-4 0,5-7-11,-15 15-235,0-1-1,1 1 1,-1-1-1,1 1 1,-1 0 0,0-1-1,0 1 1,1-1-1,-1 1 1,0-1-1,0 0 1,1 1-1,-1-3 626,0 20 555,0 272 21,0-284-1222,1 1 0,-1 0 0,1 0 0,5 11 537,-6-17-462,1 0-1,-1 1 1,1-1-1,-1 0 1,0 0 0,1 0-1,-1 0 1,1 1 0,-1-1-1,1 0 1,-1 0-1,0 0 1,1 0 0,-1 0-1,1 0 1,0 0 0,14 0-826,-10-1 1004,715 1 1303,-687 2-1556,0 2 1,60 13 0,-2 1-19,222 3 25,-2 0 20,-69 19-13,188 20 3,58-39 11,-275-13-17,-71-2-1,659 1 13,-527-8-1,-124 2-17,319-10 69,-288-7 3,132-10-25,1 14-52,99 10 66,-389 0 54,1 0 1,37-9 0,-30 4-19,473-65 426,14 15-498,-84 31-18,-405 25 3,0-2 1,46-9-1,59-21 43,-116 28-59,79-20-12,167-22-1,-255 45 8,19-5-1,-3 1 28,-13-1-43,-12 7-42,-21-6-2625,-3 1 152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5.7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1 464,'44'-1'1344,"53"2"837,-91 0-2110,1 0 1,0 0-1,0 0 1,-1 1-1,1 0 0,-1 0 1,1 0-1,6 4 1,3 4 210,24 17 0,-11-6-41,-22-17-241,0 0 0,0-1 0,0 0 1,1 0-1,-1-1 0,1 1 0,0-2 0,-1 1 0,1-1 0,0 0 0,14-1 0,-44-5 1497,22 4-1369,0 18 1082,4 29 0,1-25-1072,4 23 207,5 56-1,-10 8-10,-5 0 0,-21 159 0,2 10-300,20-232-275,2-39-517,-2-6 692,0-1 1,1 1-1,-1 0 1,1 0-1,-1 0 1,0 0-1,1-1 1,-1 1-1,0 0 1,1-1-1,-1 1 1,0 0-1,1 0 1,-1-1-1,0 1 1,0-1-1,1 1 0,-1-1 1,14-22-2370,0-9-1303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6.6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380 19 1488,'10'-16'5345,"-10"13"-5048,0 28-9,-1 0 0,-1 0 0,-8 36 0,-26 78 723,-8 35-113,33-117-551,-5 61 0,15-111-318,-5 111 455,5-118-459,1 0 0,0 1 0,0-1 0,0 0 0,0 0 0,0 1 0,-1-1 0,1 0 0,0 0 0,0 1-1,-1-1 1,1 0 0,0 0 0,0 0 0,-1 1 0,1-1 0,0 0 0,0 0 0,-1 0 0,1 0 0,0 0-1,-1 1 1,1-1 0,0 0 0,-1 0 0,1 0 0,0 0 0,-1 0 0,1 0 0,0 0 0,-1 0 0,1 0-1,-1 0 1,-14-2 533,14 2-528,-4-1 23,-1-1 0,0 1 0,0-1 0,1 0 0,-11-6 0,-26-19-520,36 23 330,-13-9-918,0-1 0,1-1 1,1-1-1,-29-34 1,21 15-2883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7.0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1 368,'0'3'5001,"3"-3"-4401,-3 3-240,3 3 609,0 2-529,1 4 144,-1 0-168,0 0-240,4 0-96,3-1-80,9 7-8,-6-6-1312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8.7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41 640,'0'-2'503,"0"-1"-104,0 0 0,0 0 0,0 0 0,0 0 0,1 1 1,-1-1-1,1 0 0,0 0 0,0 0 0,2-4 520,-2 7-887,-1 0-1,0 0 1,0 0-1,0 0 1,1 0 0,-1 0-1,0 0 1,0 0-1,1 0 1,-1 0 0,0 0-1,0 0 1,1 0-1,-1 0 1,0 0 0,0 1-1,0-1 1,1 0-1,-1 0 1,0 0 0,0 0-1,0 0 1,1 1-1,-1-1 1,0 0 0,0 0-1,0 0 1,0 1-1,0-1 1,1 0 0,-1 0-1,8 20 113,9 33 0,-3-7 256,-10-32-306,16 44 275,34 71 1,-40-107-300,-14-22-64,1 1 1,0 0 0,0 0-1,-1 0 1,1 0 0,0 0 0,0-1-1,0 1 1,0 0 0,0-1-1,0 1 1,0-1 0,0 1-1,0-1 1,1 1 0,-1-1-1,0 0 1,1 0 0,8 1 149,-7-1-97,-1 0 0,1 1 0,0-1 1,-1-1-1,1 1 0,-1 0 1,1-1-1,-1 1 0,1-1 1,4-1-1,-1-3 7,1 0 0,-1 0 1,-1-1-1,1 0 0,6-8 0,-2 2-24,36-42-1031,-4-2 0,48-80 0,-84 126 207,0-1 1,5-14-1,-9 14-1510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2.9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52 270 4441,'53'1'2821,"-28"0"-2181,1 0-1,26-5 0,-43 3-614,-1 0 0,0-1 1,1 0-1,-1-1 1,0 0-1,-1 0 1,1-1-1,-1 0 0,1 0 1,7-7-1,-11 9-18,-1-1 0,0 0-1,0 0 1,0-1 0,-1 1-1,1-1 1,-1 1-1,0-1 1,0 0 0,0 0-1,-1 0 1,1 0 0,-1 0-1,2-7 1,-2 1-78,0 1 0,0-1 0,-1 1 1,0-1-1,-3-15 0,2 21 16,0-1-1,0 1 1,-1-1-1,1 1 1,-1 0 0,0 0-1,0 0 1,0 0 0,-1 0-1,1 0 1,-1 0-1,0 1 1,0-1 0,-6-3-1,5 3-42,-1 1-1,1-1 0,-1 1 1,0 1-1,-1-1 0,1 1 0,0 0 1,-1 0-1,1 0 0,-1 1 1,-9-2-1,2 2-88,0 0 0,-20 1 1,28 0 174,0 1 0,0 0 1,0 0-1,0 0 0,0 1 0,0-1 1,1 1-1,-1 0 0,-8 5 0,5-1 14,1 1 0,0 0 0,0 0 0,0 0 0,1 1 0,0 0 0,0 0 0,1 1 0,0-1 0,-4 13 0,1-1 19,0 0 0,2 0 0,-7 38 0,9-30 56,2 1 0,2 50-1,0-76-76,0 0 0,0 1 0,1-1 0,0 0 0,-1 0 0,1 0 0,0 0 0,1 0 0,-1 0 0,0 0 0,1 0 0,0 0 0,0-1 0,2 4 0,-1-3-1,1 0 1,-1 0 0,0 0-1,1-1 1,0 1 0,-1-1-1,1 0 1,0 0 0,6 1-1,5 1-52,1 0 0,-1-2 0,1 0-1,24 0 1,-38-2 39,78 1-1285,-7-1-2199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9.2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243 152 1608,'0'-1'4791,"0"-92"-2647,0 90-2137,0 1-1,0-1 1,0 0-1,-1 1 0,1-1 1,-1 1-1,1-1 1,-1 0-1,0 1 1,0-1-1,0 1 1,0-1-1,0 1 1,-3-4-1,2 4-42,0 1 0,0 0 1,0-1-1,0 1 0,0 0 0,0 0 0,0 0 0,0 0 1,0 0-1,0 0 0,-1 1 0,1-1 0,0 1 0,0 0 1,-1-1-1,1 1 0,-4 1 0,-7-2-329,8 1 255,-1 0 0,1 0 0,0 0 0,-1 0 0,1 1 1,0 0-1,-6 2 0,5-1 92,0 1-1,0 1 1,1-1 0,0 1 0,0 0 0,-9 9-1,0 1 21,-12 17 0,21-25 13,1 1 1,0-1 0,0 1-1,0 0 1,1 0-1,0 0 1,1 0 0,-3 9-1,3-2 73,0 1-1,0-1 1,1 19 0,1-31-81,0 0 0,0 0 0,1 0 0,-1 0 0,0 0 0,1 0 0,-1 0 0,1 0 1,-1 0-1,1 0 0,0-1 0,0 1 0,0 0 0,0 0 0,2 2 0,-2-3 12,1 1 0,0-1-1,0 0 1,0 1-1,0-1 1,0 0-1,0 0 1,0 0-1,0-1 1,0 1-1,0 0 1,4 0-1,5 0 107,0 0-1,20-1 0,-12 0-73,-9-1-40,-1 0-1,1 0 1,-1-1-1,0 0 1,1-1-1,-1 0 1,0-1-1,-1 1 1,1-2-1,13-8 1,3-4-468,0-1-1,22-23 1,-45 40 398,-2 0 23,1 0 1,0 0-1,-1 1 1,1-1 0,0 0-1,0 1 1,0-1 0,0 1-1,-1-1 1,1 1-1,0-1 1,0 1 0,0 0-1,0-1 1,2 1 0,-2 3-273,-1 149 493,0-149-181,0 0 1,0 0 0,0 0-1,1 0 1,-1 0-1,2 3 1,-2-5-5,1 0 1,-1 0-1,1 0 1,-1 0-1,1 0 1,0 0-1,-1-1 1,1 1-1,0 0 1,0 0 0,0-1-1,-1 1 1,1 0-1,0-1 1,0 1-1,0-1 1,0 1-1,0-1 1,0 1-1,2-1 1,8 2-72,0-1 1,-1 0-1,21-1 1,-10-1-358,21 1-1180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9.6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0 1720,'-12'27'495,"1"0"0,1 0 0,2 1 0,0 1 0,2-1 0,-3 36 0,1 174 983,8-191-1282,0 0-23,1 62 42,0-103-211,-1 0 0,1 0 0,0 0 1,1 0-1,0 0 0,-1-1 0,2 1 0,-1-1 1,1 1-1,6 8 0,-7-10-24,1-1-1,0 0 1,0 0-1,0 0 1,0 0-1,1-1 1,-1 1-1,1-1 1,0 0 0,-1 0-1,1 0 1,0-1-1,0 1 1,0-1-1,0 0 1,5 1-1,5-1-206,-1 0-1,1-1 0,0 0 0,0-1 0,-1-1 0,1 0 0,21-6 0,-20 3-303,0 0-1,-1-1 0,17-10 0,36-24-2423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0.0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61 6 1400,'0'1'3682,"0"0"-3603,-1 0 0,1 0 0,0 0 0,0 1 0,0-1 0,-1 0 0,1 0 0,-1 0 0,1 0 0,-1 0 0,1 0 0,-2 1 0,-2 7 125,-28 68 1169,28-64-1247,0 0 0,1 0 0,1 0 0,-2 17 0,4-22-114,-1-5-11,1 1 0,0 0 0,0-1 0,0 1 0,1 0 0,0 3 0,-1-6-3,1 0 1,-1 0-1,1 1 1,-1-1-1,1 0 1,-1 0-1,1 0 1,0-1-1,0 1 0,-1 0 1,1 0-1,0 0 1,0-1-1,0 1 1,0 0-1,0-1 1,0 1-1,0 0 1,0-1-1,0 0 0,0 1 1,0-1-1,2 1 1,8 1 2,1-1 1,-1 0 0,21-1-1,-17 0 10,-6 0-16,0 0-1,0-1 1,1 0 0,-1-1-1,0 0 1,0 0 0,-1-1-1,1 0 1,0-1 0,10-6-1,4-3-311,-2-1 0,0-1 0,0 0 0,-2-2 0,0 0 0,-1-2 0,0 0 0,22-32-1,-36 45 252,0 0 0,-1-1 0,6-11 0,-6 13 593,0 11-212,5 29 406,-4-18-411,7 25 1,-8-33-176,1 0 0,0 0 1,1 0-1,8 14 1,-11-20-121,1 0 1,0 0 0,0 0-1,0-1 1,0 1 0,0-1-1,0 1 1,1-1 0,-1 0-1,1 0 1,0-1 0,-1 1-1,1-1 1,5 2 0,2-1-211,0 0 0,0 0 0,0-1-1,0-1 1,0 0 0,0 0 0,0-1 0,0-1 0,-1 1 0,1-2 0,0 0 0,-1 0 0,1-1 0,-1 0 0,0 0-1,0-1 1,14-11 0,11-13-3591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0.4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1 104 2841,'51'43'3884,"-44"-38"-3752,1 0-1,0 0 1,-1-1 0,2 0-1,11 3 1,-5-3 8,0 0 0,0-2-1,22 2 1,48-2 125,-62-2-232,-15 0-75,-1 0 0,1 0 0,-1-1 0,1 0 0,-1 0 0,1-1 0,-1 0 0,0 0 0,0-1 0,0 0-1,0 0 1,-1 0 0,1-1 0,-1 0 0,10-8 0,-14 10-31,1 0 0,-1-1-1,0 1 1,-1 0 0,1-1 0,0 1 0,-1-1 0,1 1-1,-1-1 1,0 0 0,0 1 0,1-5 0,-1 0-186,0 0 0,0-1 1,-1-11-1,0 16 223,0 1 1,0-1-1,-1 1 0,1-1 1,-1 1-1,0-1 0,0 1 0,0-1 1,0 1-1,0 0 0,0-1 0,-1 1 1,1 0-1,-1 0 0,1 0 0,-1 0 1,0 0-1,0 0 0,0 1 1,0-1-1,0 1 0,0-1 0,-1 1 1,1 0-1,-3-2 0,-4 0 22,0 0-1,-1 0 1,1 0-1,0 1 1,-19-1-1,13 1 43,0 2 0,0-1 0,0 2 1,-25 4-1,33-4 31,-1 1-1,1 0 1,0 1 0,-1 0 0,1 0 0,1 0 0,-1 1 0,0 0-1,1 0 1,-12 11 0,8-5 118,0 1 0,0 0 0,1 1 0,-10 15 0,15-19-95,-1 0 1,1 0-1,1 0 0,0 1 1,0-1-1,0 1 0,1 0 1,-1 10-1,2 31 142,1-36-195,0-11-26,0-1-1,0 1 1,1 0-1,0-1 1,-1 1-1,1-1 0,0 1 1,0 0-1,0-1 1,0 0-1,1 1 1,-1-1-1,1 0 1,-1 0-1,1 0 0,0 0 1,0 0-1,0 0 1,0 0-1,0 0 1,3 1-1,5 3-2,0-1 0,1 0 0,18 7 0,-20-9-8,10 4-155,0-1 0,0-1-1,33 4 1,142 8-2350,-99-16-1099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0.7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154 0 6481,'0'0'1737,"0"3"-1425,0 0-8,0 0-304,0 9-176,0 0-704</inkml:trace>
  <inkml:trace contextRef="#ctx0" brushRef="#br0" timeOffset="1">7 262 6617,'0'0'1201,"0"3"-745,0 3 168,0 9-616,0 9-8,0 20-32,0-3-1104,-7-3-1809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2.6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93 1 1456,'8'1'6244,"-7"9"-5669,-1 17-363,-2 0-1,-1 0 1,-1 0-1,-10 34 1,-31 113 564,15 3-548,27-118-1479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2.9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2801,'0'15'2152,"0"0"-1464,0 5 432,0-2 1,0-6-657,0 0-328,0-7-136,20-2-128,0-3-1088,-1 0-873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3.4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16 3345,'-13'-10'4340,"13"8"-4137,0 2-190,0 0-1,0 0 1,0 0-1,0 0 0,0 0 1,0-1-1,0 1 1,0 0-1,0 0 1,0 0-1,0 0 0,0 0 1,0 0-1,0 0 1,0 0-1,0-1 0,1 1 1,-1 0-1,0 0 1,0 0-1,0 0 0,0 0 1,0 0-1,0 0 1,0 0-1,0 0 1,1 0-1,-1 0 0,0 0 1,0 0-1,0 0 1,0 0-1,0 0 0,0 0 1,1 0-1,-1 0 1,0 0-1,0 0 1,0 0-1,0 0 0,0 0 1,21-2 102,31 3 0,-17-1 112,-11 0-79,34 1 112,-52 0-225,1 0-1,0 0 1,-1 1 0,1 0 0,-1 0-1,10 5 1,-9-4-8,-1 1 1,1 0-1,-1 0 0,0 1 1,0-1-1,7 9 0,-10-9-4,0-1-1,0 1 0,-1 0 1,1 0-1,-1 0 0,0 0 1,0 0-1,-1 0 0,1 1 1,-1-1-1,0 0 0,1 7 0,-1-6 7,-1 0 0,1 0 0,-1 0-1,0 0 1,0 0 0,0 0-1,-1 0 1,0 0 0,0 0 0,0 0-1,-1 0 1,0 0 0,1 0-1,-2-1 1,1 1 0,0-1 0,-1 0-1,-6 8 1,-7 5-114,1 0 0,-2-2 0,0 0 0,-1-1 1,-1-1-1,0 0 0,-1-2 0,0 0 0,0-1 0,-23 7 0,40-16 34,3-1 41,-1 0 0,1 0 1,0 0-1,-1 0 0,1 0 0,0 0 0,-1 0 0,1 1 1,0-1-1,-1 0 0,1 0 0,0 0 0,-1 0 1,1 0-1,0 1 0,0-1 0,-1 0 0,1 0 0,0 1 1,0-1-1,-1 0 0,1 0 0,0 1 0,0-1 1,0 0-1,-1 1 0,1-1 0,0 1 0,3 0-302,20 5-117,35 7 0,-1-1 532,-43-9-51,6 2 127,27 11 0,-42-14-150,0 0 0,0 1 0,0-1 0,0 1 0,0 0 0,-1 1 1,1-1-1,-1 1 0,8 8 0,-11-9 0,1-1 0,0 1 0,-1 0 0,0 0 0,0 0 0,0-1 0,0 1 0,0 0 0,0 0 0,-1 0 0,0 1 1,1-1-1,-1 0 0,0 0 0,-1 4 0,1-3 27,-1 0 0,0 0 0,0 0 0,0 0-1,0-1 1,-1 1 0,0 0 0,0 0 0,0-1 0,0 1 0,-3 4 0,-10 7 3,-1 1-1,0-2 1,-24 17 0,-55 31-1390,42-31-1309,6-7-2533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9.8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295 113 3145,'7'-8'7346,"-5"-8"-8175,-1 5 1161,0 2-326,-1 0-1,1 1 0,-2-11 1,0-1 9,1 20-18,0-1-1,0 1 0,0-1 1,0 1-1,0-1 0,0 1 0,-1-1 1,1 1-1,0-1 0,0 1 1,0 0-1,-1-1 0,1 1 0,0-1 1,-1 1-1,1 0 0,0-1 0,-1 1 1,1 0-1,0-1 0,-1 1 1,1 0-1,-1 0 0,1-1 0,-1 1 1,1 0-1,0 0 0,-1 0 0,1-1 1,-1 1-1,1 0 0,-1 0 1,-19-1-315,14 1 192,-33 0-499,6-1 350,1 2-1,-40 5 1,64-4 268,-8 1 21,0-1 0,-19 0-1,23-1-3,11-1-13,1 0 0,0 0 1,0 0-1,0-1 0,0 1 1,-1 0-1,1 0 0,0 1 1,0-1-1,0 0 0,-1 0 1,1 0-1,0 0 0,0 0 1,0 0-1,0 0 0,-1 0 1,1 0-1,0 0 0,0 0 1,0 0-1,0 1 0,-1-1 1,1 0-1,0 0 0,0 0 1,0 0-1,0 0 0,0 1 1,0-1-1,0 0 0,-1 0 1,1 0-1,0 0 0,0 1 1,0-1-1,0 0 0,0 0 1,0 0-1,0 1 0,0-1 1,0 0-1,0 0 0,0 0 1,0 0-1,0 1 0,0-1 1,0 0-1,0 0 0,0 0 1,0 1-1,1-1 0,-1 3-55,0 0 0,0 0 0,1 0 0,-1 0 0,1 0 0,0 0 0,0 0 0,0 0 0,2 4 0,1 0 56,0-1 1,0 0 0,6 5 0,150 209 1333,-16-33-878,-138-180-450,-3-3 15,-1-1 0,1 1 0,-1 0 0,1 0 0,-1 0 0,0 0 0,0 1 0,1 7 1,-2-10-2,-1 0 0,1 0 0,-1 0 0,0 0 0,0 0 0,0 1 0,0-1 1,-1 0-1,1 0 0,0 0 0,-1 0 0,0 0 0,1 0 0,-1 0 0,0 0 1,0 0-1,0 0 0,0-1 0,0 1 0,-1 0 0,-1 2 0,-3 1 57,0 0-1,0 0 1,-1 0-1,-12 6 0,-32 13 91,40-21-174,0 1 0,0-2 1,0 1-1,-1-2 0,1 1 1,0-2-1,-16 0 0,24 1 3,0-1 0,0 0-1,-1 0 1,1 0 0,0-1-1,0 1 1,0-1 0,-1 0-1,1 0 1,0 0 0,0 0-1,0 0 1,1-1 0,-1 1-1,0-1 1,0 0 0,1 0-1,-5-4 1,0-2-109,1 0 1,1 0-1,-1 0 0,1-1 0,1 0 0,-1 0 1,2 0-1,-1-1 0,1 1 0,1-1 0,-3-12 1,1-12-235,1 1 1,2-35-1,1 64 348,0 0 0,0 0 0,0 0 0,0 0 0,1 0 0,0 0 0,0 0 0,0 0 0,0 0 0,1 0 0,-1 0 1,1 1-1,0-1 0,0 1 0,0-1 0,1 1 0,-1 0 0,1 0 0,0 0 0,4-4 0,6-4-28,1 0 1,0 1-1,1 0 1,29-13-1,78-36-1179,-76 38-71,28-17-2694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0.6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 86 680,'0'-85'8329,"-9"290"-7988,6-167-427,1 0 0,4 51-1,-2-85-90,1 0 0,-1-1 0,1 1 0,0-1 0,0 1 0,0-1 0,0 1 0,1-1 0,-1 0 0,1 1 0,0-1 0,0 0 0,0 0 0,0-1 0,5 6 0,15 8-2241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3.3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132 52 3289,'0'-4'520,"-1"-1"1,1 1 0,-1 0 0,-2-6-1,2 8-369,1 0-1,-1 1 1,1-1 0,-1 1-1,0-1 1,1 1-1,-1-1 1,0 1 0,0 0-1,0-1 1,0 1-1,0 0 1,-1 0-1,-1-2 1,3 3-146,-1 0 0,0-1 0,0 1 0,0 0 0,0 0 0,0-1 0,0 1 0,0 0 0,0 0 0,0 0 0,0 0 0,0 0-1,0 1 1,1-1 0,-1 0 0,0 0 0,0 0 0,0 1 0,0-1 0,0 1 0,0-1 0,0 1 0,1-1 0,-2 2 0,0 0-18,-1 0 1,1 0-1,1 0 1,-1 0-1,0 1 1,-2 3-1,-7 16 128,0 0-1,1 1 0,2 0 1,0 1-1,1-1 1,2 2-1,0-1 0,2 0 1,-1 46-1,4-53-45,0-9-31,-1 0 1,2 1-1,0-1 0,1 9 0,-1-14-34,0 0-1,0 0 1,0-1 0,0 1-1,0 0 1,1-1-1,-1 1 1,1-1 0,0 0-1,0 1 1,0-1-1,0 0 1,0 0 0,0 0-1,4 2 1,2 1-41,1-1-1,0 1 1,0-2 0,1 1 0,-1-1-1,1-1 1,0 0 0,-1 0 0,1-1 0,17 0-1,-4-1-421,0 0 0,0-2 0,32-7 0,-39 5-263,-1-1-1,31-13 1,23-16-2906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1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0 226 1504,'1'0'109,"1"0"1,-1 1-1,0-1 0,0 1 0,0 0 0,0-1 0,0 1 0,0 0 0,0 0 0,0 0 0,0 0 0,0 0 1,0 0-1,-1 0 0,2 2 0,1 0 184,0 0-135,0 1 0,1-1 0,-1 0-1,1-1 1,0 1 0,0-1-1,0 0 1,0 0 0,0 0 0,0 0-1,1-1 1,-1 1 0,7 0-1,3 0 128,1 0 0,25-1-1,-34 0-225,-1-2 0,0 1 0,1-1 0,-1 0 0,0 0 0,0 0 0,0-1-1,0 0 1,0 0 0,8-4 0,-8 2-26,1 0 0,-1 0 0,1-1 0,-1 1 0,0-1 0,-1-1 1,7-7-1,-6 5-27,1 0 0,-1-1 0,0 1 1,-1-1-1,0 0 0,-1 0 0,0-1 0,0 1 1,-1 0-1,0-1 0,1-19 0,-2 21-8,0 0-14,-1 0 0,-1-13-1,1 19 7,-1 0 0,1 0 0,0 0 0,-1 0-1,0 0 1,1 1 0,-1-1 0,0 0 0,0 0 0,0 1 0,0-1-1,0 0 1,-1 1 0,1-1 0,-2-1 0,-1 0-28,0 1 1,0 0-1,0 0 0,0 1 1,0-1-1,0 1 0,0 0 1,0 0-1,-1 0 0,1 0 1,-6 1-1,-3-1-38,0 1-1,-21 3 0,26-1 55,1 0 0,0 0 0,0 1 0,0 0 0,0 1-1,0-1 1,1 1 0,-1 0 0,1 1 0,0 0 0,1-1 0,-8 9-1,12-12-63,0 0-1,0 0 1,0 0-1,0 0 1,0 0-1,0 1 0,0-1 1,1 0-1,-1 0 1,0 1-1,1-1 1,-1 1-1,1-1 1,-1 0-1,1 1 0,0-1 1,-1 1-1,1-1 1,0 1-1,0 1 1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1.7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329 209 4049,'6'-88'2679,"-5"67"-2487,0 11-54,-1 1 0,-2-18 1,2 25-126,0-1 1,-1 1 0,1 0 0,-1 0 0,0 0 0,1 0-1,-1 0 1,0-1 0,-1 1 0,1 1 0,0-1-1,0 0 1,-1 0 0,1 0 0,-1 1 0,-3-3 0,1 1-20,0 1 1,-1 0 0,1 0-1,-1 0 1,1 1 0,-1-1-1,0 1 1,1 0 0,-1 1-1,0-1 1,0 1 0,0 0-1,1 0 1,-1 1 0,0-1-1,0 1 1,0 0 0,1 0-1,-1 1 1,1-1 0,-1 1-1,-7 4 1,0 3-23,1 0 0,-1 1 1,2 1-1,-15 16 0,-32 53 376,42-57-95,-20 44-1,31-57-208,0 0 0,1 1 0,0-1 1,0 1-1,1 0 0,0 0 0,1 15 0,0-17-46,1-6 2,0-1-1,0 1 1,0-1 0,0 0-1,1 1 1,0 4 0,-1-6-3,1 0 1,-1-1-1,1 1 1,0 0 0,-1 0-1,1 0 1,0 0-1,-1-1 1,1 1-1,0 0 1,0-1-1,0 1 1,-1 0-1,1-1 1,0 1-1,0-1 1,0 0-1,0 1 1,2 0-1,8 1-3,0 0 0,1 0-1,-1-1 1,1-1-1,14-1 1,-3 1 144,-5 0-89,0-1 0,0-1 0,-1 0-1,1-1 1,26-9 0,-30 7-228,-1 1 1,1 0 0,0 1 0,1 1-1,24-1 1,-39 3 174,1 0 1,-1 0-1,0 0 1,0 0-1,0 0 1,0 0-1,1 0 1,-1 0-1,0 1 1,0-1-1,0 0 1,0 0-1,0 0 1,1 0-1,-1 0 1,0 1-1,0-1 0,0 0 1,0 0-1,0 0 1,0 0-1,0 1 1,0-1-1,0 0 1,1 0-1,-1 0 1,0 1-1,0-1 1,0 0-1,0 0 1,0 0-1,0 1 1,0 8 22,-1-5-13,2 34 441,1-18-137,-2 0-1,-4 34 0,1-44-297,0-1 0,0 0 0,-1 0 0,-10 17 0,0 1-388,1 2-853,3-10-884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2.2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 36 3633,'0'-1'192,"0"0"0,0 0 0,0 0 0,0 0 0,0 0 0,0 0 0,0 0 0,0 0 0,-1 0 0,1 1 0,0-1 0,-1-2 0,0 3-174,0 0 0,1-1 1,-1 1-1,1 0 0,-1 0 1,0 0-1,1 0 0,-1-1 0,0 1 1,1 0-1,-1 0 0,1 0 1,-1 0-1,0 0 0,1 0 0,-1 1 1,0-1-1,1 0 0,-1 0 1,0 0-1,1 1 0,-2-1 0,0 1-7,1 1-1,-1-1 0,0 0 0,0 1 1,0-1-1,1 1 0,-1-1 0,1 1 1,-1 0-1,1 0 0,0-1 1,0 1-1,0 0 0,0 0 0,0 0 1,0 0-1,-1 4 0,-1 2 111,1 1 0,-4 18 1,5-14-86,0-1 0,1 1 0,2 15 0,-2-27-27,0 1 1,1 0-1,-1 0 1,0-1 0,1 1-1,0-1 1,-1 1-1,1 0 1,0-1 0,0 1-1,0-1 1,0 1-1,0-1 1,0 0 0,0 1-1,1 0 1,1 0 31,-1 0 1,1-1-1,0 1 1,-1-1-1,1 1 0,0-1 1,0 0-1,4 1 1,4 0 126,1 0 0,0-1 0,19 0 0,-19-1-93,0-1 1,-1 0-1,1 0 1,-1-1-1,12-4 1,-15 4-51,0-2 0,0 1 0,0-1 0,0 0 0,-1-1 0,1 0 0,9-8 0,-12 8-17,0 1-1,1-1 0,-2 0 1,1-1-1,-1 1 1,1-1-1,-1 0 0,-1 0 1,1 0-1,-1-1 0,-1 1 1,1-1-1,-1 0 1,0 1-1,0-1 0,1-13 1,-2 12 8,-1 6-11,0-1 1,0 0-1,0 0 1,0 0-1,0 0 1,-1-5-1,1 8-10,-1-1 0,1 0-1,0 0 1,-1 1 0,1-1-1,-1 0 1,1 0 0,-1 1-1,1-1 1,-1 0 0,0 1-1,1-1 1,-1 1 0,0-1-1,1 1 1,-1-1 0,0 1-1,0-1 1,1 1 0,-1 0-1,0 0 1,0-1 0,0 1-1,0 0 1,0 0 0,1 0-1,-2 0 1,-12-1-186,1 0 0,-1 1 1,1 1-1,-1 0 0,-23 6 1,14-1-690,0 2 0,-30 13 0,5 1-3262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4.1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33 1712,'6'10'4964,"-6"-8"-4749,2 18 2079,-3-8-1557,1-29-225,0-43-238,0 485 323,0-402-1839,6 44 0,1-33-1746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6.2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480 143 3497,'0'-2'877,"0"2"-850,0-6 262,0 0 0,0 0 1,-1 0-1,1 0 0,-1 0 0,-1 0 1,1 0-1,-4-9 0,4 13-259,-3-7 340,-1 0 1,0 0 0,-9-12 0,12 19-316,1 0-1,-1 0 1,0 0 0,-1 0 0,1 0 0,0 0 0,0 1 0,-1-1 0,1 1 0,-1-1-1,1 1 1,-1 0 0,0 0 0,1 0 0,-1 1 0,0-1 0,-3 0 0,-8 0-10,1 1 1,-25 2 0,31-1-48,0 0 0,0 1 0,1 0 0,-1 0 0,1 1 0,-1 0 0,-7 4 0,-5 5-9,0 2 0,1 0 0,0 0 0,1 2 0,1 0 0,0 1 0,1 1 0,1 0 0,1 1 0,1 0 0,0 1 0,2 1 0,0 0 0,1 0 0,-6 24 0,5-10-13,2 0 0,-6 71 0,11-48 72,5 63 0,-1-112-47,-1 1 1,2-1-1,0 0 0,0 1 1,0-1-1,1 0 0,1 0 1,-1-1-1,2 1 0,-1-1 1,1 0-1,0 0 0,1 0 1,-1-1-1,2 0 0,-1 0 1,1 0-1,0-1 0,0 0 1,1 0-1,0-1 0,0 0 1,0 0-1,0-1 0,14 5 1,-3-5 1,0 0-1,0-1 1,1-1 0,-1-1 0,22-1 0,-37 0-10,19 0-122,0-1-1,27-5 0,15-9-1737,102-40 0,-72 20-2449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9.6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82 178 2312,'0'1'1876,"0"65"905,0-65-2783,0 0-1,0 0 1,0 0-1,0-1 1,0 1-1,1 0 0,-1 0 1,0 0-1,0-1 1,1 1-1,-1 0 1,1 0-1,-1-1 0,0 1 1,1 0-1,-1-1 1,1 1-1,0 0 1,-1-1-1,1 1 0,0-1 1,-1 1-1,1-1 1,0 1-1,-1-1 1,1 1-1,0-1 0,0 0 1,1 1-1,2 0-2,1 0-1,-1 0 1,1-1-1,6 1 1,-4-1 23,17 1 81,38-3 0,-51 0-121,0 0-1,0 0 1,0-1 0,0 0-1,16-7 1,-12 3-88,0-1 1,0 0-1,0-1 1,20-17-1,-30 21 97,0 1-1,-1-1 1,0 0-1,0 0 1,0 0-1,0 0 1,-1-1-1,0 1 1,0-1-1,0 0 0,-1 0 1,0 0-1,0 0 1,-1 0-1,2-8 1,-2 7 58,-1-1 0,0-13 0,0 19-34,0 0 1,0 0-1,-1 0 1,1 0-1,-1 0 0,1 1 1,-1-1-1,0 0 0,0 0 1,1 0-1,-1 0 1,-1 1-1,1-1 0,0 1 1,-2-3-1,0 2-7,0-1-1,-1 1 0,1 0 1,-1 0-1,0 1 1,1-1-1,-1 1 1,0-1-1,-7 0 1,-2 0 13,-24-1 0,26 2-14,-10 0 0,-37 3 0,52-1-7,-1 0 0,1 0 1,0 1-1,-1 0 0,1 0 1,0 0-1,0 1 0,0 0 1,1 0-1,-7 5 0,-2 4 33,0 0-1,0 1 0,1 1 1,1 0-1,1 1 0,0 0 1,0 1-1,2 0 0,-13 28 1,12-21 69,2 1 0,0 0 0,2 0 0,0 1 0,2 0 0,-2 42 0,5 21 451,1-85-547,0 1-1,0-1 0,1 1 0,-1-1 1,1 1-1,-1-1 0,1 0 1,0 1-1,1-1 0,-1 0 0,0 0 1,1 0-1,3 5 0,-3-5-2,1-1-1,0 1 0,0 0 1,0-1-1,0 0 0,1 0 0,-1 0 1,1 0-1,-1 0 0,1-1 1,0 1-1,3 0 0,8 2 0,1-2-1,-1 1 0,0-2 0,31-1 1,-38 0-3,17 0-171,0-2 1,-1 0-1,48-12 1,-31 2-1241,55-25 1,-15 1-3054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0.0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248 6 2801,'-2'-1'141,"0"0"1,0 0 0,-1 1 0,1-1 0,0 1 0,0-1 0,0 1 0,0 0-1,0 0 1,-1 0 0,1 0 0,0 0 0,0 0 0,0 1 0,0-1 0,0 1 0,-1-1-1,1 1 1,0 0 0,0 0 0,0 0 0,1 0 0,-1 0 0,0 0 0,0 0-1,1 1 1,-3 1 0,-1 3-131,0 0 0,0 0 0,0 1 1,1 0-1,0 0 0,-4 9 0,-14 33 309,2 2-1,-17 72 1,-12 109 600,39-163-620,-3 138 0,12-172-309,0-13 14,1 1 1,1-1-1,5 24 1,-6-41-12,2 1 0,-1-1 1,1 1-1,0-1 1,0 0-1,0 1 0,1-1 1,0 0-1,0 0 1,0-1-1,0 1 0,1-1 1,0 0-1,0 0 1,0 0-1,9 6 0,-8-7-45,0 0 0,0-1 0,0 0 0,0 0 0,1 0 0,-1-1 0,0 0-1,1 0 1,9 0 0,-5 0-95,0-2 0,0 1 0,0-1 0,16-4 0,-18 3-10,0-1 0,1 0 1,-1-1-1,0 1 1,-1-2-1,15-9 0,36-36-776,-46 39 709,60-61-1659,-10-1-1109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0.4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164 7 2905,'-1'-6'3610,"-5"17"-2865,-38 124-631,29-84 114,-54 233 1051,58-214-914,2 1 1,1 80-1,7-116-277,3 54 25,-1-79-110,1-1 0,0 0 0,0 0 0,1 0-1,0 0 1,0 0 0,6 10 0,-3-9-69,0 0 0,12 16 0,-16-23-15,1-1 0,-1 1 0,1-1-1,0 1 1,0-1 0,0 0 0,0 0-1,0 0 1,1 0 0,-1-1 0,0 1-1,7 1 1,2-1-467,0-1 0,0-1 0,16 0 1,-7 0-892,22 0-3558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1.2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103 42 3833,'-6'-17'4494,"-5"-7"-1425,14 28-3206,0 1 115,0 0-1,0-1 1,1 0 0,0 0 0,0 0-1,0 0 1,0-1 0,0 1 0,8 3-1,4 2 3,32 13 0,-30-16-13,0 0 1,0-1 0,1-1-1,20 2 1,77 0-1383,-107-8 1239,-6-2 167,-6-2 20,3 6-21,-1-1 0,0 1 0,0-1 0,0 1 0,0 0 0,0-1 0,0 1 0,0 0 0,1 0 0,-1-1 0,0 1 0,0 0 0,0 0 0,0 0 0,0 0 0,0 0 0,-2 1 0,-1-1-10,1 0 17,0 1 1,0-1 0,-1 1-1,1-1 1,0 1-1,0 0 1,0 1 0,0-1-1,0 0 1,1 1 0,-1 0-1,0-1 1,1 1 0,-1 0-1,1 0 1,-1 1 0,1-1-1,0 0 1,0 1 0,-2 3-1,-4 6-4,0 2-1,1-1 1,-6 16 0,7-15 6,-81 234 347,63-173-240,-97 267 142,120-341-242,-2 7-34,0 0 1,-1-1-1,0 1 1,-6 8-1,9-14 28,-1 0 0,1-1 0,-1 1 0,1-1 0,-1 1-1,0-1 1,0 1 0,0-1 0,0 0 0,0 0 0,0 0 0,0 0-1,0 0 1,0-1 0,0 1 0,0-1 0,-1 1 0,1-1-1,0 0 1,-3 0 0,0 1 80,-2-1-87,13-2 677,211-54-1381,-29 16-2327,-110 23 683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1.6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154 1 3385,'0'2'1187,"-4"10"-973,0 0 1,0 0 0,-8 13 0,-3 7 203,-76 211 1715,80-202-1984,-1 3-128,11-41 4,5-6-398,26-28-196,2 0-1,2 2 1,58-40 0,-88 67 599,0 0 1,-1-1-1,1 1 1,0 1-1,0-1 1,0 0-1,0 1 1,1 0 0,-1 0-1,0 0 1,9 0-1,-13 1-23,1 0-1,-1 0 1,1 1 0,-1-1-1,1 0 1,-1 0-1,1 0 1,-1 0 0,0 1-1,1-1 1,-1 0-1,1 0 1,-1 1 0,0-1-1,1 0 1,-1 1-1,1-1 1,-1 0 0,0 1-1,0-1 1,1 1 0,-1-1-1,0 0 1,0 1-1,1-1 1,-1 1 0,0-1-1,0 2 1,3 15 263,-3-12-170,4 148 1542,-4-100-1469,0-47-167,1 28 26,0-32-40,-1 1 1,1 0-1,-1-1 0,1 1 0,0-1 1,0 1-1,0-1 0,1 1 1,-1-1-1,2 3 0,1-1-183,0-1 0,1 1 1,-1-1-1,1 1 0,0-1 0,-1 0 0,1-1 0,0 1 1,1-1-1,6 2 0,20 1-2092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3.6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211 0 5217,'-1'0'1103,"-2"0"-997,0 0 1,0 1-1,0-1 0,0 1 1,1-1-1,-1 1 0,0 0 0,0 0 1,1 0-1,-1 0 0,1 1 1,-1-1-1,1 1 0,0 0 0,-4 3 1,-1 2-15,0 1-1,0 0 1,-6 10 0,5-5 32,-8 10-11,1 1 0,1 1 0,1 0 0,2 1 0,0 0 0,2 1 0,1 0 0,1 0 0,1 1 0,1 0 0,-1 48-1,6-52-106,-1-7 34,3 23-1,-2-35-35,1-1 1,0 1-1,0 0 0,0-1 0,1 1 0,0-1 1,0 0-1,0 1 0,4 5 0,-3-6-54,1 1 0,0-1 0,0 0 1,0 0-1,1 0 0,-1 0 0,1-1 0,0 0 0,0 0 0,0 0 0,1 0 0,5 1 0,-2-1-164,1 0 0,0-1 0,0 0 0,0-1 0,19 1-1,10-2-1468,-7 0-709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2.0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252 36 2969,'0'-1'160,"0"0"0,0 0 0,0 0 0,-1 0 0,1 0 0,0 0 1,-1 0-1,1 0 0,-1 0 0,1 0 0,-1 0 0,1 0 0,-1 0 0,0 1 1,1-1-1,-1 0 0,0 0 0,0 1 0,0-1 0,1 1 0,-1-1 0,0 0 1,0 1-1,0 0 0,-1-1 0,-4-2-93,0 1 0,0 1 0,-8-2 0,7 1 353,-4 1-254,0-1-1,0 1 0,-18 1 0,13 0-162,14 0-10,0 0 0,0 0 0,0 1 1,0-1-1,0 0 0,0 0 0,0 1 0,0 0 0,0-1 0,1 1 0,-1 0 0,-2 1 0,3-1-8,0 0 0,0 0 1,0 0-1,0 0 1,0 0-1,0 0 0,1 1 1,-1-1-1,0 0 1,1 0-1,-1 1 1,1-1-1,-1 0 0,1 1 1,0-1-1,-1 1 1,1 1-1,-1 9-156,0 1 1,0 0-1,3 21 0,-1-26 158,0-1-1,1 1 1,0 0-1,0 0 1,1-1-1,6 14 1,-5-15 19,-1 0 0,0 1 1,0-1-1,0 1 1,-1-1-1,0 1 1,0 0-1,-1 0 0,0 0 1,1 10-1,-2-12 12,0-1 0,0 0-1,-1 1 1,1-1 0,-2 6 0,1-9 8,1 0 1,-1 1 0,0-1 0,0 1-1,1-1 1,-1 0 0,0 0 0,0 0-1,0 1 1,-1-1 0,1 0 0,0 0-1,0 0 1,0-1 0,-1 1 0,1 0 0,0 0-1,-2 0 1,-6 2 76,1-1 0,-1 0-1,1-1 1,-1 0 0,0 0 0,1 0-1,-16-2 1,8 1-360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2.6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208 42 1664,'3'1'4021,"-3"30"-3993,1 12 477,-3 0-1,-8 58 1,-35 119 985,28-144-1212,-14 48 60,22-95-248,-1-1-1,-18 34 1,26-57-62,-1 0 1,0 0-1,0-1 0,-5 6 1,7-9-14,0 0 0,0 0 0,1 0 0,-1 0 1,0-1-1,0 1 0,0 0 0,0-1 1,0 1-1,0 0 0,0-1 0,0 0 1,0 1-1,-1-1 0,1 1 0,0-1 0,0 0 1,0 0-1,0 0 0,-1 0 0,1 0 1,0 0-1,0 0 0,0 0 0,-2-1 1,2 1-17,1 0 0,-1 0 1,1-1-1,0 1 1,-1 0-1,1-1 0,0 1 1,-1 0-1,1-1 1,0 1-1,-1 0 1,1-1-1,0 1 0,0-1 1,-1 1-1,1 0 1,0-1-1,0 1 0,0-1 1,0 1-1,-1-1 1,1 0-1,-2-11-137,1 0 0,0 0 0,1-17 0,0 13-1,0-3-6,0-12-190,1 1 0,6-39 1,2 28-331,22-63-1,27-37-554,-38 96 962,46-73 1,-56 103 256,0 1 0,1 0 0,0 0 0,1 1 0,1 1 0,0 0 0,0 1-1,23-14 1,-29 22 11,0-1 0,0 2-1,0-1 1,1 1 0,-1 0-1,1 0 1,-1 1 0,1 0-1,0 0 1,-1 1 0,1 0-1,10 2 1,-16-2-9,-1 0-1,1 0 1,0 1 0,0-1-1,0 1 1,0 0 0,-1-1 0,1 1-1,0 0 1,-1 0 0,1 0 0,0 0-1,-1 1 1,0-1 0,1 0 0,-1 1-1,0-1 1,1 1 0,-1-1 0,0 1-1,0-1 1,0 1 0,0 0 0,-1 0-1,1-1 1,0 1 0,0 3-1,1 4 69,-1 0-1,0 1 0,0-1 0,-1 14 0,0-12 60,0-6-16,0 1-1,0 0 0,-1 0 1,1 0-1,-1 0 0,-1-1 1,1 1-1,-1 0 0,0-1 1,0 1-1,-6 9 1,-1-2 65,-1-1 0,-1 0 0,1-1 0,-2 0 0,1-1 0,-1 0 1,-19 11-1,-3 0-1580,-61 28 0,61-36-1553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2.9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52 270 4441,'53'1'2821,"-28"0"-2181,1 0-1,26-5 0,-43 3-614,-1 0 0,0-1 1,1 0-1,-1-1 1,0 0-1,-1 0 1,1-1-1,-1 0 0,1 0 1,7-7-1,-11 9-18,-1-1 0,0 0-1,0 0 1,0-1 0,-1 1-1,1-1 1,-1 1-1,0-1 1,0 0 0,0 0-1,-1 0 1,1 0 0,-1 0-1,2-7 1,-2 1-78,0 1 0,0-1 0,-1 1 1,0-1-1,-3-15 0,2 21 16,0-1-1,0 1 1,-1-1-1,1 1 1,-1 0 0,0 0-1,0 0 1,0 0 0,-1 0-1,1 0 1,-1 0-1,0 1 1,0-1 0,-6-3-1,5 3-42,-1 1-1,1-1 0,-1 1 1,0 1-1,-1-1 0,1 1 0,0 0 1,-1 0-1,1 0 0,-1 1 1,-9-2-1,2 2-88,0 0 0,-20 1 1,28 0 174,0 1 0,0 0 1,0 0-1,0 0 0,0 1 0,0-1 1,1 1-1,-1 0 0,-8 5 0,5-1 14,1 1 0,0 0 0,0 0 0,0 0 0,1 1 0,0 0 0,0 0 0,1 1 0,0-1 0,-4 13 0,1-1 19,0 0 0,2 0 0,-7 38 0,9-30 56,2 1 0,2 50-1,0-76-76,0 0 0,0 1 0,1-1 0,0 0 0,-1 0 0,1 0 0,0 0 0,1 0 0,-1 0 0,0 0 0,1 0 0,0 0 0,0-1 0,2 4 0,-1-3-1,1 0 1,-1 0 0,0 0-1,1-1 1,0 1 0,-1-1-1,1 0 1,0 0 0,6 1-1,5 1-52,1 0 0,-1-2 0,1 0-1,24 0 1,-38-2 39,78 1-1285,-7-1-2199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3.3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132 52 3289,'0'-4'520,"-1"-1"1,1 1 0,-1 0 0,-2-6-1,2 8-369,1 0-1,-1 1 1,1-1 0,-1 1-1,0-1 1,1 1-1,-1-1 1,0 1 0,0 0-1,0-1 1,0 1-1,0 0 1,-1 0-1,-1-2 1,3 3-146,-1 0 0,0-1 0,0 1 0,0 0 0,0 0 0,0-1 0,0 1 0,0 0 0,0 0 0,0 0 0,0 0 0,0 0-1,0 1 1,1-1 0,-1 0 0,0 0 0,0 0 0,0 1 0,0-1 0,0 1 0,0-1 0,0 1 0,1-1 0,-2 2 0,0 0-18,-1 0 1,1 0-1,1 0 1,-1 0-1,0 1 1,-2 3-1,-7 16 128,0 0-1,1 1 0,2 0 1,0 1-1,1-1 1,2 2-1,0-1 0,2 0 1,-1 46-1,4-53-45,0-9-31,-1 0 1,2 1-1,0-1 0,1 9 0,-1-14-34,0 0-1,0 0 1,0-1 0,0 1-1,0 0 1,1-1-1,-1 1 1,1-1 0,0 0-1,0 1 1,0-1-1,0 0 1,0 0 0,0 0-1,4 2 1,2 1-41,1-1-1,0 1 1,0-2 0,1 1 0,-1-1-1,1-1 1,0 0 0,-1 0 0,1-1 0,17 0-1,-4-1-421,0 0 0,0-2 0,32-7 0,-39 5-263,-1-1-1,31-13 1,23-16-2906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3.6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211 0 5217,'-1'0'1103,"-2"0"-997,0 0 1,0 1-1,0-1 0,0 1 1,1-1-1,-1 1 0,0 0 0,0 0 1,1 0-1,-1 0 0,1 1 1,-1-1-1,1 1 0,0 0 0,-4 3 1,-1 2-15,0 1-1,0 0 1,-6 10 0,5-5 32,-8 10-11,1 1 0,1 1 0,1 0 0,2 1 0,0 0 0,2 1 0,1 0 0,1 0 0,1 1 0,1 0 0,-1 48-1,6-52-106,-1-7 34,3 23-1,-2-35-35,1-1 1,0 1-1,0 0 0,0-1 0,1 1 0,0-1 1,0 0-1,0 1 0,4 5 0,-3-6-54,1 1 0,0-1 0,0 0 1,0 0-1,1 0 0,-1 0 0,1-1 0,0 0 0,0 0 0,0 0 0,1 0 0,5 1 0,-2-1-164,1 0 0,0-1 0,0 0 0,0-1 0,19 1-1,10-2-1468,-7 0-709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4.0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3713,'0'0'808,"0"3"-416,0 17 304,26 7-168,16-4-240,14 1 120,16-9-175,10-6-233,3-3-129,26-6-551,-22 0-1080,-14 0-2737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4.3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2 132 640,'-1'36'4047,"0"-12"-2317,4 34 0,-2-51-1626,1 0 0,0 0 1,0 0-1,1 0 0,-1 0 0,2-1 0,-1 1 1,1-1-1,0 0 0,0 0 0,0 0 0,1-1 1,6 6-1,-6-6-57,0 0 1,1-1-1,-1 1 0,1-1 1,0-1-1,0 1 1,0-1-1,0 0 0,1 0 1,-1-1-1,1 0 1,0 0-1,-1-1 0,9 1 1,-12-2-11,6 1 120,0-1-1,13-1 1,-19 1-134,0-1-1,1 0 1,-1 0 0,0 0 0,0 0-1,0 0 1,-1 0 0,1-1 0,0 1 0,0-1-1,2-2 1,2-3-36,0 0 0,-1 0 0,0 0 0,0-1 0,-1 0 0,0 0 0,0 0 1,-1-1-1,0 0 0,0 0 0,4-18 0,-3 5-343,-1-1 1,-1 1 0,0-44 0,-3 60 231,0 0 1,-1 0 0,1 1 0,-1-1-1,0 0 1,-1 1 0,0-1-1,-3-8 1,3 10 47,-1 0 1,1 0-1,-1 1 0,1-1 1,-1 1-1,0 0 0,-1 0 1,1 0-1,-1 0 0,1 0 1,-6-3-1,1 2-14,1 1 1,-1-1-1,0 1 0,0 1 1,0-1-1,0 1 1,-17-1-1,8 1-9,0 2-1,-32 2 1,44-1-32,1-1-1,-1 1 0,1 0 1,-1 1-1,1-1 1,0 1-1,-1-1 1,1 1-1,0 0 1,0 1-1,0-1 1,0 1-1,1 0 1,-1 0-1,-3 4 1,-12 17-2189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4.7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99 0 2881,'-2'0'311,"0"0"1,0 0 0,0 1-1,0-1 1,0 1 0,0-1-1,0 1 1,0 0 0,0-1 0,0 1-1,1 0 1,-1 0 0,0 1-1,-2 1 1,1 0-78,0 0 1,0 0 0,1 0-1,-1 0 1,1 1-1,-4 6 1,1 1-81,1 1 0,0 0 1,-5 22-1,2 10 330,-3 79 0,4-27-231,5-82 198,1-29-153,1 9-325,0-1-1,0 1 0,1 0 1,-1 0-1,1 0 0,0 1 1,1-1-1,-1 0 1,1 1-1,1 0 0,-1-1 1,8-8-1,8-7-299,31-29 0,-43 43 288,7-5-3,0 0 0,1 1 0,0 0 0,20-9 0,-23 14 26,0 1 0,0 0 0,0 0 0,0 2 0,1 0 0,24-3 1,34 4 0,-47 2 15,-14 0-17,-1 1 0,1 0 1,-1 0-1,1 1 0,-1 0 0,0 0 1,0 1-1,13 7 0,85 38-3290,-66-30-623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59.8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 59 864,'-10'-6'3138,"8"6"-2928,1 0-102,-9 0 920,10 0-1005,0 0 1,-1 0 0,1 0 0,0 0-1,0 1 1,-1-1 0,1 0-1,0 0 1,0 0 0,0 0-1,0 0 1,-1 1 0,1-1-1,0 0 1,0 0 0,0 0-1,0 0 1,0 1 0,-1-1-1,1 0 1,0 0 0,0 0 0,0 1-1,0-1 1,0 0 0,0 0-1,0 0 1,0 1 0,0-1-1,0 0 1,0 0 0,0 1-1,0-1 1,0 0 0,0 0-1,0 1 1,0-1 0,0 0-1,0 0 1,0 0 0,0 1 0,1-1-1,-1 0 1,0 0 0,0 0-1,0 0 1,0 1 0,0-1-1,1 0 1,-1 0 0,0 0-1,0 0 1,0 1 0,0-1-1,1 0 1,-1 0 0,0 0 0,0 0-1,0 0 1,1 0 0,-1 0-1,0 0 1,0 0 0,1 0-1,-1 0 1,0 0 0,1 0-1,18 1 1394,-16-1-1816,413-8 625,-93 4-431,-192 5 186,114-5 2,-2-18 58,-176 14-13,102 0 0,-64 9 4,126-2 22,-159-3-24,13 0 40,-5 4-100,175-3 551,-58 3-389,-74 12-101,-19-1-22,184-7 89,-40-2 55,633 8 555,-608-11-611,-7 7-59,385 9 42,-330-13-54,901 2 301,-741-5-215,213-10-72,-292 1-22,-271 8-4,100 0 37,246-8-40,610-11-33,1694 19 525,-2778 1-502,-2 1 0,0 0-1,-1 0 1,1 0-1,0 0 0,-1 0 1,1 0-1,0 1 1,-1-1-1,1 0 1,0 0-1,-1 0 1,1 1-1,-1-1 1,2 1-1,4 0 12,-5-2-9,171 14 78,-142-8-80,46-2 307,-44 0-145,-16-3-1748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5.2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100 1 1776,'-1'8'602,"1"0"-1,-2 0 1,1 0-1,-1 0 1,0 0-1,-1 0 0,-6 13 1,6-12-371,-13 33 250,2 0 0,2 1 0,-12 78 0,23-109-440,0-3-25,0-1 1,-1 0-1,-2 9 1,3-15-227,1-8 179,3-13 56,3 4-32,0-1 0,1 1 0,1 0 0,11-16 0,1-4-80,-18 32 79,46-78-94,-38 67 79,0 0 0,0 1 1,22-20-1,-27 29 1,1 0-1,-1 0 1,1 1-1,0 0 1,0 0 0,1 1-1,-1-1 1,1 1-1,-1 1 1,1-1 0,0 1-1,-1 0 1,1 1-1,13 0 1,-19 0 20,-1 0 0,1 0 0,-1 0 0,1 0-1,0 0 1,-1 0 0,1 1 0,-1-1 0,1 0 0,-1 0 0,1 1 0,-1-1-1,1 0 1,-1 1 0,1-1 0,-1 1 0,1-1 0,-1 0 0,1 1 0,-1-1-1,0 1 1,1-1 0,-1 1 0,0-1 0,0 1 0,1-1 0,-1 1 0,0 0-1,4 20 79,-4-16-47,5 108 792,-5-83-734,0 0 0,3 0-1,0 0 1,8 30 0,-10-58-109,0 0 0,0 1 0,-1-1 1,1 0-1,1 1 0,-1-1 0,2 3 0,-3-5-40,1 1 1,-1-1-1,1 1 0,-1-1 0,1 0 0,-1 1 0,1-1 0,-1 0 0,1 0 0,-1 1 0,1-1 0,-1 0 0,1 0 0,-1 1 0,1-1 0,-1 0 0,1 0 0,0 0 0,-1 0 0,1 0 0,-1 0 0,1 0 0,-1 0 0,1 0 1,0 0-1,-1 0 0,1-1 0,-1 1 0,1 0 0,-1 0 0,1-1 0,-1 1 0,1 0 0,-1 0 0,1-1 0,-1 1 0,1-1 0,9-12-1785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2.0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59 4233,'0'0'1912,"0"-3"-1288,17-3-239,16-3 87,16-5 32,16 2-88,7 0-136,3 9-280,1 3 0,-1 0-24,-3 21-504,30 17-584,-17-8-225,-10-10-1343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4.0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3713,'0'0'808,"0"3"-416,0 17 304,26 7-168,16-4-240,14 1 120,16-9-175,10-6-233,3-3-129,26-6-551,-22 0-1080,-14 0-2737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6.0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 1 3505,'0'0'2952,"0"12"-1327,0 11-521,-7 10-320,-3 8-32,4 0-168,-1 6-87,1-5-169,2-4-224,1-6-96,3-5-8,-3-10-152,3-8-465,0-3-463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6.3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5633,'3'0'3889,"4"0"-3569,-1 0-320,4 0-200,17 12-200,-1 6-896,-3-1-1593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6.7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176 0 2577,'-5'4'246,"1"0"0,-1 0 1,1 1-1,1 0 0,-1-1 1,1 1-1,-1 0 1,1 1-1,1-1 0,-5 12 1,1-5 125,-18 44 96,3 1 1,2 1 0,3 1 0,2 0-1,3 1 1,2 1 0,-1 112 0,9-143-474,1-16-28,0 0 0,2 25 1,-1-38-12,-1 0-1,0 1 1,1-1 0,-1 0 0,1 0-1,-1 0 1,1 1 0,0-1-1,-1 0 1,1 0 0,0 0 0,0 0-1,0 0 1,0 0 0,0-1-1,0 1 1,2 1 0,-3-2-45,1 1-1,0-1 1,0 1 0,0-1 0,-1 0-1,1 1 1,0-1 0,0 0-1,0 0 1,0 0 0,0 0 0,-1 0-1,1 0 1,0 0 0,0 0 0,0 0-1,0 0 1,0 0 0,0-1 0,-1 1-1,1 0 1,0-1 0,0 1-1,0 0 1,-1-1 0,2 0 0,-1 0-81,1-1 0,-1 1 0,0-1 0,0 1 1,0-1-1,0 0 0,0 1 0,0-3 0,9-21-2088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7.0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1872,'0'0'1417,"13"0"-977,26 0 784,13 0-472,11 0-408,5 0-64,1 0-168,-3 0-112,2 3-424,-15 12-712,-11-3-1144</inkml:trace>
  <inkml:trace contextRef="#ctx0" brushRef="#br0" timeOffset="1">685 62 720,'0'6'2673,"0"3"-1265,0 11-104,-3 10-63,3 8-241,-7 12-248,0 0-232,1 1-368,3-10-128,3-6-24,0-14-568,0-12-944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7.4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 4481,'-10'0'4249,"7"0"-3753,0 0-496,3 17-232,0 25-392,0-7-913,0 0-1687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7.8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319 139 2577,'0'-2'1993,"0"-6"-1691,-1 1-1,0-1 0,0 0 1,-1 0-1,0 1 0,0-1 1,-1 1-1,0 0 0,0-1 1,-1 1-1,-8-12 0,10 16-296,0 1-1,0-1 0,0 1 0,0-1 0,-1 1 1,1 0-1,-1 0 0,0 0 0,1 0 1,-1 0-1,0 0 0,0 1 0,0 0 1,0-1-1,-1 1 0,1 0 0,0 1 0,0-1 1,-1 1-1,1-1 0,0 1 0,-1 0 1,1 0-1,0 0 0,-1 1 0,1-1 1,0 1-1,-1 0 0,1 0 0,0 0 1,-3 2-1,1-1-7,0 0 0,1 1 0,0 0 0,0 0 0,0 1 0,-7 6 1,0 2-16,-9 14 1,3-1 75,0 0 1,2 1-1,-19 46 0,26-53 78,2 0 0,0-1 0,2 2 0,0-1 0,1 1-1,-1 33 1,3-35-16,0-10-49,1 0 0,1 15 1,0-21-69,-1 0 0,0 0 0,1 0 1,-1 0-1,1-1 0,0 1 0,-1 0 1,1 0-1,0-1 0,0 1 1,0-1-1,0 1 0,1-1 0,-1 1 1,0-1-1,1 0 0,1 2 0,3 0 2,0 1 0,0-2-1,0 1 1,0-1-1,1 0 1,-1 0 0,1 0-1,-1-1 1,1 0-1,0-1 1,7 1-1,-7-1-7,1-1 0,-1 1 0,1-1 0,-1 0-1,0-1 1,1 0 0,-1 0 0,0-1-1,12-6 1,-7 2-71,0-2 0,-1 1-1,0-2 1,15-16 0,35-48-391,-43 50 203,19-37-1,-30 49 239,-1-1 0,-1 0 1,0-1-1,6-27 0,-10 37 276,-1 16-76,0 0 0,-1 0 0,-5 22 0,2-10-73,1 0-1,1 0 1,1 31 0,1-53-147,1 0 1,-1 0 0,0 0-1,0 0 1,1 0 0,-1 0-1,1 0 1,0-1 0,0 1-1,-1 0 1,1 0 0,0 0-1,1-1 1,-1 1 0,0 0-1,2 1 1,1 1-256,0-1 0,0 0 1,0 0-1,0-1 0,9 5 0,12 2-1931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8.1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337 0 3593,'-1'0'4439,"-5"6"-3618,-68 101 329,4 12-428,37-59-343,2 2 0,-24 70 0,40-86-204,1 1 0,3 0 0,-11 87-1,17 68 80,6-179-239,1 1 0,1-1 0,11 45-1,-9-51-32,1-1 1,0 1-1,1-1 0,1-1 0,18 28 0,-22-38-84,1 1 0,-1 0 0,1-1 0,7 6 0,-10-9-38,1-1-1,-1 1 1,1 0 0,-1-1 0,1 0 0,-1 1-1,1-1 1,0 0 0,0-1 0,0 1 0,0 0-1,4 0 1,12-1-1695,-5 0-1051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8.9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459 6 2865,'17'-4'7692,"-17"4"-7663,-1 0 0,1 0 0,0-1 0,-1 1 0,1 0 0,0 0 0,-1 0 0,1 0 0,0 0 0,-1-1 0,1 1 0,0 0-1,-1 0 1,1 0 0,-1 0 0,1 0 0,0 0 0,-1 0 0,1 0 0,-1 0 0,-10 0 91,-67 2 155,64 0-266,0 0 1,1 0 0,-26 9-1,-2 4 24,-52 29 0,70-32-61,0 2 0,1 1 0,-29 25 0,46-35 18,0 0 0,0 0 0,1 0 0,-1 0 0,-4 9 0,7-11-18,1 1 0,-1 0 0,1-1 1,-1 1-1,1 0 0,0 0 0,0 0 1,1 0-1,-1 0 0,1 4 0,0-6 13,0 0-1,0 0 1,0 0-1,0 0 1,1 0-1,-1 0 0,0 0 1,1 0-1,0 0 1,-1 0-1,1 0 0,0 0 1,0-1-1,0 1 1,0 0-1,0-1 1,0 1-1,1 0 0,-1-1 1,1 0-1,-1 1 1,1-1-1,-1 0 1,1 0-1,0 0 0,-1 0 1,4 1-1,7 5-21,0-2-1,1 0 1,0 0-1,16 3 1,59 8-34,-55-10 41,0-1-1,126 27-78,-158-31 109,6 0-13,1 1 1,-1 1-1,0-1 1,0 1-1,0 0 1,8 5-1,-14-7 11,0 0-1,0 0 1,0 0-1,0 0 1,0 1-1,0-1 1,-1 0-1,1 0 1,0 0-1,0 1 1,-1-1-1,1 0 1,-1 1-1,0-1 1,1 1-1,-1-1 1,0 0-1,0 1 0,1-1 1,-1 1-1,0-1 1,-1 1-1,1-1 1,0 1-1,0-1 1,-1 0-1,1 1 1,0-1-1,-1 0 1,0 1-1,1-1 1,-1 0-1,-1 2 1,-7 5 103,0 0 1,-1 0-1,0-1 0,-1 0 1,-17 8-1,2-1 32,23-12-133,-72 40 205,59-34-323,-1-1 1,-31 9-1,47-15 221,-4 0-1245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9.4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0 4201,'0'3'3005,"0"26"-1988,1 12 16,-9 75 1,-4-53-652,4-27-202,-3 46 0,10 12-139,1-90-38,0 0-1,0 0 1,1 0-1,-1 0 1,1 0-1,0-1 1,0 1 0,0 0-1,3 5 1,-3-7-2,0-1 0,0 1 0,1 0 1,-1-1-1,0 1 0,1-1 0,-1 1 1,1-1-1,0 0 0,-1 0 0,1 0 1,0 0-1,0 0 0,0 0 0,0 0 1,0 0-1,0-1 0,3 1 0,2 1 4,0-1 0,-1-1 0,1 1 0,0-1-1,0-1 1,-1 1 0,1-1 0,0 0 0,-1-1-1,1 1 1,-1-1 0,1-1 0,-1 1 0,0-1-1,0 0 1,0-1 0,0 1 0,-1-1 0,7-6-1,5-5 16,-2 0-1,0-2 0,0 0 0,17-28 0,-7 4-233,-2-1-1,-1 0 0,20-61 1,-31 76 83,1 0 1,21-34 0,-29 56 96,-3 5 34,0 11 135,-1-10-117,0 23 371,-1 1 1,-8 39 0,2-21-249,1 0 0,1 1 0,4 86 0,1-128-233,1 1-1,-1-1 1,0 0-1,0 0 1,1 0-1,-1 0 1,1 0-1,0 0 1,0-1-1,-1 1 1,1 0-1,1 0 1,-1 0-1,0-1 1,0 1-1,0 0 1,1-1-1,-1 1 1,1-1-1,0 0 1,2 2-1,15 7-2443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1:59.99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328 1 4113,'-4'0'2686,"-1"0"-2461,-1 1 1,0 0-1,1 0 1,-1 1 0,1-1-1,0 1 1,-1 0-1,-9 6 1,-42 29 493,42-27-473,-6 4-148,1 2 0,1 0 0,0 0 0,1 2 0,1 0 0,1 1 0,0 1 0,-14 25 0,28-41-74,0 1 0,-1-1 0,2 1 0,-1 0 0,1 0 0,-1-1 0,0 7 0,1 3-3,0 18-1,1-26-39,0-5 21,1 1-1,-1 0 0,0 0 0,1-1 1,-1 1-1,1 0 0,0-1 0,-1 1 1,1 0-1,0-1 0,0 1 0,0-1 1,0 1-1,2 1 0,22 19 17,-13-11-23,0-1 12,-1 0-1,16 22 1,-23-26 7,0-1 0,-1 1 0,0 0 0,0 0 1,0 0-1,-1 0 0,0 1 0,2 10 0,-1-6 101,-2 0 0,0 0 0,0-1 0,-1 1 0,0 0 0,-3 14 1,3-24-91,-1 0 1,1 0-1,0 0 1,-1 0-1,0 0 1,1 0-1,-1-1 1,1 1-1,-1 0 1,0 0-1,0-1 1,1 1-1,-1 0 1,0-1-1,0 1 1,0-1-1,0 1 1,0-1 0,0 1-1,0-1 1,0 0-1,0 1 1,-1-1-1,0 0-36,0 1 0,0-1 0,0 0 0,-1 1 0,1-1 0,0-1 0,0 1 0,-1 0 0,-2-1 0,5 1-65,-1-1-1,-1-2-611,1 3 612,1-1-1,0 1 1,0 0-1,0-1 1,0 1 0,0-1-1,0 1 1,0-1-1,-1 1 1,1-1-1,0 1 1,0-1-1,1 1 1,-1 0-1,0-1 1,0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4.3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2 132 640,'-1'36'4047,"0"-12"-2317,4 34 0,-2-51-1626,1 0 0,0 0 1,0 0-1,1 0 0,-1 0 0,2-1 0,-1 1 1,1-1-1,0 0 0,0 0 0,0 0 0,1-1 1,6 6-1,-6-6-57,0 0 1,1-1-1,-1 1 0,1-1 1,0-1-1,0 1 1,0-1-1,0 0 0,1 0 1,-1-1-1,1 0 1,0 0-1,-1-1 0,9 1 1,-12-2-11,6 1 120,0-1-1,13-1 1,-19 1-134,0-1-1,1 0 1,-1 0 0,0 0 0,0 0-1,0 0 1,-1 0 0,1-1 0,0 1 0,0-1-1,2-2 1,2-3-36,0 0 0,-1 0 0,0 0 0,0-1 0,-1 0 0,0 0 0,0 0 1,-1-1-1,0 0 0,0 0 0,4-18 0,-3 5-343,-1-1 1,-1 1 0,0-44 0,-3 60 231,0 0 1,-1 0 0,1 1 0,-1-1-1,0 0 1,-1 1 0,0-1-1,-3-8 1,3 10 47,-1 0 1,1 0-1,-1 1 0,1-1 1,-1 1-1,0 0 0,-1 0 1,1 0-1,-1 0 0,1 0 1,-6-3-1,1 2-14,1 1 1,-1-1-1,0 1 0,0 1 1,0-1-1,0 1 1,-17-1-1,8 1-9,0 2-1,-32 2 1,44-1-32,1-1-1,-1 1 0,1 0 1,-1 1-1,1-1 1,0 1-1,-1-1 1,1 1-1,0 0 1,0 1-1,0-1 1,0 1-1,1 0 1,-1 0-1,-3 4 1,-12 17-2189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2:01.0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381 155 2881,'-13'-12'8021,"12"12"-7987,1 0-1,-1 0 1,0 0-1,0 0 1,1 0-1,-1 0 1,0 0-1,1 0 1,-1 0-1,0 0 1,1 1-1,-1-1 1,0 0-1,1 0 1,-1 1-1,0-1 0,1 1 1,-2 0-1,-2 7-75,-1 0 0,-5 18-1,3-8 46,-111 330 124,31 11-42,67-278 20,-49 130 0,62-196-28,-10 17 0,12-23-50,5-6-37,0-3-52,-1 0 34,1 0 0,0 0 0,0 0 0,0 0 0,0 0 0,-1 0-1,1 0 1,0-1 0,0 1 0,0 0 0,0 0 0,-1 0 0,1 0 0,0 0 0,0-1-1,0 1 1,0 0 0,0 0 0,0 0 0,-1 0 0,1-1 0,0 1 0,0 0 0,0 0 0,0 0-1,0-1 1,0 1 0,0 0 0,0 0 0,0 0 0,0-1 0,0 1 0,0-10 131,0 6-182,0-21 67,0-19-2,9-75 0,4 47-12,3 2-1,31-83 0,75-128-287,-119 274 297,86-161-167,-64 124 169,54-69 0,-66 97 0,1 1 0,1 0 0,0 1 0,27-20 0,-32 27 0,1 0 0,1 1 0,-1 0 1,1 1-1,0 0 0,0 1 0,0 0 1,20-2-1,-6 3 3,38 1 0,-63 2 12,2 0-1,1 0 0,-1 0 0,1 0 0,-1 0 0,1 1-1,-1-1 1,1 1 0,-1 0 0,1 0 0,-1 0 0,0 0 0,0 1 0,0-1 0,1 1 0,-1 0 0,-1 0 0,1 0 0,0 0 0,4 5-1,-2-1 13,0 1-1,0 0 1,-1 0-1,0 0 1,0 0-1,0 1 1,-1-1-1,0 1 1,0 0-1,-1 0 1,0 0-1,0 9 1,1 8 151,-2-1 0,-3 46 0,1-62-110,0 1 0,0-1 0,-1 1-1,0-1 1,-1 0 0,0 0 0,0 0 0,-1 0-1,-5 9 1,2-7 47,0-1-1,0 1 1,-1-1 0,-1 0-1,-17 15 1,8-11 15,0-1-1,0-1 1,-1-1 0,-1 0 0,0-2-1,-41 13 1,-5-7-61,18-4-209,28-6-66,16-4 21,0 0 1,0 1-1,-1 0 0,1 0 1,0 0-1,0 1 0,0-1 1,-4 4-1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2:01.6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130 151 3529,'20'6'3603,"0"-2"-3182,0 0-1,1-2 0,-1 0 1,1-1-1,20-2 1,-5 0-241,-28 1-158,0 0-1,0-1 0,0 0 0,0-1 0,14-4 0,-18 4-9,1 0 0,0 0-1,-1 0 1,0 0 0,1-1 0,-1 0-1,0 0 1,-1 0 0,1 0 0,5-6-1,-8 6 2,0 1-1,1-1 0,-1 0 0,0 0 0,0 1 1,-1-1-1,1 0 0,0 0 0,-1 0 0,0 0 1,0 0-1,0 0 0,0 0 0,0-3 0,-1-4 27,1 8-38,0 0 1,0-1-1,0 1 1,-1 0-1,1 0 1,-1-1-1,1 1 1,-1 0-1,0 0 0,0 0 1,0 0-1,0 0 1,0 0-1,0 0 1,-1 0-1,-1-2 1,0 2-7,0-1 1,0 1-1,0 0 0,0 0 1,0 0-1,-1 0 1,1 1-1,0 0 1,-5-2-1,-6 0-31,1 0-1,0 1 1,0 1 0,-21 0-1,26 2 56,1-1-1,-1 2 1,0-1 0,1 1-1,0 0 1,-1 0 0,1 1-1,0 0 1,0 0 0,0 0-1,1 1 1,-1 0 0,-9 9-1,-2 2 111,2 1 0,-1 1 1,-15 22-1,12-13 44,1 0 0,-19 35 1,32-48-142,-1-1 0,2 2 0,0-1 0,0 0 1,2 1-1,-1 0 0,-1 21 0,4-28-27,1 2-3,-1 0 1,1 0 0,1 15-1,0-22-5,-1 1 0,1 0 1,0-1-1,0 0 0,-1 1 0,2-1 0,-1 1 0,0-1 0,0 0 0,1 0 0,-1 0 0,1 0 0,0 0 0,-1 0 1,1 0-1,0 0 0,3 1 0,1 1-10,0-1-1,-1 0 1,1-1 0,1 1-1,-1-1 1,0-1 0,1 1 0,10 0-1,56 1-466,-64-3 368,2 1-115,1-2-1,0 0 1,-1 0 0,1-1 0,-1 0 0,0-1 0,0 0 0,0-1 0,12-6 0,11-8-2053,60-41 0,-46 21-1805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2:01.9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 18 1640,'6'2'5547,"-5"6"-5241,0 0 0,0 0 0,-2 15 0,0 0-56,1-12-147,1 21 288,-2 1 0,-1-1 0,-10 46 0,-23 64 243,73-188-1175,103-103-832,-15 15 160,-60 62 1110,-62 69 159,-4 2-5,1 0 1,0 0-1,0 0 0,0 0 1,0 0-1,0 0 0,0 0 0,0 0 1,0 1-1,0-1 0,0 0 1,1 1-1,-1-1 0,0 1 0,0-1 1,1 1-1,-1 0 0,0-1 1,3 1-1,-4 0-46,0 0 1,1 0-1,-1 0 1,0 0-1,0 0 1,0 0-1,0 0 1,0 0-1,0 0 1,1 0-1,-1 1 1,0-1-1,0 0 1,0 0-1,0 0 1,0 0-1,0 0 1,0 0-1,0 0 1,1 0-1,-1 0 1,0 1-1,0-1 1,0 0-1,0 0 1,0 0-1,0 0 1,0 0-1,0 0 1,0 0-1,0 1 1,0-1-1,0 0 1,0 0-1,0 0 1,0 0-1,0 0 1,0 1-1,0-1 1,0 0-1,0 0 1,2 26 863,-3 43 1,0-23-226,1 126-92,0-167-656,1-1-1,-1 0 1,1 0 0,-1 1-1,1-1 1,0 0 0,1 0-1,-1 0 1,1 0 0,2 4-1,-1-3-381,1 1-1,-1-1 1,2-1-1,-1 1 1,0-1-1,7 6 1,14 8-3860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2:02.5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350 27 3505,'1'-5'6432,"0"4"-6336,-1 1 1,0-1-1,0 1 1,0-1-1,0 0 1,0 1-1,0-1 1,0 1-1,0-1 1,0 0-1,0 1 1,0-1-1,0 1 1,0-1-1,0 0 1,0 1-1,0-1 1,-1-1 0,-1 1-83,0 0 1,1 0 0,-1 0-1,0 0 1,0 1 0,0-1-1,0 0 1,0 1 0,1-1-1,-1 1 1,0 0 0,-2 0 0,-29-1-107,21 2 59,1-1 25,1 0 0,-1 1 0,0 0-1,1 1 1,0 0 0,-1 1 0,1 0-1,0 0 1,0 1 0,1 1 0,-14 7 0,4 0-1,1 1 1,-17 16-1,25-20-25,1 0-1,0 1 0,1 0 0,-14 20 1,20-25 12,0-1 0,0 0 1,0 1-1,1 0 0,0-1 1,0 1-1,0 0 0,1 0 1,-1-1-1,1 1 0,0 0 1,0 0-1,1 0 0,-1 0 1,1-1-1,0 1 0,1 0 1,-1-1-1,1 1 0,0-1 1,0 1-1,0-1 0,4 5 1,14 13 7,34 31 0,-31-32 39,28 32 0,-50-51 24,1 0 0,-1 0 0,0 0-1,0 0 1,1 0 0,-1 0-1,0 0 1,-1 0 0,1 0 0,0 1-1,-1-1 1,1 0 0,-1 1-1,1-1 1,-1 0 0,0 4 0,-1-6-14,1 1 0,0 0 0,-1 0 1,1-1-1,-1 1 0,1 0 0,-1 0 0,1-1 1,-1 1-1,1-1 0,-1 1 0,0-1 1,1 1-1,-1-1 0,0 1 0,1-1 1,-1 1-1,0-1 0,0 0 0,0 1 1,1-1-1,-1 0 0,0 0 0,-1 1 1,-3 0 88,-22 9 203,-77 30-483,135-53-5560,36-22 3161,-16 3-2221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2:02.9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101 1 3433,'10'4'5710,"-10"14"-4797,1-8-681,-1 1 0,0-1-1,-1 1 1,0 0 0,-1-1 0,0 0 0,-4 13 0,-45 81 381,9-21-509,40-77-154,-3 3-531,38-47-6399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2:03.2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39 0 4505,'0'0'4833,"-3"6"-4249,0 12-392,-10 11-192,3-2-232,0-4-1544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2:03.6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 0 1376,'0'0'3608,"0"9"-1735,-1 12-1019,-2 0-1,0-1 0,-10 36 0,6-27-418,1-5-187,2-12-142,2 0 1,-1 0 0,-1 25 0,5-8-90,-1-28-14,0 0 0,0-1 0,1 1 0,-1 0-1,1 0 1,-1-1 0,0 1 0,1 0 0,-1 0 0,1-1 0,0 1 0,-1-1 0,1 1-1,-1 0 1,1-1 0,0 1 0,0-1 0,-1 0 0,1 1 0,0-1 0,0 1-1,0-1 1,-1 0 0,1 0 0,1 1 0,25 2 80,-24-3-72,0 0 3,63 2 181,-59-3-177,1 0 0,-1 0 0,1 0 1,-1-1-1,0 0 0,13-5 1,-9 2-19,-1-1 1,1-1-1,-1 0 1,0 0 0,-1-1-1,1 0 1,-2-1 0,1 0-1,-1 0 1,-1-1-1,1 0 1,-2 0 0,1-1-1,-2 0 1,1 0 0,5-17-1,-9 18 3,-1 1-1,0-1 0,0 0 0,-1-12 1,0 11 17,0 9-8,-1 1-1,1 0 0,0 0 1,0-1-1,-1 1 0,1 0 1,0 0-1,-1-1 0,0 1 1,1 0-1,-1 0 0,0 0 1,1 0-1,-1 0 0,0 0 1,0 0-1,0 0 0,0 0 1,0 0-1,0 1 0,0-1 1,0 0-1,0 1 0,0-1 1,0 0-1,-3 0 0,-3-1 6,1 0 0,-1 0-1,-12 0 1,14 1-22,-19-3-183,-24-2 302,15 4-3514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2:04.1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 0 2593,'1'0'6188,"8"0"-5172,-8 0-971,-1 0 0,1 0 0,0 0 0,0 0 1,0 0-1,-1 0 0,1 1 0,0-1 0,0 0 0,-1 0 1,1 1-1,0-1 0,-1 0 0,1 1 0,0-1 0,-1 1 1,1-1-1,0 1 0,-1-1 0,1 1 0,-1-1 0,1 1 0,-1 0 1,1-1-1,-1 1 0,1 0 0,-1-1 0,1 2 0,-1 2-3,1-1 0,0 0 0,-1 1 1,1-1-1,-1 6 0,0-4 56,2 32 359,-2 0 0,-1 0 1,-2 0-1,-8 38 0,8-60-383,-24 114 710,22-95-550,-2 63 1,7-100-235,1 0 1,-1-1-1,1 1 0,-1 0 1,1 0-1,0 1 0,0-1 1,3-5-1,15-23-50,-13 23 12,90-124-913,-69 98 672,57-53 0,-81 84 275,0 0 1,0 0-1,0 1 0,1-1 0,-1 1 0,1 0 0,-1 0 0,1 0 1,0 0-1,0 1 0,0-1 0,0 1 0,0 0 0,0 0 0,0 1 1,0-1-1,5 1 0,-6 0 30,0-1 1,0 2-1,0-1 1,0 0-1,0 1 1,-1-1-1,1 1 1,0 0-1,0 0 1,0 0-1,0 0 1,-1 1-1,1-1 0,-1 1 1,1-1-1,-1 1 1,1 0-1,-1 0 1,3 4-1,4 3 106,-2 1 0,0 0-1,11 20 1,13 34 211,-27-55-366,-1 0 1,1 0 0,-2 1-1,3 10 1,-4-9-1603,1 18 1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2:16.7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87 163 392,'-17'-27'6098,"13"24"-5629,4 2-480,-1 0 1,0 0-1,1 0 1,-1 0 0,1 0-1,-1 1 1,1-1-1,-1 0 1,1 0-1,0 0 1,-1 0-1,1-1 1,0 1-1,0 0 1,0 0-1,0 0 1,0 0-1,0 0 1,0 0 0,0-2-1,0-6-37,0 9 133,0-1-80,0 1 0,-1 0 0,1-1 0,0 1 0,0 0 0,-1-1 0,1 1 0,0-1 0,0 1 0,-1-1 0,1 1 0,0-1 0,0 1 0,0 0 0,0-1 0,0 1 0,0-1 0,0 1 0,0-1 0,0 1 0,0-1 0,0 0 0,0-18-51,0 12-19,0 4 60,0-1 1,1 0-1,-1 0 0,1 0 0,0 0 1,0 1-1,0-1 0,0 0 0,1 1 0,-1-1 1,1 1-1,0-1 0,11-11 3249,-13 16-3237,0 2-7,-1 0 0,1 0 0,-1 0 0,0 0 1,0 0-1,0 0 0,-3 5 0,-3 7-1,-5 27 11,2-1 1,-8 80-1,9-56 100,6-42-38,1-6 97,-6 23 0,6-31-145,1 0 1,0 0 0,0 1 0,2 13 0,0-4-332,-1-33-2742,0-13 1302,0-5-1906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2:23.3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 49 80,'-17'-12'3688,"17"10"-3404,-3-2 454,3-10 2087,-3 10-2604,0-2 481,3 6-688,0-1 0,0 1 1,-1 0-1,1-1 0,0 1 1,0 0-1,0-1 0,0 1 0,-1-1 1,1 1-1,0 0 0,0-1 0,-1 1 1,1 0-1,0 0 0,-1-1 1,1 1-1,-1 0 0,1 0-11,1 0 0,-1 0 0,0 0-1,0 0 1,0 0 0,0 0 0,0 0-1,0 0 1,0 0 0,0 0 0,-1 0 0,1 0-1,0 0 1,0 0 0,0 1 0,0-1 0,0 0-1,0 0 1,0 0 0,0 0 0,0 0 0,0 0-1,0 0 1,0 0 0,0 0 0,0 0 0,0 0-1,0 0 1,0 0 0,0 0 0,0 0-1,0 0 1,0 0 0,0 0 0,0 0 0,0 0-1,-1 0 1,10 10 3,-1 0 0,1-1 0,1 0 0,19 14 0,-25-22-10,-4 0 3,1-1 0,-1 0-1,1 0 1,-1 0 0,1 0 0,0 1-1,-1-1 1,1 0 0,-1 0-1,1 1 1,-1-1 0,1 0-1,-1 1 1,0-1 0,2 2 294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4.7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99 0 2881,'-2'0'311,"0"0"1,0 0 0,0 1-1,0-1 1,0 1 0,0-1-1,0 1 1,0 0 0,0-1 0,0 1-1,1 0 1,-1 0 0,0 1-1,-2 1 1,1 0-78,0 0 1,0 0 0,1 0-1,-1 0 1,1 1-1,-4 6 1,1 1-81,1 1 0,0 0 1,-5 22-1,2 10 330,-3 79 0,4-27-231,5-82 198,1-29-153,1 9-325,0-1-1,0 1 0,1 0 1,-1 0-1,1 0 0,0 1 1,1-1-1,-1 0 1,1 1-1,1 0 0,-1-1 1,8-8-1,8-7-299,31-29 0,-43 43 288,7-5-3,0 0 0,1 1 0,0 0 0,20-9 0,-23 14 26,0 1 0,0 0 0,0 0 0,0 2 0,1 0 0,24-3 1,34 4 0,-47 2 15,-14 0-17,-1 1 0,1 0 1,-1 0-1,1 1 0,-1 0 0,0 0 1,0 1-1,13 7 0,85 38-3290,-66-30-623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3:40.6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 38 368,'-3'-2'337,"1"0"0,-1 0 0,1-1 0,0 1 0,0-1 1,0 0-1,-1-3 0,2 6-278,1-1 1,0 1-1,0-1 0,0 1 1,-1-1-1,1 1 1,0-1-1,-1 1 1,1-1-1,0 1 0,-1-1 1,1 1-1,-1 0 1,1-1-1,-1 1 1,1 0-1,-1-1 0,1 1 1,-4-1 722,-3-2 94,5 2-687,-8-1 1706,12 8-1874,0-1-1,0 1 0,1-1 1,3 6-1,4 9 6,20 37 87,-10-19-63,-9-19-25,27 34 0,-12-16-12,-5-9 60,30 30 1,-32-38-12,0 1 0,-2 1 1,19 32-1,-10-16 60,-22-33-117,1-1 34,-5-4-23,1 0 0,-1 0 0,0 0-1,1 0 1,-1 0 0,0 1 0,0-1 0,1 0 0,-1 0 0,0 0 0,0 1 0,1-1 0,-1 0 0,0 0-1,0 1 1,0-1 0,0 0 0,1 1 0,-1-1 0,0 0 0,0 0 0,0 1 0,0-1 0,0 0-1,0 1 1,0-1 0,0 0 0,0 1 0,0-1 0,0 0 0,0 1 0,0-1 0,0 1 0,1 1-18,0-2 6,-1 1 1,0-1 0,0 0-1,0 0 1,0 1-1,1-1 1,-1 0-1,0 0 1,0 1-1,0-1 1,0 0-1,0 0 1,0 1-1,0-1 1,1 0-1,-1 0 1,0 1-1,0-1 1,0 0-1,0 1 1,0-1-1,0 0 1,-1 1-1,1-1-10,0 0-1,0 1 0,0-1 1,1 0-1,-1 0 0,0 1 1,0-1-1,0 0 0,0 0 1,0 1-1,0-1 0,0 0 1,1 0-1,-1 0 0,0 1 1,0-1-1,0 0 0,0 0 1,1 0-1,-1 0 0,0 1 1,0-1-1,0 0 0,1 0 1,-1 0-1,0 0 0,0 0 1,1 0-1,-1 0 0,0 1 1,0-1-1,1 0 0,-1 0 1,0 0-1,0 0 0,1 0 1,-1 0-1,0 0 0,0 0 1,1-1-1,-1 1 0,1 0 1,-1 0-152,1 0 0,0 0 0,0-1 1,0 1-1,-1 0 0,1 0 0,0-1 0,0 1 1,2-3-474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3:43.4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56,'0'0'8786,"9"0"-8978,-3 1 201,-1 0-1,0 0 1,0 0 0,0 0 0,0 1 0,-1 0-1,1 0 1,0 0 0,4 3 0,17 7 35,84 35 227,-54-24-141,-32-13-56,40 13 0,126 24 333,-102-23-318,14 5 118,42 18-13,-96-33-107,75 26-78,-83-25 7,70 17 0,57 20 93,-143-42-107,17 4 29,101 28 73,-71-22-80,12 7-20,-52-16-2,36 7 0,6-1 10,34 7 24,23 3 14,-25-5-66,0 0 30,-4-5 2,79 13 7,-105-19-22,93 10 6,-27-3-1,-1 0-3,-76-12 3,48 3 11,89 6-15,74 2 23,196-17 15,-441-2-41,0-1 1,0-2 0,35-10 0,-18 4-1,38-9 0,-51 17 77,-18 2 82,-3 2 79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3:47.5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630 21 464,'7'-21'6493,"-9"22"-6438,-9 3-6,1 1 0,-1 1-1,1 0 1,0 0 0,1 1 0,-11 10-1,-9 5-17,-8 4 8,-15 11 45,1 2 0,-48 48 0,-25 19 170,33-30-44,83-69-213,1 1-1,-10 14 1,11-14 38,0 0 0,-12 12 0,15-17-129,-3 3 385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15.4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917 0 1096,'0'0'7994,"-1"0"-7962,-6 1-23,1-1 1,0 1 0,-1 0-1,1 1 1,0-1-1,-7 4 1,-37 18-18,20-9 54,-19 8 31,-137 64-24,148-66-43,-309 140-10,347-160 0,-115 47-13,111-44 9,-1 0 0,0 0 0,1 0 0,0 0 0,-7 8-1,-5 5 1870,16-15-1872,1 1 4,0 0 0,-1 0 0,1 0 0,0-1 0,0 1 0,0 0 0,0-1 0,0 1 0,1-1 0,-1 1 0,2 0 0,3 5 34,20 27 53,23 41-1,4 15 213,4-4 0,94 112 0,39-1-97,-177-182 92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17.2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1 616,'18'7'4646,"-15"-5"-4258,-1-1-236,0 1 1,0-1-1,0 0 1,0 0-1,0 0 1,4 1-1,14 7 739,-3-1-313,169 66 970,-82-21-1106,-28-24-321,91 33 568,-120-44-433,98 20 0,7 2-108,-15-3 73,-3 0-87,-101-27-134,-13-5 30,23 3-1,-17-4-37,42 5 60,31 7 39,45 10-87,-86-17-2,-33-6 0,32 8 12,-23-5-5,-1-1-1,1-2 0,51-2 1,-5 2 7,26 3-23,-63-3 14,-2 2 4,63 16 0,-78-15-9,5 0 5,0-2 1,36 1 0,63-4 30,-62-2-27,99 1 227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23.8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3081,'0'0'7992,"0"6"-8416,1-2 419,0 0-1,0 0 1,0-1 0,1 1-1,-1 0 1,1 0 0,4 5-1,2 7 33,19 46 0,-3 0-1,-2 2 1,-3 1 0,-3 1-1,-3 0 1,6 82 0,-19-124 825,-6-302-1074,6 262 198,1-43-52,0 53 72,0-1 0,0 1 0,1 0 0,0-1 0,0 1 0,5-10 0,-1 6-7,1-1-1,0 1 1,0 1-1,1 0 1,0 0-1,0 0 0,1 1 1,1 0-1,-1 1 1,1 0-1,0 0 0,1 1 1,-1 1-1,1-1 1,1 2-1,-1 0 1,0 0-1,16-2 0,3 2-1563,56 1 0,-75 3 482,10 0-2749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26.6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0 439 672,'25'1'631,"-15"-1"-281,1 1 0,-1-2 0,0 0 1,14-2-1,-1-5-8,-1 0 1,-1-1-1,1-1 0,19-14 1,-15 10-141,80-50 236,-86 50-413,-1-1 0,-1-1-1,18-19 1,-31 30-46,-1 1 1,-1-1-1,1 0 0,-1 0 1,1 0-1,-2-1 0,1 1 0,0-1 1,-1 0-1,0 0 0,-1 1 1,1-1-1,-1 0 0,0 0 1,-1-1-1,1-6 0,-1 2-63,1 8 57,-1 0 1,0 0 0,0-1 0,0 1 0,0 0 0,-1 0 0,1 0-1,-1 0 1,0 0 0,-2-5 0,1 4-12,-1 0 0,0 0 0,-1 0 0,1 1 0,-1 0 0,0-1 0,0 1 0,0 0 0,0 1 0,0-1 0,-1 1 0,-4-2-1,-2-1 11,0 1 0,-1 0 0,1 1-1,-13-2 1,4 3 56,-33 0 1,50 2-30,-1 0 2,0 0 0,0 1-1,1-1 1,-1 1 0,0 0 0,0 0 0,0 0 0,0 0-1,1 1 1,-1-1 0,0 1 0,1 0 0,-4 3 0,-1 1 14,1 1 1,0 0 0,1 0 0,-8 11 0,-1 2 170,2 1 1,0 0-1,1 1 1,2 1-1,0-1 1,1 2 0,-7 29-1,8-18 239,2-1 0,2 1 0,0 0 1,3 54-1,2-82-396,-1 0 0,1-1 0,1 1 0,-1-1-1,1 1 1,1-1 0,-1 0 0,1 0 0,0 0 0,0 0 0,1 0 0,6 8 0,0-2-4,1-1 0,0-1-1,0 0 1,20 13 0,-18-15-60,0 0 0,1-1 0,0-1 1,0 0-1,0-1 0,1-1 0,0 0 0,0-1 0,26 2 1,-13-3-335,0-2 1,0 0 0,0-2-1,34-6 1,-39 2-560,41-14 1,13-9-1742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27.7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295 161 1240,'0'-6'5680,"0"-1"-5183,0-3 219,0 0-1,-2-12 0,1 18-648,0 0 0,0 0 0,-1 0 0,1 0 0,-1 1 0,1-1 0,-1 1 0,-5-7 0,0 1-66,-1-1-1,-10-9 1,15 16-9,0 0 1,0 0-1,-1 1 0,1 0 0,0 0 0,-1 0 0,0 0 1,1 0-1,-1 1 0,-7-2 0,3 1 13,-1 2 0,0 0 0,-10 0 1,-1 1-283,19-1 221,-15 3-248,-3 20 273,12-16 25,0 1 0,1 0-1,0 0 1,0 0 0,-8 19-1,7-15 3,0 1 8,1 1 0,1-1 0,0 1 1,1 0-1,0 1 0,-3 27 0,2 91 429,5-111-330,0-19-96,0 0 0,1 1 1,-1-1-1,1 0 0,-1 0 0,1 1 0,0-1 1,0 0-1,0 0 0,1 0 0,-1 0 0,1 0 0,0 0 1,0 0-1,-1-1 0,2 1 0,-1-1 0,0 1 0,1-1 1,2 2-1,-1 0 3,0-1 0,1 1-1,-1-1 1,1 0 0,0-1 0,0 1 0,0-1 0,0 0-1,0-1 1,1 1 0,-1-1 0,11 2 0,-3-2 25,31 0 97,-39-2-112,-1 1 0,1-1-1,-1 1 1,1-1 0,-1-1 0,1 1-1,4-3 1,-1 0-1,0-1-1,-1 0 0,0-1 0,0 1 1,11-13-1,-4 2-52,18-26 1,-25 32-45,0-1 0,-1 0 1,0-1-1,0 1 0,-1-1 0,-1 0 1,0 0-1,-1-1 0,0 1 0,-1-1 1,0 0-1,-1-18 0,-2 25 633,-2 9-413,-2 10-97,0 3 24,0 1 1,2-1 0,0 1 0,1 0 0,0 27-1,2-41-96,0 0-1,0 1 0,0-1 1,1 0-1,-1 0 0,1 0 1,0-1-1,0 1 0,0 0 1,0 0-1,1 0 0,-1-1 1,1 1-1,-1 0 0,1-1 1,0 0-1,0 1 0,0-1 1,0 0-1,1 0 0,-1 0 0,0 0 1,6 2-1,8 7-709,2-1 1,-1-1-1,1-1 0,25 9 0,-33-13-20,27 8-3452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28.1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309 3 2865,'-26'-1'1938,"17"0"-1666,-1 1 0,1 0 0,0 0 0,-1 1 0,1 0 1,0 1-1,0 0 0,-12 4 0,11-1-132,1 1 0,-1-1 0,2 1 0,-1 1 0,1 0 0,0 0 1,0 1-1,1 0 0,0 0 0,0 0 0,1 1 0,-9 15 0,4-2 82,1 0 0,1 1 0,0 1 0,-6 32 1,7-21-4,3 1 0,0 0 0,2 56 0,3-82-199,0-1 1,1 1 0,0 0-1,0 0 1,5 14-1,-4-20-17,-1 0 0,1 0 0,0 0-1,0 0 1,0 0 0,1-1 0,0 1 0,-1-1-1,1 0 1,0 0 0,0 0 0,1 0 0,-1 0-1,7 3 1,-2-2-3,0 0 1,0-1-1,0 0 0,1 0 0,-1-1 1,0 0-1,1-1 0,12 1 0,0-1-39,0-1-1,29-5 0,-33 3-122,0-2 0,-1-1 0,0 0 0,0 0 0,0-2 1,-1 0-1,0-1 0,19-13 0,-5 1-761,-2-1 0,50-49-1,-15 1-1629,-10 4-1775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28.4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152 0 3577,'-1'17'626,"0"-1"0,-1 0 0,-7 30 0,-20 44 807,6-22-556,0 8-178,4 1 0,3 0 1,-10 138-1,23-62-211,4-128-413,2 1-1,0-1 1,13 48 0,-8-49-46,0-1 1,15 26 0,-17-37-54,1 0 0,0-1 0,1 0 0,0 0 0,16 15 0,-22-24-26,1 1 0,0-1 0,0 0 0,0 1 1,0-1-1,0-1 0,0 1 0,0 0 0,1-1 0,-1 0 0,1 1 1,-1-1-1,1-1 0,-1 1 0,1 0 0,0-1 0,6 0 0,-7 0-25,-1 0-1,0-1 0,1 1 0,-1-1 0,1 1 0,-1-1 1,0 0-1,0 0 0,0 0 0,1 0 0,-1 0 1,0-1-1,0 1 0,0-1 0,-1 1 0,1-1 1,0 0-1,-1 1 0,1-1 0,-1 0 0,1 0 1,-1 0-1,0-1 0,1-1 0,3-7-681,0 1-1,-2-1 1,6-21-1,-1-23-4019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59.8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 59 864,'-10'-6'3138,"8"6"-2928,1 0-102,-9 0 920,10 0-1005,0 0 1,-1 0 0,1 0 0,0 0-1,0 1 1,-1-1 0,1 0-1,0 0 1,0 0 0,0 0-1,0 0 1,-1 1 0,1-1-1,0 0 1,0 0 0,0 0-1,0 0 1,0 1 0,-1-1-1,1 0 1,0 0 0,0 0 0,0 1-1,0-1 1,0 0 0,0 0-1,0 0 1,0 1 0,0-1-1,0 0 1,0 0 0,0 1-1,0-1 1,0 0 0,0 0-1,0 1 1,0-1 0,0 0-1,0 0 1,0 0 0,0 1 0,1-1-1,-1 0 1,0 0 0,0 0-1,0 0 1,0 1 0,0-1-1,1 0 1,-1 0 0,0 0-1,0 0 1,0 1 0,0-1-1,1 0 1,-1 0 0,0 0 0,0 0-1,0 0 1,1 0 0,-1 0-1,0 0 1,0 0 0,1 0-1,-1 0 1,0 0 0,1 0-1,18 1 1394,-16-1-1816,413-8 625,-93 4-431,-192 5 186,114-5 2,-2-18 58,-176 14-13,102 0 0,-64 9 4,126-2 22,-159-3-24,13 0 40,-5 4-100,175-3 551,-58 3-389,-74 12-101,-19-1-22,184-7 89,-40-2 55,633 8 555,-608-11-611,-7 7-59,385 9 42,-330-13-54,901 2 301,-741-5-215,213-10-72,-292 1-22,-271 8-4,100 0 37,246-8-40,610-11-33,1694 19 525,-2778 1-502,-2 1 0,0 0-1,-1 0 1,1 0-1,0 0 0,-1 0 1,1 0-1,0 1 1,-1-1-1,1 0 1,0 0-1,-1 0 1,1 1-1,-1-1 1,2 1-1,4 0 12,-5-2-9,171 14 78,-142-8-80,46-2 307,-44 0-145,-16-3-1748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28.8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 0 4113,'-10'3'5625,"39"-3"-5617,17 0 360,16 0 40,10 0-248,7 0-64,3 0-96,-4 0-80,1 9-584,26 9-456,-23-7-1305,-10-5-2256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0.2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63 1 3449,'-11'25'392,"1"1"1,1 0 0,2 1-1,-7 45 1,8-17 378,1 73 1,5-109-609,2 78 632,-1-77-598,1 0 0,10 35 0,-5-29 71,20 42-1,-21-55-180,1 0 1,1-1-1,-1 0 0,19 20 0,-22-28-83,0 0 0,0 0 0,0-1-1,1 0 1,0 0 0,0 0 0,0-1-1,0 1 1,0-1 0,0 0 0,0-1-1,1 1 1,-1-1 0,1 0-1,7 0 1,-6-1-3,1 0 0,-1 0-1,1-1 1,-1 1 0,1-2-1,-1 1 1,0-1 0,0 0-1,0-1 1,0 0 0,7-3-1,1-4-80,0 0 1,-1 0-1,-1-2 0,1 1 0,19-25 0,-17 17-177,-1-1 0,-1-1 0,18-34 0,-29 51 240,-1 0 1,0 0-1,-1 0 0,1 0 0,-1-1 0,0 1 0,0 0 0,1-8 0,8 11 437,-7 1-381,0 1 0,0-1 0,0 1 0,0-1 0,-1 1-1,1 0 1,0 0 0,-1 0 0,4 2 0,23 16 394,-5-3-174,-17-13-214,0 1 0,0-1 1,0-1-1,1 0 0,-1 0 1,1 0-1,-1-1 0,1 0 1,15 0-1,-21-1-35,-1-1 0,1 1 1,0 0-1,0-1 0,-1 1 0,1-1 0,-1 0 0,1 0 0,0 0 1,-1 0-1,1 0 0,-1 0 0,0 0 0,1 0 0,-1 0 0,0-1 0,0 1 1,0 0-1,1-1 0,-2 1 0,1-1 0,0 1 0,0-1 0,0-2 1,2-2-2,0-1 0,-1 0 1,0 0-1,2-12 0,-3 5-95,0 0 1,-2-21-1,1 32 56,-1 1 1,1-1-1,-1 1 0,1-1 1,-1 1-1,0 0 1,0-1-1,0 1 1,0 0-1,0 0 0,-1 0 1,1 0-1,-1 0 1,1 0-1,-1 0 1,0 0-1,0 1 0,0-1 1,0 0-1,0 1 1,-2-2-1,-4-1-95,1 1 1,-1 0-1,0 0 0,0 0 1,-9-1-1,-1 0-162,1 2 1,-31-2-1,-39 6-415,66-1 542,-23 2-735,-59 13 0,46-7-1250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0.6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1 116 3345,'6'0'1712,"7"0"-1184,7 0 456,16 0 401,10 0-337,13 0-280,10 0-352,12 0-200,8-3-216,42-35-8,-20 2-920,-19-2-1905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1.4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0 4081,'0'1'2195,"0"75"-921,-6 196 413,4-199-1453,2-48-48,-5 42 0,5-88 666,0 7-948,0 0 1,3-25 0,3 18-31,0 1 0,1-1 0,13-26-1,34-58-263,-52 102 381,72-117-242,-67 110 255,0 1 0,13-14 0,-17 21-1,0 0-1,-1-1 1,1 1 0,0 0 0,0 1 0,0-1-1,0 0 1,1 1 0,-1 0 0,0 0-1,1 0 1,5-1 0,-1 1 14,1 1 0,-1 0-1,1 0 1,-1 1 0,1 0 0,-1 1 0,1 0-1,-1 0 1,0 1 0,0 0 0,0 0-1,8 5 1,9 7 214,0 1-1,26 23 1,-36-28-161,-3-1-111,0 1 0,0 0 0,0 1 0,-2 0 1,1 1-1,-2 0 0,0 1 0,0 0 0,-1 0 0,-1 1 0,-1 0 0,7 22 0,-12-35-100,0 1 0,0-1 0,0 0 0,0 1 0,0-1 0,0 0 0,0 0 0,1 0 0,2 3 0,-3-4-95,0 0 0,1 0 0,-1-1-1,1 1 1,-1 0 0,1 0-1,-1-1 1,1 1 0,-1-1-1,1 0 1,0 1 0,-1-1 0,1 0-1,0 0 1,2 0 0,15 0-3796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1.9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53 150 2497,'7'6'394,"-1"-1"1,1-1-1,0 1 0,0-1 1,1 0-1,-1-1 1,1 0-1,-1 0 1,1 0-1,13 1 1,-1-1-306,0-1 1,0-1-1,24-1 1,-38-1-69,0 1 1,0-1-1,-1-1 1,1 1-1,0-1 1,0 0 0,-1 0-1,1 0 1,-1-1-1,0 0 1,0 0-1,0-1 1,0 1 0,6-6-1,-7 5-8,-1 0-1,1 0 0,-1 0 1,0 0-1,0-1 1,0 1-1,0-1 1,-1 0-1,0 0 0,0 0 1,0 0-1,-1 0 1,0 0-1,1 0 0,-2 0 1,1-9-1,-1 4 13,1 7-18,-1-1 0,0 0 0,-1 0 0,1 0 0,-2-4 0,2 6-9,-1 1 1,0-1 0,1 1 0,-1-1 0,0 1-1,0 0 1,0-1 0,0 1 0,0 0-1,0 0 1,0 0 0,0 0 0,-1 0-1,1 0 1,0 0 0,-3-1 0,-1 0-16,0-1 1,-1 1 0,1 1-1,-1-1 1,1 1 0,-1 0 0,-6-1-1,-5 1 18,-20 1-1,30 1 18,0 0-1,0 0 0,0 1 1,1 0-1,-1 0 1,1 1-1,-1-1 0,1 1 1,0 1-1,0-1 1,0 1-1,0 0 0,-8 8 1,-1 3 101,1 0-1,0 0 1,-16 26 0,16-21 58,1 0 0,-12 29-1,20-37-105,0 0-1,1 1 1,0 0 0,1-1-1,-3 24 1,5-30-53,1 0 1,-1 1 0,1-1 0,1 0-1,-1 0 1,2 7 0,-1-11-16,0 0 1,0 0-1,0 0 1,0 0-1,0 0 0,0-1 1,0 1-1,1 0 1,-1 0-1,1-1 0,-1 1 1,1-1-1,-1 0 1,1 1-1,0-1 0,0 0 1,0 0-1,0 0 1,0 0-1,2 0 0,8 3-10,0 0 0,-1-1 0,1-1-1,21 3 1,51-4-153,-59-1 78,-1 1-158,0-2 1,0-1-1,0 0 1,45-12-1,-18-4-1179,69-34 0,-55 20-745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2.4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7 148 1672,'-6'44'4519,"5"24"-2324,1-38-1739,1-23-395,-1 0 0,1 0 1,0 0-1,0 0 0,1-1 1,0 1-1,0 0 0,0-1 0,6 10 1,-2-6-19,1 0 0,0 0 0,0-1 0,15 15 0,-11-13-14,1-1-1,0 0 1,0 0 0,1-1-1,14 7 1,-21-13-55,-1 0 0,1-1 0,0 1 0,0-1 0,0-1 1,1 1-1,-1-1 0,0 0 0,0 0 0,1-1 0,-1 0 0,0 0 0,1-1 0,-1 1 0,8-3 0,-10 1-20,0 0 0,0 0 0,0 0 0,0 0 0,0-1 0,-1 1 0,1-1 0,-1 0 0,0 0 0,0 0 0,0-1 0,0 1 0,-1-1 0,3-4 0,5-9-346,14-32 1,-23 46 349,35-95-1223,-25 63 749,24-49 1,-34 83 518,-1-1 1,1 1-1,0-1 1,0 1-1,0-1 1,0 1-1,0 0 1,0 0-1,3-2 1,-4 3 5,0-1-1,0 1 1,1 0 0,-1 0-1,0 0 1,0 0 0,1 0-1,-1 0 1,0 0 0,0 0 0,1 0-1,-1 0 1,0 0 0,0 0-1,1 0 1,-1 0 0,0 0-1,0 0 1,0 0 0,1 0 0,-1 0-1,0 0 1,0 0 0,1 0-1,-1 1 1,0-1 0,1 1 32,0-1 1,-1 1-1,1 0 0,-1-1 1,1 1-1,-1 0 1,0 0-1,1 0 0,-1-1 1,0 1-1,1 2 1,12 68 1606,-9-47-1256,0-1 0,9 27 0,-5-27-240,2-1 0,0 0 0,2 0 0,0-1 0,1-1-1,31 37 1,-40-54-142,0 1 0,-1 0 0,1-1 0,0 0 0,1 0 0,-1 0 0,0 0 0,1-1 0,6 3 0,-7-4 2,-1 0-1,1 0 1,0 0 0,-1-1 0,1 0-1,0 1 1,0-1 0,-1-1 0,1 1-1,0 0 1,0-1 0,-1 0 0,8-2-1,-4 0 21,1-1-1,-1 0 1,0 0 0,0-1-1,0 0 1,0 0 0,-1-1-1,9-9 1,4-7 22,19-29 1,-21 27-275,-1-2 0,-1 0 0,-2-1 1,0 0-1,-2-1 0,-1-1 0,-2 1 1,0-1-1,-2-1 0,-1 1 1,-1-1-1,-1-38 0,-3 60-165,0 6 135,1 0-1,-1 0 1,0 0-1,0 1 1,0-1-1,0 0 1,-1 0-1,1 0 1,-1 1-1,1-1 1,-1 0-1,1 1 1,-3-4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3.6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292 994 3209,'-4'-37'4337,"4"24"-4028,0-16 480,-4-33 0,4 61-753,0 1 0,0-1 0,0 0 0,0 0-1,0 0 1,-1 1 0,1-1 0,0 0 0,-1 1 0,1-1 0,0 0 0,-1 0 0,1 1 0,-1-1 0,1 1 0,-1-1 0,0 0 0,1 1 0,-1-1 0,1 1 0,-2-1 0,0 0-19,1 1 1,0 0 0,0-1-1,-1 1 1,1 0-1,0 0 1,-1 0-1,1 0 1,0 0 0,-1 0-1,1 0 1,-2 1-1,-1 0-23,0 0-1,0 0 0,0 1 0,0 0 1,0 0-1,0 0 0,-6 4 0,-13 13-44,0 2-1,1 0 1,1 1 0,-19 26-1,29-33 52,0 1-1,2 0 0,0 1 0,0-1 1,2 2-1,0-1 0,-8 37 0,10-19 83,1 0-1,2 53 0,2-81-72,0-1-1,0 1 0,1 0 1,0-1-1,0 1 1,0 0-1,3 7 0,-3-12-6,0 1 1,0-1-1,0 0 0,0 0 0,1 0 0,-1 0 1,1 0-1,-1 0 0,1 0 0,0 0 0,-1-1 1,1 1-1,0-1 0,0 1 0,1-1 0,-1 0 1,0 1-1,0-1 0,3 1 0,3-1 20,0 0-1,0 0 1,0 0-1,0-1 1,0 0-1,-1 0 1,16-3-1,-15 1 14,-1 0-1,1-1 1,-1 1-1,1-1 1,-1-1 0,0 1-1,0-1 1,12-10-1,-2 0 70,30-32 0,-26 24-109,-1-2 1,-2-1-1,0 0 0,-2-1 1,-1 0-1,-1-2 0,12-32 1,53-210-1095,-27-5-120,-36 134 767,-2-205 1,-14 340 512,0 3 19,0 0-1,0 0 0,0-1 0,0 1 1,-1 0-1,-1-5 0,2 7-47,0 1-1,-1-1 1,1 0-1,-1 0 1,1 1-1,-1-1 1,1 1-1,-1-1 1,0 0-1,1 1 1,-1-1-1,0 1 1,1-1 0,-1 1-1,0 0 1,0-1-1,1 1 1,-1 0-1,0-1 1,0 1-1,0 0 1,0 0-1,1 0 1,-1 0-1,0 0 1,0 0-1,-1 0 1,1 0-14,-1 0 0,1 0-1,0 0 1,0 0 0,0 0 0,0 1-1,0-1 1,0 0 0,0 1 0,0-1-1,0 1 1,0-1 0,0 1 0,0 0 0,1-1-1,-1 1 1,0 0 0,0-1 0,0 1-1,0 1 1,-1 1-8,-1 1-1,1 0 1,1 0 0,-3 4-1,1 1 23,-18 43 186,2 2 1,3 1-1,-17 106 0,2 175 596,27 86-495,4-411-324,1-1 0,0 1 0,0-1-1,1 1 1,7 18 0,-7-23-41,0-1 0,1 1 0,0-1 0,0 0 0,1 0 0,-1-1-1,1 1 1,0-1 0,0 1 0,1-1 0,8 6 0,-3-4-136,0 0-1,0 0 1,1-1-1,-1-1 1,14 5-1,56 10-1050,-43-11 611,43 12-1590,-7-4-650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4.0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276 140 2288,'0'-17'862,"0"5"-251,0 1-1,0-1 1,-4-21-1,3 30-489,0 1 0,1-1 0,-1 0 0,0 0-1,-1 1 1,1-1 0,0 1 0,-1-1 0,1 1 0,-1 0-1,0-1 1,0 1 0,0 0 0,0 0 0,0 0 0,0 1-1,-1-1 1,1 0 0,0 1 0,-6-3 0,4 3-27,-1 0 1,0-1-1,1 2 1,-1-1-1,0 0 1,0 1-1,0 0 1,1 0-1,-1 1 1,0-1-1,0 1 1,1 0-1,-7 2 1,4 2-53,0-1-1,0 2 1,0-1 0,0 1 0,1 0 0,-10 12 0,8-10 5,-5 6 108,1 0 0,0 1 0,-17 31 1,24-37-101,1 0 0,0 0 0,1 0 0,0 1 0,0-1 0,1 1 0,0-1 0,1 1 0,0 14 0,1-23-50,-1 4 17,1 0-1,0 0 1,1 0-1,-1 0 1,1 0-1,3 9 0,-4-13-19,1 1-1,0-1 0,0 0 0,0 1 0,0-1 0,0 0 0,1 1 0,-1-1 1,0 0-1,0 0 0,1 0 0,-1 0 0,1 0 0,-1 0 0,1-1 0,-1 1 1,1 0-1,0-1 0,-1 1 0,1-1 0,0 0 0,-1 1 0,4-1 0,2 1-46,0-1-1,0 0 1,0 0-1,0 0 0,1-1 1,-1 0-1,0 0 1,-1-1-1,1 0 0,0 0 1,0 0-1,-1-1 1,1 0-1,-1-1 0,0 1 1,0-1-1,0 0 1,-1-1-1,1 1 0,5-7 1,10-11-132,0-1-1,-1 0 1,-2-1 0,0-2 0,-2 0 0,20-42 0,-34 65 223,-1 5-33,0 4 7,-1-6-19,-1 31 263,2 52 647,0-77-899,-1 0 1,1 0-1,1-1 1,-1 1-1,1 0 1,0 0-1,5 10 1,-6-13-110,1-1 0,0 1 0,0 0 1,0-1-1,0 1 0,0-1 1,0 0-1,1 0 0,-1 0 0,1 0 1,-1 0-1,1 0 0,0-1 0,0 1 1,0-1-1,5 2 0,5 0-903,0-1-1,0-1 1,17 0-1,3-1-3328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4.3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 5009,'0'38'2179,"-8"58"-1,-3 8-1239,3 146 0,8-227-932,1 0 0,1 0 1,0 0-1,2-1 0,1 1 0,0-1 1,2 0-1,10 23 0,-15-42-43,-1 1 0,1 0 0,0-1 0,0 0-1,1 0 1,-1 1 0,1-1 0,0-1 0,-1 1 0,1 0 0,4 2-1,-5-4-27,0 0 0,0 0 0,0 0 0,1 0 0,-1-1 0,0 1 0,0 0-1,0-1 1,0 0 0,1 0 0,-1 0 0,0 0 0,0 0 0,1 0 0,-1 0-1,0-1 1,0 1 0,0-1 0,1 1 0,-1-1 0,3-1 0,1-2-347,0-1 1,1 1-1,-2-1 1,1 0-1,-1 0 1,1-1-1,-1 1 1,-1-1-1,5-7 1,13-25-4910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4.7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4961,'0'0'4433,"23"0"-4361,20 12 176,16 14 160,16 4-184,7 2-224,3 0-152,36 1-776,-23-10-1264,-13-8-2121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4:44.5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3267 0 3817,'0'0'1056,"0"12"47,0 113 1276,0-122-2343,0 0-1,-1 1 1,1-1-1,-1 0 1,0 1-1,0-1 1,0 0-1,0 0 1,-1 0 0,-3 5-1,-2 2 121,-14 16-1,12-14-57,-16 15 48,-2 0-1,0-1 0,-1-2 1,-59 39-1,33-31-77,-2-2 0,-65 26 0,1-11-29,-164 40 0,-134 2 7,9-24-41,40-7-26,221-30 18,-491 77-8,601-98 12,-119 22 22,136-22-51,0 1 1,1 1 0,0 1-1,0 0 1,-24 15-1,37-18 1,-1 0 0,1 0 0,0 1 0,1 0 0,-1 0-1,1 1 1,-6 8 0,8-24-1818,5-8-1026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5.1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313 120 4353,'0'-5'2362,"0"-13"-1513,1 10-708,-1-1 0,0 1 1,-1-1-1,-1-10 0,2 17-139,-1 0 0,1 0 0,-1 0-1,0 0 1,0 0 0,0 0 0,0 0 0,0 1-1,0-1 1,0 0 0,0 1 0,-1-1 0,1 1 0,0-1-1,-1 1 1,0 0 0,1-1 0,-1 1 0,0 0 0,1 0-1,-1 0 1,0 0 0,-2 0 0,-2-1 10,1 1 0,-1 0 0,1 0 0,-1 0 0,0 1 0,1 0 0,-1 0 1,0 0-1,1 1 0,-1 0 0,1 0 0,-1 0 0,-9 4 0,10-1-6,0-1 0,0 1-1,1 0 1,-1 0 0,-7 9 0,-20 29 39,16-17 71,0 1 0,2 0-1,1 1 1,1 1 0,1 0-1,2 0 1,1 1 0,1 0-1,1 1 1,2 0 0,-1 41-1,4-49-55,1-11-10,0 1 1,2 21-1,-1-30-37,-1 0 0,1 0 0,0 1 0,0-1 0,1 0 0,-1 0 0,0 0 0,1 0 0,0-1 0,0 1 0,0 0 0,0-1 0,0 1 0,4 2 0,-2-1 8,1-1 0,-1 0 0,1-1 0,0 1 0,0-1 0,0 0 0,0 0 0,1 0 1,-1-1-1,10 2 0,-3-2 16,-1 0 1,1-1 0,-1-1-1,16-2 1,-19 2-25,0-1-1,0-1 1,0 0 0,-1 0 0,1 0-1,-1-1 1,0 0 0,0 0 0,0-1 0,0 0-1,-1 0 1,0-1 0,11-11 0,-5 2-46,-1 0 1,0-1 0,0 0 0,-2 0 0,8-19-1,-8 14-183,-1-1-1,-1 0 1,8-43 0,-10 30 127,1-67 144,-2 110 85,30 133 668,-13-45-434,21 34-181,-32-107-275,0-1 1,1 0-1,23 31 1,-29-46-108,1 0 0,0 0 1,0-1-1,11 10 0,-13-13-194,1 0 1,-1 0-1,1-1 0,-1 0 0,1 1 0,0-2 0,0 1 1,9 2-1,7-3-3751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7.2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 1616,'1'16'2025,"-1"-10"-1379,1 0-1,-1-1 1,-1 1-1,1 0 0,-1 0 1,-1 7-1,0-9-333,1 0 0,1 1 0,-1-1-1,1 0 1,0 7 0,-1-1-150,-14 106 258,2-15-390,9 30-839,4-121 409,0-10 364,0 0 1,0 1-1,0-1 1,0 0-1,0 0 1,0 0-1,0 1 1,0-1-1,0 0 1,0 0-1,0 1 1,0-1-1,0 0 1,0 0-1,0 0 1,0 0-1,0 1 1,1-1-1,-1 0 1,0 0-1,0 0 1,2 2-356,-2-2 356,0 0-1,0 0 1,1 0-1,-1 0 1,0 0-1,0 0 1,0 0-1,1 0 1,-1 0-1,0 0 1,0 0-1,0 0 1,1 0-1,-1 0 1,10-6-1173,-6 1 736,-1 1 0,0 0 0,4-8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7.6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3849,'0'21'1104,"0"5"-384,0 1 464,0 5-639,0-5-225,0-4-168,10-2-152,6 8-280,-3-5-753,-3-6-1223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8.4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 0 3425,'-3'2'6821,"3"6"-7398,0-3 1023,-7 246 355,4-70-858,3-155-325,3-38 170,7-12 42,1 1 1,21-34-1,39-42-383,-67 94 529,4-6-16,2 0 1,14-14 0,-21 23 31,0-1 1,0 1-1,0 0 1,1 0-1,-1 0 1,0 0-1,1 1 1,-1-1-1,1 1 1,-1 0-1,1 0 1,0 0 0,-1 1-1,6-1 1,-2 1-39,-6 0 45,0-1 0,0 1-1,0 0 1,1 0 0,-1 0 0,0 0-1,0 0 1,0 0 0,1 0 0,-1 1 0,0-1-1,0 0 1,0 1 0,0-1 0,0 1-1,0-1 1,0 1 0,1 0 0,-2-1-1,1 1 1,0 0 0,0 0 0,0-1 0,0 1-1,0 0 1,0 1 0,5 10 134,-1-1 1,0 1-1,-1 0 1,-1 0-1,0 1 1,0-1-1,-1 0 1,-1 1-1,0 16 1,-1-29-138,1 1 0,-1-1 0,0 0 0,1 0-1,-1 0 1,0 0 0,1 0 0,-1 0 0,0 0 0,1 0 0,-1 0 0,0 0 0,1 0 0,-1 0 0,0 0 0,1 0 0,-1 0-1,1 0 1,-1 0 0,0-1 0,0 1 0,1 0 0,-1 0 0,0 0 0,1-1 0,-1 1 0,0 0 0,0 0 0,1-1-1,-1 1 1,0 0 0,0 0 0,1-1 0,11-17-324,13-27 0,0 0-29,37-48-454,-12 17 491,-49 75 315,-1 1 0,0-1 0,1 1 0,-1-1 0,0 1 1,1-1-1,-1 1 0,1-1 0,-1 1 0,1-1 0,-1 1 1,1 0-1,-1-1 0,1 1 0,-1 0 0,1-1 0,0 1 0,-1 0 1,1 0-1,-1-1 0,1 1 0,0 0 0,-1 0 0,1 0 0,0 0 1,-1 0-1,1 0 0,-1 0 0,1 0 0,0 0 0,-1 0 1,1 1-1,0-1 0,-1 0 0,1 0 0,-1 0 0,1 1 0,-1-1 1,1 0-1,0 1 0,-1-1 0,1 1 0,-1-1 0,1 1 1,2 2 89,0 0 0,0 0 1,-1 0-1,1 1 1,2 4-1,11 21 139,-2 1-1,0 1 1,-2 0-1,-1 1 0,7 37 1,-14-50-216,1-1 0,0 0 0,1 0 0,11 20 0,-16-36-41,0-1 0,0 1 0,0 0-1,0-1 1,1 1 0,-1-1 0,1 1 0,-1-1 0,1 0 0,-1 0 0,1 0 0,0 0 0,0 0 0,-1 0 0,1 0 0,0 0 0,3 0 0,1 0-325,0 0-1,0 0 1,0-1 0,8 0 0,-2-1-637,15 1-3285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9.5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18 280,'0'0'8683,"0"5"-8919,0 9 150,0 12 276,4 38 0,15 102 259,0 11-172,-18-175-277,1 12 7,-2-14-8,0 0 1,1 1-1,-1-1 1,0 0-1,0 1 1,0-1-1,0 0 1,0 1-1,1-1 1,-1 0-1,0 1 1,0-1-1,0 0 1,1 0-1,-1 1 1,0-1-1,1 0 1,-1 0-1,0 1 1,0-1-1,1 0 1,-1 0-1,0 0 0,1 0 1,-1 0-1,0 1 1,1-1-1,4-4-41,0-6-26,0-1 1,0-1 0,-1 1-1,4-14 1,4-12-180,-8 24 186,60-147-1481,-50 128 968,2 1 1,39-55-1,-53 83 558,4-6-44,1 1 0,12-14 0,-17 21 76,1-1-1,-1 0 0,0 0 0,0 1 1,1-1-1,-1 1 0,1 0 0,0-1 1,-1 1-1,1 1 0,0-1 0,0 0 1,-1 1-1,1-1 0,3 1 0,-3 0 56,0-1-1,0 2 1,-1-1-1,1 0 1,0 0-1,0 1 1,3 1-1,-5-2-26,1 1-1,-1 0 1,0 0-1,0 0 1,1 0-1,-1 0 1,0 1-1,0-1 1,0 0-1,0 0 1,0 1-1,-1-1 1,1 1-1,1 1 1,3 9 232,0 0 1,-1 1 0,-1-1 0,0 1 0,0 0 0,0 15-1,0 81 1033,-3-82-1124,0 5-78,0-31-211,4-3-395,1-4 329,-1-1-1,0 0 1,-1 0 0,1 0-1,3-14 1,-1 6-31,59-132-1585,-63 143 1743,0 0-1,0 0 0,0 1 1,5-5-1,-6 7 30,0 0 1,0 0 0,0 0-1,0 0 1,0 0-1,1 0 1,-1 1-1,0-1 1,0 0 0,1 1-1,-1-1 1,1 1-1,-1 0 1,0-1-1,1 1 1,-1 0-1,2 0 1,-2 0 15,0 0 0,0 0 1,0 1-1,0-1 0,0 0 0,0 1 0,0-1 0,-1 0 0,1 1 1,0-1-1,0 1 0,-1 0 0,1-1 0,0 1 0,0-1 1,-1 1-1,1 0 0,-1 0 0,1-1 0,-1 1 0,1 0 1,-1 0-1,1 0 0,-1-1 0,0 1 0,1 2 0,1 0 31,31 64 1043,-5-12-371,1-1-1,41 55 1,-66-103-742,1 1 1,0-1-1,0 0 1,1-1-1,0 1 1,0-1-1,0 0 1,0-1-1,1 0 1,0 0-1,0 0 1,0-1-1,15 6 1,15-3-1426,-4-5-933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39.9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1 147 880,'11'9'843,"0"0"-1,0-1 1,25 12-1,38 13 993,-62-28-1668,1-1-1,-1-1 0,1 0 1,0 0-1,0-1 0,0-1 0,0 0 1,0-1-1,13-1 0,-21 0-146,-1 0-1,1 0 1,0-1-1,-1 1 1,1-1-1,-1 0 0,0 0 1,1 0-1,-1-1 1,0 0-1,-1 0 1,1 0-1,0 0 0,-1 0 1,1-1-1,-1 1 1,0-1-1,4-7 1,-2 3-39,-1 0 0,0 1 0,-1-1 0,1 0 0,-2-1 0,1 1 0,-1-1 0,0 1 0,0-14 0,-1 9-73,0 6 36,0-1 0,-1 0 1,0 0-1,-1 0 0,0 0 0,-1-8 1,1 15 50,1 0 0,-1-1 0,0 1 0,1 0 0,-1 0 0,0 0 0,0 0 0,0 0 0,0 0 0,0 0 0,0 0 0,0 0 0,0 0 1,0 1-1,0-1 0,-1 0 0,1 1 0,0-1 0,0 1 0,-1-1 0,1 1 0,-2-1 0,-4 0-3,1 1 1,-1-1-1,-9 1 0,9 0 14,0 0 11,0 1 0,0 0 0,1 0 1,-1 1-1,0 0 0,1 0 0,-1 0 0,1 1 0,0 0 1,-1 0-1,1 1 0,1-1 0,-1 1 0,1 1 0,-6 4 1,-2 2 167,1 1 0,0 0 0,1 0 0,0 1 0,-12 20 0,18-25-45,0 1 0,1 0-1,0 0 1,1 0-1,0 1 1,0-1-1,1 1 1,0 0-1,1 0 1,-1 16 0,2-1 35,-1-8-101,3 24-1,-2-37-66,1 1 0,0-1 0,0 1 0,0-1 0,0 1 1,1-1-1,0 1 0,0-1 0,5 7 0,7 6-132,1 0 1,0-1-1,34 25 0,-48-39 110,78 56-385,-66-49 293,1-2-1,0 1 1,1-2-1,23 8 1,5-4-679,0-3 1,62 4-1,-18-9-1842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0.6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251 564 1088,'-2'-13'960,"1"6"-215,-1 0 0,1 0-1,-1 0 1,0 0-1,-6-12 1,8 18-664,-1 0 0,0 1 0,0-1 0,1 0 0,-1 0 0,0 1-1,0-1 1,0 0 0,0 1 0,0-1 0,0 1 0,0-1 0,0 1 0,0-1 0,0 1 0,0 0 0,0 0 0,0-1-1,-1 1 1,1 0 0,0 0 0,0 0 0,-2 0 0,1 1-45,-1-1-1,1 0 1,-1 1-1,1-1 1,0 1-1,-1 0 1,1 0-1,0 0 1,0 0-1,-1 0 1,-2 3 0,-3 3 30,0 0 1,1 1-1,-1 0 1,2 1-1,-7 10 1,-29 51 387,41-69-445,-12 22 165,2 1-1,0 1 0,1 0 0,1 0 0,2 1 0,1 0 0,0 0 0,2 1 0,-1 43 0,4-48-112,1-11-27,0 0 1,1 14 0,-1-23-30,1 1 0,-1-1-1,1 1 1,0 0 0,0-1 0,0 0-1,0 1 1,0-1 0,0 1 0,1-1-1,-1 0 1,1 0 0,0 0 0,2 2-1,-1-1-1,0-1-1,0 0 0,1 1 0,-1-2 0,1 1 0,0 0 1,-1-1-1,1 0 0,0 0 0,0 0 0,5 1 0,2-1 31,0 0 0,22-2 0,-26 0-23,1 0 1,0 0 0,-1-1 0,1 0-1,-1-1 1,1 1 0,-1-1 0,0-1 0,9-5-1,3-4-23,31-28 0,-31 23-84,-1 0 0,0-1 0,-2 0 0,0-2 0,22-39 0,-21 29-145,-3 0 0,0-1 0,15-59-1,-16 39-298,9-94-1,-13-51-384,-8 159 866,-3-55-36,1 83 179,0 1 1,-1-1-1,0 1 0,-1 0 0,0-1 0,0 1 1,-6-11-1,8 19-45,1 0 0,-1 0 0,0 0 0,1 0 0,-1 0 0,0 0 0,0 0 0,1 0 0,-1 0 0,0 0 1,0 0-1,0 1 0,0-1 0,0 0 0,0 1 0,0-1 0,0 1 0,-1-1 0,1 1 0,0 0 0,0-1 0,0 1 0,-1 0 0,1 0 0,0 0 0,0 0 0,0 0 0,-1 0 1,1 0-1,-1 0 0,-2 0 21,3 0-49,0 1 1,0-1-1,0 0 1,1 1 0,-1-1-1,0 0 1,0 1-1,1-1 1,-1 1-1,0-1 1,1 1-1,-1-1 1,0 1-1,1-1 1,-1 1 0,1 0-1,-1-1 1,1 1-1,0 0 1,-1 0-1,1-1 1,-1 1-1,1 0 1,0 0-1,0-1 1,0 1 0,-1 2-1,-1 2 48,-5 16 145,0 1-1,1-1 1,-4 35 0,-2 71 312,6 166 366,6-267-841,0 15 8,2 0 0,12 63 0,-9-79-42,2 1 0,1-1 1,0-1-1,2 0 0,15 27 1,-18-38-34,1-1 0,0 0 0,1-1 0,0 0 0,0 0 0,13 10 0,-16-15-62,1-1 0,0 0-1,0-1 1,0 0 0,0 0-1,1 0 1,0-1 0,0 0-1,0 0 1,0-1 0,0 0-1,9 0 1,-10-1-153,0 0-1,0-1 1,0 0 0,0-1-1,-1 0 1,1 0 0,0 0-1,0-1 1,-1 0 0,1 0-1,-1 0 1,1-1-1,-1 0 1,10-7 0,-4 1-1747,18-18 1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0.9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2481,'0'26'1760,"0"12"536,0 12-367,0 6-649,0 3-224,0-6-416,0-6-167,7-8-281,2-13-192,4-14-48,1-6-673,2-6-767,0-12-768,-6-14-2513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1.3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0 4569,'-4'0'5889,"4"12"-5889,0 11-272,17 22-632,2-4-1473,1-6-3728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1.6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270 108 1344,'-4'-7'952,"1"0"0,1 0 0,-4-14-1,5 16-817,0 0-1,-1 0 1,1 0-1,-1 0 1,0 1 0,0-1-1,-1 0 1,1 1-1,-7-8 1,7 11-61,1-1 0,-1 1 0,0 0 0,0 0 1,0 0-1,0 0 0,-1 1 0,1-1 0,0 0 1,0 1-1,0 0 0,-1-1 0,1 1 0,0 0 1,0 0-1,-1 0 0,1 1 0,0-1 0,0 0 1,0 1-1,-1-1 0,1 1 0,0 0 0,-4 2 0,0 2-32,0 1 0,0 1 0,0-1 0,1 1 0,0 0 0,-7 13 0,7-12-3,-16 26 259,2 1 0,-27 65 1,38-78-98,1 0 0,2 1 0,0 0 0,1 0 0,1 0 0,0 27 0,3-33-92,-1-5-53,1 0 0,1 0 0,0 1-1,0-1 1,6 20 0,-6-29-54,0 0 0,1 0-1,-1 0 1,0-1 0,1 1 0,0 0-1,0-1 1,0 0 0,0 1 0,0-1 0,0 0-1,0 0 1,1 0 0,-1 0 0,1 0-1,0-1 1,-1 1 0,1-1 0,0 0 0,0 0-1,0 0 1,0 0 0,0 0 0,0 0-1,0-1 1,0 0 0,6 1 0,-5-1-11,1 0 0,-1 0 0,1-1 0,-1 1 0,0-1 1,1 0-1,-1 0 0,0 0 0,1-1 0,-1 1 0,0-1 0,7-4 1,-4 0-28,0 1 1,0-1 0,-1 0 0,0 0 0,8-12-1,14-21-338,-1-1 0,-3-1 0,-1-1 0,-2-1-1,19-55 1,-40 109 1080,1 0 0,4 18 0,-4-18-426,3 5-376,0 0-1,1 0 0,1 0 1,1 0-1,0-1 1,13 20-1,-17-30-248,1 1 1,1-1-1,-1 0 0,1 0 0,0 0 0,0-1 0,0 0 1,0 0-1,1 0 0,0-1 0,0 1 0,0-1 1,0-1-1,0 1 0,8 1 0,22 4-1570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4:45.1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499 1 1200,'-3'9'5863,"-109"57"-4856,48-26-773,2 4 0,2 2 0,-76 75 0,120-105-239,-17 26 1,31-40-19,1 0 1,0 0 0,-1 0 0,1 0-1,0 0 1,0 1 0,1-1 0,-1 0 0,0 0-1,1 1 1,-1-1 0,1 1 0,0-1-1,0 0 1,0 5 0,0-4 32,0-2-8,0-1-1,1 1 1,-1 0-1,0-1 1,0 1-1,1-1 1,-1 1-1,0-1 1,1 1-1,-1-1 0,1 1 1,-1-1-1,1 1 1,-1-1-1,0 1 1,1-1-1,0 0 1,-1 1-1,1-1 1,-1 0-1,1 0 1,-1 1-1,1-1 1,1 0-1,18 6 59,-13-5-31,215 72 475,24 6-358,27-22 60,-254-53-191,-14-3 11,0 1 1,0-2-1,9 2 1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1.9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93 1 1168,'0'3'4636,"-1"3"-4309,1-1 1,-1 1-1,-1 0 0,1 0 1,-1-1-1,-2 7 1,0-2-2,-14 46 396,2 1-1,2 1 1,3 1 0,3-1-1,-2 102 1,10-125-634,-1 2-9,2 0 0,7 44 0,-6-70-74,0 0 0,1 0 0,0 0 0,1 0 0,0 0 0,1-1 0,0 1 0,1-1 0,0-1 0,1 1 0,10 12 0,-12-18-41,-1 1 0,1-1 0,0 0 0,1 0 0,-1 0-1,1-1 1,0 0 0,-1 0 0,2 0 0,-1-1-1,0 0 1,0 0 0,1-1 0,-1 1 0,0-2-1,1 1 1,0 0 0,-1-1 0,1-1 0,-1 1-1,13-3 1,-16 2-40,-1 1 0,1-1 0,-1 0 1,1 0-1,-1 0 0,0 0 0,0 0 0,1 0 0,-1 0 0,0-1 0,0 1 0,0-1 0,0 0 0,-1 0 0,4-3 0,-1-1-271,-1 0 1,1 0-1,4-13 0,-7 17 265,6-14-1356,3-16 0,1-15-3159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2.3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4841,'0'0'1720,"7"0"-831,19 0 111,10 6-336,6 6-216,7 9-8,7 5-208,6-5-128,4 0-104,29-16-160,-13-2-816,-17-3-1705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2.7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59 201 3065,'5'8'537,"0"0"1,0-1 0,0 1-1,1-1 1,0 0-1,1-1 1,7 7 0,-9-9-462,1-1 1,-1 1-1,1-1 1,0 0-1,0 0 1,0 0-1,1-1 1,-1 0-1,0 0 1,10 1-1,1-2 34,20 0 0,-20-2-34,-12 1-55,0 0 0,0 0 0,0-1 0,0 0 0,0 0 0,0 0 0,-1-1 0,1 0 0,0 0-1,-1 0 1,1 0 0,-1-1 0,4-2 0,-3 1-2,-1 0 0,1 0-1,-1 0 1,0-1 0,-1 0-1,1 1 1,-1-1 0,0 0 0,0-1-1,3-9 1,-3 6-7,0-1 0,-1 0 0,0 0 0,-1 0 0,0 0 0,-2-20 0,1 18-71,0 8 7,-1-1 0,1 0 0,-1 1 0,0-1 0,-1 1 0,1-1 0,-1 1 0,0 0 0,0 0 0,0 0 0,0 0 0,-1 0 0,0 0 0,0 0 0,0 1 0,0 0 0,-4-4 0,2 3 17,1 1 0,-1-1 0,0 1 0,0-1 0,0 2 1,-1-1-1,1 0 0,-1 1 0,0 0 0,1 1 0,-1-1 0,0 1 0,-8-1 0,0 2 62,1-1 0,-16 3-1,24-1-10,1 0 0,-1 0-1,0 0 1,0 0-1,1 1 1,-1 0-1,1 0 1,-1 0-1,-5 5 1,-1 2 106,-1 1 0,2 0 0,-1 1 0,2 0 1,-1 1-1,2 0 0,-1 0 0,2 1 0,0 0 1,-7 15-1,5-5 154,1 0 0,1 1-1,0-1 1,2 1 0,-3 34 0,6 17 110,2-53-301,0-17-77,0 0 0,1 0 0,-1 0 0,1 0 0,0-1 0,0 1 0,1 0 1,-1 0-1,1-1 0,0 1 0,4 5 0,-2-5-8,-1 0 1,1-1-1,1 1 1,-1-1-1,1 1 1,0-2-1,0 1 1,8 4-1,3 1-27,0-1 0,1-1 0,0-1 0,0 0 0,0-2 0,1 1-1,0-2 1,22 1 0,2-1-402,1-2 0,50-6 0,-52 0-744,55-15-1,36-16-2948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3.2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4425,'0'4'7015,"0"28"-7027,0 535 2020,0-538-1980,3 106 39,-1-109-73,1 1 0,2-1 0,7 26 0,-9-42-37,0 0 0,1 0 1,0 0-1,1 0 0,0-1 0,7 10 0,-9-15-28,0-1-1,0 1 1,0-1-1,0 0 1,1 0-1,0 0 0,-1 0 1,1 0-1,0-1 1,0 0-1,0 0 0,1 0 1,-1 0-1,1-1 1,-1 0-1,5 1 1,0-1-133,-1 0 1,1-1 0,-1 0 0,1 0 0,-1-1 0,12-2 0,-5-1-295,0 0 1,21-9 0,-19 5-512,0 0 1,20-15 0,22-21-3924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3.9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64 4505,'0'1'1063,"-2"47"3029,1 3-3314,1-30-539,-1 3-13,2-1 0,0 0-1,5 25 1,0-23-121,1 0 1,1 0 0,20 42 0,-25-61-100,1 1 1,0-1-1,0 0 1,1 0-1,0 0 1,7 7-1,-8-10-6,-1 0 0,1 0-1,0-1 1,-1 0-1,1 1 1,1-1 0,-1-1-1,0 1 1,0 0 0,1-1-1,6 1 1,-2 0 0,0-1 0,0-1 0,0 1 0,1-1-1,-1-1 1,0 0 0,0 0 0,0-1 0,0 0 0,-1 0 0,1-1 0,0 0 0,-1-1 0,11-5 0,-2-3-20,0 0 0,-1-1 0,0-1 0,23-26 1,-12 9-141,32-50 1,-33 38-217,-1-1 1,-3-2-1,30-81 0,-46 98 354,-5 24 197,-1 5-168,0 837 1666,0-803-1599,-2-1 0,-8 51 0,7-69-62,-1 0 1,-1-1 0,0 1 0,0-1 0,-2 1 0,0-2 0,-15 24 0,17-31-27,-1 1 0,0-1 0,0 1 0,-1-2 1,1 1-1,-1-1 0,-1 0 0,1 0 0,-1-1 0,0 0 0,0-1 0,0 0 0,0 0 1,0 0-1,-1-1 0,-13 2 0,-3-2-90,-45-1 0,39-1 76,19 0 30,0-1 0,0 0 0,0-1 0,-22-5 0,27 4 15,-1 1 1,1-2-1,-1 1 1,1-1-1,0 0 0,0-1 1,1 1-1,-7-7 1,9 7-35,0-1 1,1 1 0,0 0 0,0-1 0,0 0-1,0 1 1,1-1 0,0 0 0,0-1 0,0 1-1,1 0 1,-1 0 0,1-1 0,1 1 0,-1-1-1,1 1 1,0-1 0,0 1 0,0 0 0,1-1-1,0 1 1,0-1 0,0 1 0,1 0 0,0 0-1,3-7 1,6-6-255,0 1-1,1 1 1,22-22-1,-25 28 138,15-16-343,48-39 0,-66 60 334,0 0 0,1 1 0,-1-1 0,1 1 0,0 1 0,0-1 0,0 1 0,0 1 0,1-1 0,-1 1 0,1 0 0,0 1 0,-1 0 0,1 0 0,14 1 0,8 0-2051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6.81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3137,'0'0'3216,"0"9"-1703,0 9-737,0-1-248,0 10-64,0 5-232,16 4-56,7-1-96,3 3-56,4 0-24,6 4-280,9 20-712,-2-9-1217,-10-9-2824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8.0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160 1 16,'-2'34'10420,"-4"-14"-10167,-18 38 270,-18 64 0,20-56-533,11-38-1067,-1 1 0,-19 28 0,22-41-1021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5:48.4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298 1 1328,'1'28'5147,"-1"12"-1097,-3 19-2897,1-43-1141,0 1-1,-1-1 1,-1 0 0,-7 18 0,2-8-13,-2 0 0,-1-1 1,-1 0-1,-1 0 0,-28 36 0,9-22-1365,-54 49-1,34-46-2631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09:16:02.8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 1 704,'-10'0'6486,"9"0"-6424,1 0 0,-1 0 1,1 0-1,-1 0 0,1 0 0,-1 0 1,1 0-1,-1 0 0,1 0 1,-1 0-1,1 0 0,-1 1 1,1-1-1,-1 0 0,1 0 1,-1 0-1,1 1 0,0-1 1,-1 0-1,1 1 0,-1-1 1,1 0-1,-1 1 0,0 12-8,1-7 5,0 15-27,-1-13 26,1 0-1,0 0 0,0 0 1,1 0-1,0 0 1,1 0-1,2 8 1,3 4-48,-2-6 2,0 1-1,1-1 1,10 17-1,52 70 164,-54-81-167,-11-16-8,1-1 1,-1 1 0,0-1-1,1 1 1,0-1 0,0 0-1,0-1 1,0 1 0,0-1-1,1 1 1,4 1 0,9 2-260,30 7 1,-29-8-195,2 0-1347,30 4 1,-23-7-2601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4.9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282 128 3505,'0'-1'121,"0"-7"542,0-1-1,0 1 1,-1 0 0,0 0-1,-4-12 1,1 2 84,4 14-535,-1 0 0,1 1 0,-1-1 0,0 1 1,-1-1-1,1 0 0,-1 1 0,-2-6 0,3 8-151,0 0-1,0 1 1,0-1 0,0 0-1,0 1 1,0-1-1,0 0 1,0 1 0,0-1-1,0 1 1,0 0-1,0-1 1,0 1 0,-1 0-1,0-1 1,-20 1 199,11 0-242,6 1-23,1 0 0,-1 0-1,0 0 1,0 0 0,0 1-1,1-1 1,-1 1 0,1 1-1,0-1 1,-1 1 0,1-1-1,0 1 1,-6 6 0,-3 3-27,1 1 0,-19 23 0,22-22 20,-1 0 1,2 0-1,0 1 0,1 0 1,0 0-1,1 1 1,1 0-1,-5 22 0,5-6-22,1 0-1,1 0 0,3 46 0,0-71 29,0 0-1,1-1 1,0 1 0,0-1 0,1 1 0,-1-1-1,1 0 1,1 0 0,-1 0 0,1 0 0,0 0-1,0 0 1,1-1 0,0 1 0,0-1 0,0 0 0,0 0-1,1-1 1,0 1 0,0-1 0,11 7 0,-8-6-63,2 0 1,-1-1 0,0 0 0,1-1 0,0 0 0,0 0-1,0-1 1,0 0 0,0 0 0,1-2 0,-1 1-1,0-1 1,1-1 0,10-1 0,-13 1-41,0-1 0,0 0 0,0 0 0,-1 0 0,1-1 0,-1-1 1,1 1-1,9-7 0,0-3-421,28-24 1,-42 34 446,67-66-2025,-9 2-698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4:57.6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560 469 5329,'1'-1'1199,"1"-3"-766,-1-1-1,1 1 1,-1 0-1,0 0 1,1-5-1,2-9 80,27-118 7,-25 102-450,-2 0-1,0-36 1,-4 54-13,1 7-29,-1-1 0,-3-17-1,2 24-17,1 0-1,-1 0 0,0 0 0,-1 0 0,1 0 0,0 1 0,-1-1 1,1 0-1,-1 1 0,0-1 0,0 1 0,-3-4 0,0 2 19,0 0 0,0 0-1,0 0 1,-1 0-1,0 1 1,1 0 0,-1 0-1,0 1 1,0 0 0,-13-3-1,2 2-99,0 1 0,-33 0 0,38 2 39,1 0-1,0 1 1,0 1 0,0-1 0,0 2 0,0-1 0,1 2 0,-1-1 0,1 1 0,-11 7 0,-2 2 21,1 1-1,1 2 1,0 0 0,1 1 0,1 1 0,-31 37-1,33-33 14,0 2 0,2-1 1,1 2-1,0 0 0,2 0 0,-11 33 0,18-39-1,0 0 0,2 0 0,0 1-1,1-1 1,0 29 0,2-39 2,1 0-1,-1 1 1,1-1-1,1 0 1,0 0 0,4 13-1,-4-17 0,0-1 1,0 1-1,0-1 0,1 0 1,0 0-1,0-1 0,0 1 0,0 0 1,0-1-1,1 0 0,0 0 0,-1 0 1,1 0-1,5 2 0,-4-2 0,1 0 0,0 0 0,0-1 0,0 0 0,1 0-1,-1-1 1,8 1 0,46 1 21,-45-3-15,0 0 0,0-1 0,0-1 0,-1-1 1,1 0-1,-1 0 0,1-1 0,14-7 0,-5-1-84,-1-1 1,0-1-1,0-1 0,-2-1 1,0-1-1,30-31 1,-26 21-133,-2-1 1,-1-1 0,-1 0-1,23-44 1,-38 62 218,0-1-1,3-13 1,-8 24 39,-1 6-116,0-1 37,-2 31 21,-12 63 0,-2 23 251,16-59-246,-1-60-31,1-1-1,0 1 1,1-1 0,-1 1 0,0-1-1,0 1 1,1 0 0,-1-1 0,1 1-1,-1-1 1,1 0 0,-1 1 0,1-1-1,0 1 1,1 0 0,0 0-75,-1-1 0,1 1-1,0-1 1,0 0 0,0 0 0,-1 0 0,1 0-1,0 0 1,1 0 0,1 0 0,31 6-2059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5.3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96 1 3649,'0'1'1304,"0"27"-772,-8 261 1677,-62 353-354,53-396-1515,30-261-395,90-154-136,-53 82-17,-26 46 85,-10 15 59,2 0 0,32-39-1,-45 62 52,-1 0 0,1 0-1,0 1 1,1-1 0,-1 1-1,0 0 1,1-1 0,-1 2 0,1-1-1,4-2 1,-6 4 8,-1-1 0,1 1 0,-1 0 0,0 0 0,1 0 0,-1-1 0,1 1 0,-1 0 0,1 1 0,-1-1 0,1 0 0,-1 0 0,1 1 0,-1-1 0,0 1 0,1-1 0,-1 1 0,0-1 0,1 1 1,-1 0-1,0 0 0,0 0 0,0-1 0,0 1 0,0 0 0,0 1 0,0-1 0,0 0 0,0 0 0,0 0 0,1 2 0,5 14 168,0 0 0,0 0 0,-2 1 0,6 29 0,-9-36-59,12 60 518,5 23-131,-15-76-558,2-1 0,0 0 0,11 21 0,-14-33-199,0 0 0,0 0 0,1-1-1,0 0 1,0 1 0,0-2 0,0 1 0,0 0-1,1-1 1,0 0 0,0 0 0,9 5 0,9 2-2211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5.8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269 222 568,'1'-41'2324,"-1"-32"-626,-1 64-1496,0 0 0,0 0 0,-1 0 0,0 0 0,-5-13 1,6 20-104,0-1 1,0 0 0,-1 1 0,1-1 0,-1 0 0,0 1 0,1 0-1,-1-1 1,-1 1 0,1 0 0,0 0 0,0 0 0,-1 1 0,1-1-1,-4-1 1,5 2-67,-1 1 0,0-1 1,1 1-1,-1-1 0,0 1 0,0 0 0,1 0 0,-1-1 0,0 2 0,0-1 0,0 0 0,1 0 0,-1 0 1,0 1-1,0-1 0,1 1 0,-1-1 0,0 1 0,1 0 0,-1 0 0,1 0 0,-1 0 0,1 0 0,-1 0 1,1 0-1,-2 1 0,-5 8-8,0 0 1,0 0 0,1 0-1,-11 22 1,15-26-17,-25 48 320,2 2 0,-34 107 0,57-154-304,1 0 0,0 0 0,1 0 0,-1 1 1,2 13-1,0-23-25,0 1 0,0-1 0,0 0 1,0 1-1,0-1 0,0 0 0,1 1 1,-1-1-1,0 1 0,0-1 0,1 0 1,-1 0-1,0 1 0,0-1 0,1 0 1,-1 1-1,0-1 0,1 0 0,-1 0 1,0 0-1,1 1 0,-1-1 0,0 0 1,1 0-1,-1 0 0,1 0 0,-1 0 1,0 0-1,1 0 0,-1 0 0,1 0 1,-1 0-1,0 0 0,1 0 0,18-1 26,-15 1-15,2-1 6,-1 0 0,1 0-1,-1-1 1,1 0 0,-1 0 0,0 0-1,0 0 1,6-4 0,4-4 12,16-14-1,-20 15-32,41-34-757,91-98-1,-129 124 583,-14 16 109,1 1-30,1 1 37,0 3 138,0 0 0,-1 0 0,0 0-1,1 5 1,3 12 186,-2-16-248,-1 1 0,0 0 0,1-1 0,6 10 0,-8-13-185,1-1 0,-1 1 0,1-1 1,-1 0-1,1 1 0,-1-1 1,1 0-1,-1 0 0,1 0 0,0 0 1,0 0-1,0 0 0,0 0 1,0-1-1,-1 1 0,1-1 1,3 1-1,9 2-1943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6.2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0 880,'0'36'2236,"0"13"-265,-7 64 0,-15 51-162,21-156-1810,2-7-49,1-3-11,74-119-489,8-10-311,-80 126 849,0 0 0,0 0 0,0 1 0,1 0 0,0 0 0,-1 0 0,1 0 0,8-3 0,-9 5 19,0 0 1,-1 1-1,1 0 0,1-1 1,-1 1-1,0 1 1,0-1-1,0 1 1,0 0-1,1 0 0,-1 0 1,8 1-1,-10 0 26,1 0-1,-1 0 1,1 0-1,-1 0 1,1 1-1,-1-1 1,0 1 0,0-1-1,0 1 1,0 0-1,0 0 1,0 0-1,0 0 1,0 0-1,-1 1 1,1-1-1,-1 0 1,2 4-1,3 6 199,-1 1-1,5 15 0,-9-27-214,8 30 311,-6-19-325,0 0 0,1 0 0,1 0 0,0-1-1,12 19 1,-16-27-279,1-1 0,0 0 0,0 1 0,0-1 1,3 2-1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6.8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279 169 1792,'1'-3'519,"0"-1"0,0 1-1,0 0 1,-1-1 0,1 1-1,-1-1 1,0 1 0,0-1-1,-1-5 1,0-5 197,2 3-444,-1 2-129,0 0 0,-1-1 0,1 1 0,-5-17 0,4 24-140,1 0 0,-1-1 0,0 1 0,0 0 0,0 0 0,0 0 0,-1 0 0,1 1 0,0-1 0,-1 0 0,1 0 0,-1 1 0,0-1 0,1 1 0,-1-1 0,0 1 0,0 0 0,0 0 0,0 0 0,0 0 0,0 0 0,-1 0 0,1 0 0,0 1 1,-3-1-1,3 0-11,0 1 1,0 0 0,0 0 0,0-1 0,0 1 0,0 0 0,0 0-1,1 1 1,-1-1 0,0 0 0,0 1 0,0-1 0,0 1-1,0 0 1,-3 1 0,2 0-4,1 0 1,0 1-1,-1-1 0,1 0 1,0 1-1,0 0 0,0-1 1,-2 5-1,-6 11 42,0 0 0,1 0 0,1 1-1,1 0 1,0 0 0,2 0 0,0 1 0,1 0 0,1 0 0,0 26 0,2-25 8,0-12-36,1 0-1,2 17 1,-2-26-5,1 1 1,-1 0 0,1-1 0,-1 1 0,0-1 0,1 1 0,-1-1 0,1 1 0,-1-1-1,1 0 1,0 1 0,-1-1 0,1 0 0,-1 1 0,1-1 0,0 0 0,-1 0 0,1 1-1,0-1 1,-1 0 0,1 0 0,-1 0 0,1 0 0,0 0 0,0 0 0,-1 0 0,2 0-1,22-3-66,-20 2 49,0 0 0,1 0 0,-1-1 0,0 0 0,0 0 0,0 0 0,0 0 0,0-1 0,7-5 0,1-3-86,16-19 0,-17 17 18,15-16-148,32-34-292,-57 62 510,0 0-1,-1 1 0,1-1 1,0 0-1,0 0 0,0 0 1,1 1-1,-1-1 0,0 0 1,0 1-1,0-1 0,0 1 1,1-1-1,-1 1 1,0 0-1,3-1 0,-4 1 13,0 0 0,0 0 0,0 0 0,0 0 0,1 0-1,-1 0 1,0 0 0,0 1 0,0-1 0,0 0 0,1 0 0,-1 0 0,0 0 0,0 0-1,0 0 1,0 0 0,0 1 0,1-1 0,-1 0 0,0 0 0,0 0 0,0 0-1,0 0 1,0 1 0,0-1 0,0 0 0,0 0 0,0 0 0,0 0 0,0 1-1,0-1 1,0 0 0,0 0 0,1 10 56,-2-6-8,1 182 2124,-1-167-1987,-2-1-1,1 1 1,-2-1-1,-1 1 1,0-1-1,-1 0 1,-13 26-1,0-9 64,0-1 1,-39 49-1,26-44-159,-53 52 0,73-80-71,-13 11 0,21-19-26,-1 0 0,0 0 0,0 0 0,0 0 0,0-1 0,-10 4 0,15-6-5,-1 0-1,1 0 1,-1 0 0,1 1 0,-1-1 0,1 0 0,-1 0-1,1 0 1,-1 0 0,0 0 0,1 0 0,-1 0 0,1 0-1,-1 0 1,1 0 0,-1 0 0,1-1 0,-1 1 0,1 0-1,-1 0 1,0-1-47,1 0 0,-1 0 0,1 0-1,0 0 1,-1 0 0,1 0 0,0 0-1,0 0 1,0 0 0,0 0 0,0 0-1,0 1 1,0-3 0,0-33-1789,0-12-1704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7.2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1 298 672,'12'5'700,"0"-2"-1,0 0 1,1 0 0,24 1-1,51-4 1050,-79 0-1604,1-1-16,1 0 1,-1-1 0,0 0-1,0-1 1,0 0-1,0 0 1,0-1-1,-1 0 1,14-9-1,-9 4-40,1-1-1,-2-1 1,1 0-1,22-24 1,-32 30-79,1 0 0,-1-1 0,0 1 1,-1-1-1,1 0 0,-1 0 1,0 0-1,0 0 0,-1 0 0,0-1 1,0 1-1,0-1 0,-1 1 1,0-1-1,-1 0 0,1-8 0,-1 11-22,0-1 0,0 1-1,-1 0 1,1-1 0,-1 1-1,-1-5 1,1 7-2,0 0 0,0 0 1,-1 0-1,1 0 0,0 0 0,-1 0 1,1 0-1,-1 1 0,1-1 1,-1 0-1,0 1 0,0 0 0,-2-2 1,-3-1 1,0 0 0,0 0 0,0 1 0,0 0 1,-1 0-1,0 1 0,1 0 0,-1 0 0,0 1 1,0 0-1,0 0 0,-9 1 0,13 0 24,1 0 0,-1 1 1,0-1-1,1 1 0,-1 0 0,0 0 0,1 0 0,-1 1 0,1-1 0,-1 1 0,1 0 1,-6 4-1,0 1 32,1 1 1,-15 15-1,20-19-31,-15 17 177,1 1 0,1 1 1,1 0-1,-18 38 0,17-25 272,2-1 0,-16 62 0,25-78-289,1 0-1,1 0 1,1 0 0,0 0-1,2 1 1,0-1 0,3 21-1,-2-36-165,0 0 0,0 0 0,0 0 0,1-1 0,-1 1 0,1-1 0,0 1 0,0-1 0,0 1 0,0-1 0,1 0 0,-1 0-1,1 0 1,0-1 0,0 1 0,0-1 0,0 1 0,0-1 0,1 0 0,-1 0 0,1 0 0,6 2 0,3 0-14,-1 0 1,1-1 0,0 0-1,0-1 1,22 0 0,-12-2-232,-1-1-1,0 0 1,0-2 0,0-1-1,39-11 1,29-19-1434,-10-4-985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37.8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230 637 2657,'-6'-2'205,"1"1"0,-1 0 0,0 0 1,1 1-1,-1 0 0,0 0 1,1 0-1,-1 0 0,0 1 1,1 0-1,-1 0 0,1 1 1,-1-1-1,1 1 0,-1 1 0,1-1 1,0 1-1,-7 4 0,0 3-65,0-1-1,1 2 1,0-1-1,-16 23 1,21-25-48,1 0 1,0 0-1,1 0 1,0 1-1,0 0 1,1 0-1,0 0 1,-3 17-1,3 0 281,1 50-1,3-48-122,-2-20-205,2 0-1,-1 0 1,1-1 0,0 1-1,1-1 1,0 1 0,0-1-1,0 1 1,1-1 0,0 0-1,1 0 1,-1 0 0,1-1-1,1 1 1,-1-1 0,1 0-1,0 0 1,1-1 0,8 8-1,-9-10-22,0 1-1,0-1 0,1-1 0,-1 1 0,1-1 0,0 0 0,0 0 0,0 0 0,0-1 0,0 0 0,0 0 1,0-1-1,0 1 0,1-1 0,-1-1 0,0 1 0,0-1 0,0 0 0,0-1 0,0 1 0,0-1 0,0 0 1,-1-1-1,1 1 0,-1-1 0,7-5 0,2-4 4,0-1 0,-1 0 0,-1-1 1,0-1-1,-1 0 0,0-1 0,13-28 0,-4 3-43,-2-1 0,12-47 0,-6 0-455,12-102 0,-30 154 260,28-193-1132,-19-8 2908,-15 238-1545,0 0-1,-1 0 0,1 0 1,-1 0-1,1 1 0,0-1 0,-1 0 1,1 0-1,-1 0 0,1 0 1,0 0-1,-1 1 0,1-1 0,0 0 1,-1 0-1,1 1 0,0-1 1,-1 0-1,1 1 0,0-1 0,0 0 1,-1 0-1,1 1 0,0 0 1,-13 16 55,2 0 1,0 1 0,-11 26-1,-23 65 434,18-30-62,4 2 0,-22 135 0,36-137-116,1 131 1,8-195-308,0 1 0,1-1 1,1 1-1,6 22 0,-6-31-22,1 0-1,-1 0 1,1-1-1,0 0 1,1 1 0,0-1-1,0 0 1,0-1 0,1 1-1,-1-1 1,11 9-1,-8-8-35,1-1-1,0 0 0,0-1 1,0 1-1,0-2 0,1 1 0,-1-1 1,1 0-1,0-1 0,11 2 1,7-1-448,53 0 0,-67-3 330,81-2-1724,-13-11-1019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0.1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335 6 544,'-3'-5'6527,"-5"4"-5359,-10 8-1543,6 0 386,1 0 1,1 1-1,-19 17 0,-28 34-16,54-57 5,-41 49-174,2 1-1,-41 67 0,81-116 134,1-1-38,-1 0-1,1 1 1,0-1 0,-1 0 0,1 1 0,0-1 0,0 1-1,0-1 1,1 1 0,-1 3 0,6-14-1453,-1-2 1457,80-94-1819,-33 45 730,86-88 929,-134 144 407,0 1-1,0-1 1,0 0 0,1 1-1,-1 0 1,5-2-1,-7 3-115,0 0-1,1 1 0,-1 0 1,0-1-1,0 1 0,0 0 1,1-1-1,-1 1 1,0 0-1,0 0 0,0 0 1,1 0-1,-1 0 0,0 0 1,0 1-1,1-1 1,-1 0-1,0 0 0,0 1 1,0-1-1,0 1 0,0-1 1,1 1-1,-1 0 1,1 1-1,4 3 99,-1 1 0,0 0 0,0 0 0,-1 1 0,5 7 0,16 38 552,24 87 366,-12-32-173,-26-80-524,26 48-1,-22-55-311,-12-18-57,-1 2 0,1-1 0,-1 0 0,0 0 0,3 7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1.0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187 131 96,'7'-12'6609,"-7"5"-6098,0-105-553,0 123 38,0 17 251,-1 0 1,-6 41-1,-64 218 949,26-118-817,39-142-316,-32 136 250,13 3-47,24-96-141,2-30-82,-1-39-112,0-25-4959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1.8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 1792,'0'0'871,"0"26"-17,-7 204 1644,4-193-2274,-13 235 1996,16-274-2068,0-2-138,1 0 0,-1 0 0,1 0 0,1 1 0,-1-1 0,0 0 0,1 1 0,0-1 0,2-3 0,58-97-262,-40 70 171,20-30 36,70-81 0,-107 138 60,5-5 94,17-15 0,-25 25-110,0 0-1,0 0 1,1 0 0,-1 1 0,1-1-1,-1 1 1,1-1 0,-1 1-1,1 0 1,0 0 0,0 0 0,0 0-1,0 1 1,3-1 0,-6 1-14,1 0 0,0 0-1,0 0 1,-1 0 0,1 0 0,0 0 0,0 0 0,-1 0 0,1 1 0,0-1 0,-1 0-1,1 0 1,0 1 0,-1-1 0,1 1 0,0-1 0,0 1 0,0 0-5,0 0 0,-1 1 1,1-1-1,0 0 0,0 1 1,-1-1-1,1 1 0,0 2 0,5 24 200,-1 1 0,2 37 0,-6-44-43,2 12 38,-1-9-112,0 0-1,2 0 1,0-1-1,9 25 1,-10-41-156,0 0 1,0-1 0,6 8-1,-8-12-38,1-1-1,0 1 0,0-1 0,0 1 0,0-1 1,0 0-1,0 0 0,1 0 0,-1 0 0,1 0 0,4 2 1,-1-3-354,0 1 0,0-1 0,1 0 0,-1-1 0,0 0 0,8 0 0,-9 0-73,21 0-3131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2.3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0 172 336,'4'2'468,"0"1"1,0 0-1,0 0 0,-1 0 0,1 0 1,3 5-1,9 8 426,-8-10-748,0 0 0,0 0 0,0-1 1,1 0-1,0-1 0,-1 0 0,2 0 1,-1-1-1,0 0 0,1-1 0,-1 0 1,1 0-1,0-1 0,-1 0 0,1-1 1,0 0-1,9-2 0,-15 2-131,-1-1 1,1 0-1,-1 0 0,0 0 0,0 0 1,0-1-1,1 1 0,-1-1 1,0 1-1,-1-1 0,1 0 0,0-1 1,-1 1-1,1 0 0,4-6 0,-5 5-8,1-1 0,-1 0-1,1 0 1,-1 0 0,0 0-1,-1 0 1,1 0 0,-1-1-1,0 1 1,0-1 0,1-8-1,-1-3-29,0 1-1,-1-1 1,-1 0-1,-3-16 1,3 28 27,1-1 1,-2 1 0,1 0 0,0 0-1,-1 0 1,0 0 0,0 0 0,0 0-1,0 0 1,0 1 0,-1-1 0,0 1-1,0-1 1,0 1 0,0 0 0,0 0-1,-1 1 1,1-1 0,-6-3 0,7 5 22,0 0 1,0 1 0,0-1 0,0 0 0,0 0 0,0 1 0,0-1 0,0 1 0,-1 0 0,1 0 0,0 0-1,0 0 1,0 0 0,0 0 0,0 0 0,0 1 0,-1-1 0,1 1 0,0-1 0,0 1 0,0 0-1,0 0 1,1 0 0,-1 0 0,0 0 0,0 0 0,1 1 0,-1-1 0,-2 3 0,-2 3-5,0 1 0,1-1 0,0 1 0,0 0 0,-5 12 0,7-13 8,-8 14 83,1 1 0,1 0 0,0 0-1,2 1 1,1 0 0,1 0-1,-3 31 1,7-42-73,0 7 27,1 20-1,0-34-64,0 0 0,1 0 0,0 0 0,0 0 1,0 0-1,1 0 0,0 0 0,4 8 0,-3-8-19,0-1-1,0 0 1,1 0-1,-1 0 1,1-1 0,0 1-1,0-1 1,0 0-1,7 4 1,-3-3-88,1 0 0,0 0 1,0 0-1,14 2 0,-1-1-278,1-2 0,-1-1 0,31 0 0,0-2-1162,-6-3-1198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4:57.9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362 154 3849,'0'-5'215,"0"0"1,-1-1-1,0 1 1,0 0-1,0-1 1,-1 1-1,0 0 1,0 0-1,0 0 1,0 0-1,-7-9 1,3 5-84,-1 1 0,-1 0 1,0 0-1,-15-13 0,18 18-56,0-1 0,0 1 0,0 0 0,0 1 0,-1-1 0,1 1 0,-1 0-1,1 1 1,-11-3 0,12 4-43,-1-1 0,1 1-1,-1 0 1,1 0-1,0 0 1,-1 1 0,1-1-1,0 1 1,0 0-1,-1 1 1,1-1 0,0 1-1,0-1 1,-4 4-1,1-1-14,2 1 0,-1 0 1,0 0-1,1 0 0,-9 12 0,-21 36 98,23-32-46,1 1 1,1 0 0,1 0-1,1 1 1,1 0 0,1 1-1,1-1 1,1 1 0,1 0-1,1 0 1,2 1 0,3 46-1,-2-65-64,0 1 0,1-1 0,-1 0 0,1 0 0,0 0 0,1 0 0,-1 0 0,1-1 0,0 1-1,1-1 1,-1 0 0,1 1 0,0-2 0,1 1 0,-1 0 0,1-1 0,0 0 0,0 0 0,0 0 0,0-1 0,1 0-1,8 4 1,-7-4-43,1 0-1,-1 0 0,1-1 0,0-1 0,12 2 1,49-1-419,-68-2 452,-1 0 4,106-4-957,-81-1 331,1 0 0,26-11-1,41-15-2409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3.1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 0 2505,'-7'0'5686,"7"0"-5668,-1 0 0,1 1 0,-1-1 1,1 0-1,-1 1 0,0-1 0,1 0 0,0 1 0,-1-1 0,1 0 0,-1 1 0,1-1 1,-1 1-1,1-1 0,0 1 0,-1-1 0,1 1 0,0-1 0,0 1 0,-1-1 0,1 1 1,0 0-1,0-1 0,-1 2 0,-3 20 196,2-16-127,-2 29 295,0 1 0,3 52 0,1-72-319,0-4-6,1 0-1,1 0 1,0 0-1,1 0 1,0-1 0,1 1-1,0-1 1,8 16-1,0-5 23,1-1-1,31 40 0,-41-57-83,1 1 0,-1-1 0,1 0-1,0-1 1,0 1 0,1-1 0,-1 0 0,1 0-1,-1 0 1,1 0 0,0-1 0,0 0 0,0 0-1,0 0 1,0-1 0,1 1 0,-1-1 0,1-1-1,-1 1 1,9-1 0,-9 0-11,0-1 0,0 1 0,0-1 0,0 0 0,-1-1 0,1 1 0,0-1 0,-1 0 0,1 0 1,-1 0-1,0-1 0,0 0 0,0 1 0,0-1 0,6-6 0,1-3-60,1-1 0,-2-1 0,12-17 0,-11 12 44,0 0 0,-2-1 0,0 0 0,-1-1-1,-1 1 1,-1-2 0,-1 1 0,-1-1 0,2-22 0,-4 28 79,-1 10-98,0 5-82,0 17-16,1-1 240,0-1 0,7 22 0,0-2 92,3 23 64,1 8 93,40 114-1,-52-175-336,1 0 1,0 0-1,0 0 0,0 0 1,1 0-1,3 6 1,-4-9-3,-1 0 0,1 1 0,0-1 1,0 0-1,-1 0 0,1 0 1,0 0-1,0 0 0,0 0 0,0-1 1,0 1-1,0 0 0,0-1 1,0 0-1,1 0 0,1 1 0,1-1 19,1 0 0,-1 0 0,0 0 0,1-1 0,-1 0 0,0 0-1,0 0 1,0 0 0,0-1 0,0 0 0,0 0 0,0 0 0,0-1 0,-1 0-1,0 0 1,1 0 0,-1 0 0,0-1 0,4-4 0,11-10 33,-1 0 0,-1-2 0,-1 0 1,-1-1-1,22-38 0,-29 43-131,-1-1 0,0 0 0,-1 0 0,-1 0 0,0 0 0,-2-1 1,0 0-1,-1 0 0,0-19 0,-2-5-3624,0 30 1249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5:59.6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27 2537,'0'0'5474,"0"2"-5615,0 66-23,4 259 969,-4-312-762,5 22-1,-5-34-37,1 1 0,0-1-1,0 1 1,0-1 0,0 0 0,0 0-1,1 1 1,-1-1 0,1 0 0,0 0-1,0-1 1,3 5 0,-3-6-7,0 0 0,-1 0 0,1 0 0,0 0 0,0 0 0,0 0 0,0 0 0,0-1 0,0 1-1,0-1 1,0 1 0,2-1 0,28 0 126,-18 0-33,-9 0-77,0-1 0,0 1 1,1-1-1,-1 0 0,0 0 1,0 0-1,0-1 0,-1 0 1,1 0-1,0 0 0,-1 0 0,1-1 1,-1 0-1,0 1 0,0-2 1,0 1-1,4-5 0,13-13 25,-1-2-1,-1 0 1,-1-1-1,-2-1 0,0 0 1,-2-2-1,0 1 1,-2-2-1,11-35 0,-18 44-23,-1 1 0,0-1 1,1-23-1,-3-56-812,-2 87 557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00.2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194 176 1240,'2'-2'217,"0"1"-1,0-1 1,0 0 0,0 0-1,0 1 1,-1-1-1,1-1 1,-1 1-1,1 0 1,1-4 0,10-26 1005,-8 18-799,-1 2 38,-1 0 1,0 0-1,0 0 1,-2 0-1,1-1 0,-1-16 1,-9 28-193,-4 1-109,8-1-154,1 1-1,0 0 1,-1 0 0,1 0-1,-1 0 1,1 0-1,0 1 1,-1 0 0,1 0-1,0 0 1,-1 0-1,1 0 1,0 0 0,-6 4-1,-1 5-4,0 1-1,0 0 0,1 0 1,1 1-1,0 0 1,-9 18-1,-41 91 139,47-94-106,2 0 0,-10 48 1,17-59-21,0 0 0,2 22 0,0-28-2,0-9-6,0 1 0,0-1 0,0 0-1,1 1 1,-1-1 0,1 1 0,-1-1-1,1 0 1,-1 1 0,1-1-1,0 0 1,0 1 0,0-1 0,0 0-1,0 0 1,0 0 0,0 0 0,0 0-1,0 0 1,0 0 0,0 0 0,1 0-1,-1-1 1,0 1 0,1 0 0,-1-1-1,0 1 1,3-1 0,3 3 1,0-2 1,1 1-1,-1-1 0,9 0 1,-11-1 0,9 1 48,24-1-1,-34-1-51,0 1 0,1-1 1,-1 0-1,0 0 0,1-1 0,-1 1 0,0-1 0,0 0 1,6-4-1,-1 0-43,-1-1 0,0-1 0,0 1 0,-1-1 0,0 0 0,6-11 0,-1 1-167,19-40 0,-25 44 137,0-1 1,-2 1-1,0-1 0,4-27 0,-4 9 115,-2-38-1,-2 71 47,0 0-148,1 13 176,0 0 1,1-1-1,4 15 1,0 6 92,0 6-26,-3-14-160,1 0 1,2-1-1,0 0 0,15 37 1,-18-55-540,0 0 0,1 0 0,0-1 0,0 1 0,1-1 0,0-1 0,-1 1 0,1 0 0,1-1 0,10 7 0,4 1-3169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01.7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108 1 4657,'-5'68'3464,"-13"42"-2803,-1-6-325,-24 291 576,34-296-726,-5 223 347,14-318-544,0 0 0,0 0 1,0 0-1,1 0 0,0 0 0,1 8 1,-1-11-8,-1 0 1,1 0 0,0 0 0,0-1-1,-1 1 1,1 0 0,0 0 0,0 0-1,0 0 1,0-1 0,0 1-1,0 0 1,0-1 0,0 1 0,0-1-1,0 1 1,0-1 0,0 0 0,0 1-1,1-1 1,-1 0 0,0 0 0,0 0-1,0 0 1,2 0 0,2 0-53,0 0 0,1 0 0,-1-1 0,0 0-1,0 0 1,1 0 0,-1 0 0,0-1 0,0 0 0,-1 0 0,1-1 0,0 1 0,-1-1 0,1 0 0,7-6 0,2-5-302,0-1 0,23-30 0,-20 24-261,19-23-658,33-42-875,-58 72 1991,36-56-537,-42 62 803,0-1 0,-1 0 0,0 0 0,-1-1 1,7-31 6955,-11 59-7040,0-4 87,0-1 0,-1 1 1,-7 22-1,-1 7-7,4-4 95,-4 78 0,10-99-128,-1-7-31,1-1-1,0 1 1,1 0 0,5 20 0,-5-28-25,-1 0 0,2-1 0,-1 1 0,0 0 0,1-1 0,-1 1 0,1 0 0,0-1 0,0 0 0,0 1 0,0-1 0,0 0 0,0 0 0,1 0 0,-1-1 1,1 1-1,-1 0 0,1-1 0,0 0 0,-1 1 0,1-1 0,4 1 0,-3-1-12,1 0 0,-1 0 0,1 0 0,-1-1 0,1 1 1,0-1-1,-1 0 0,1-1 0,0 1 0,-1-1 0,1 0 0,-1 0 0,1 0 1,-1 0-1,1-1 0,-1 0 0,0 0 0,0 0 0,0-1 0,0 1 1,0-1-1,0 0 0,-1 0 0,4-4 0,21-22-412,39-57 0,14-38-577,-69 102 885,0-1-1,-1 0 1,10-34 0,-18 41 402,-2 16-138,-1 1-42,0 9-121,-1 8 248,-1-1 0,-6 25-1,-1 7 200,2 71 446,7-81-594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02.9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4 163 3105,'-3'6'5604,"3"-3"-5559,1 1 1,0-1-1,0 0 1,0 0-1,0 0 1,0 0-1,1 0 1,-1 0-1,1 0 1,0 0 0,0 0-1,0-1 1,1 1-1,2 2 1,3 4 19,-4-4-42,0 0 1,1 0-1,0 0 1,0-1-1,0 1 1,0-1 0,0 0-1,1-1 1,0 0-1,0 0 1,0 0-1,0 0 1,0-1 0,1 0-1,-1 0 1,1-1-1,10 1 1,0-1 12,1-1 0,18-2 0,-29 1-25,0 0 0,0-1 1,0 1-1,0-2 0,-1 1 1,1-1-1,11-6 0,-4 0-66,0-1-1,18-17 0,-25 21-6,0-1 0,-1 0 0,0 0 0,-1 0 0,1-1 0,4-9 0,-9 14 62,0 0 0,0 0 1,0 0-1,0 0 0,-1 0 0,1 0 0,-1 0 1,0 0-1,0 0 0,0 0 0,0 0 0,0 0 1,-1-3-1,-1 0-26,1 1 0,-1-1 0,0 1 1,0 0-1,-6-10 0,3 7-79,0-1-1,-1 1 1,0 1-1,-8-9 1,12 14 74,0 0 1,-1 0-1,0 0 1,1 0-1,-1 0 1,0 1-1,0-1 1,0 1-1,0 0 1,0 0-1,0 0 1,0 0-1,-1 0 1,1 1-1,0-1 1,-4 1-1,3 0 12,-8 0-100,1 0 0,-17 3 1,24-2 99,0 0-1,0 0 1,0 1 0,0-1 0,0 1 0,0 0-1,0 0 1,1 0 0,-1 1 0,-3 2 0,-5 6 89,1 0 0,0 0 1,1 1-1,0 0 0,1 1 1,0 0-1,1 1 0,0 0 0,1 0 1,1 1-1,1-1 0,0 1 1,0 1-1,2-1 0,0 1 1,0-1-1,0 26 0,3-17 109,-1-16-125,1 1 0,-1-1 0,2 0 0,-1 0 0,1 0 0,1 0 0,-1 0 0,6 15-1,-3-17-42,0 0 0,0 0-1,0 0 1,1-1 0,0 0-1,0 0 1,0 0 0,1 0-1,-1-1 1,12 6 0,-5-3 17,0 0 1,1-1-1,0-1 1,21 6-1,-11-6-73,1-1-1,-1-1 0,1-1 0,30-1 1,-13-4-655,62-10 0,-4-11-2000,-9-5-2855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09.7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0 134 144,'0'0'7176,"7"0"-6856,641 0 626,-621-1-926,31-6 1,4 0 2,135 5-64,33-2 2,146-19 59,-241 15 6,207-37 0,-250 32-18,1 3 1,115 4-1,-99 6 0,211-3-10,119-1-5,-265 5 0,43-2 27,255 2 86,-198 14-56,-29-2 9,61-9 39,137 5-88,-218 3 7,341 8 53,-152-20 43,470 1-20,-506 20-74,-236-10 9,-82-7 8,757 69 189,-645-50-155,501 54 43,-65-4-49,-111-29 40,-388-35-102,-88-6-8,0 1-1,0 0 1,21 9-1,-37-12 126,0 1 0,0-1 0,0 0 0,0-1 0,0 1-1,5-1 1,0 0-119,-1 0-2,0 0 1,-1 0-1,1-1 1,18-4-1,-24 4-11,0 0 1,0 1-1,0-1 0,7 1 0,-9 0 19,0-1-8,0 0 0,1 0 0,-1 0 1,1 0-1,-1 0 0,1 0 1,0 0-1,-1 1 0,1-1 0,3 0 1,-5 1-4,44-15-167,-29 9 6,0 1-1,0 0 1,0 2 0,0-1-1,28-1 1,-42 5 63,3 0 489,-3 0-383,0 0 0,0 0 0,0 0 0,1 0 0,-1 0 0,0 0 1,0 0-1,0 0 0,0 1 0,0-1 0,0 0 0,3 2 0,-4-2-3,0 1-1,1 0 1,-1-1 0,0 1-1,0-1 1,0 1 0,1 0-1,-1-1 1,0 1 0,0-1-1,0 1 1,0 0 0,0-1-1,0 1 1,0 0 0,0 0-1,0 3-40,0 800 953,19-581-807,-5-107-64,-2 101 26,-11-187-64,15 122 44,-9-97 24,-1-8-24,2 14-32,0 64 0,-9 28 162,3 173 90,2-240-261,1 58-3,-3-84 20,2-1-1,16 76 0,-10-35 45,-7-54-14,-2-4 81,0-38-163,-1-4 0,0 1-1,1-1 0,-1 0 1,0 1-1,0-1 1,0 0-1,0 1 1,0-1-1,0 0 1,1 1-1,-1-1 0,0 1 1,0-1-1,0 0 1,0 1-1,0-1 1,-1 1-1,1-1 1,0 0-1,0 1 0,0-1 1,0 1-1,-1 0-182,0 1-1,0-1 1,0 0-1,0 1 1,-1-1-1,1 0 1,0 0-1,0 0 1,-1 0-1,1 0 1,-1 0-1,1 0 1,-1 0-1,1-1 1,-1 1-1,0 0 1,-2 0-1,3-1 18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17.1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75 360,'0'-24'10918,"0"32"-10243,4 25-1055,5-3 413,2-1 0,1 0 0,19 33-1,-14-29-31,-6-12 2,76 148 28,-82-161-23,0 0 0,0-1 0,0 0 0,1 0 0,0 0 0,8 6 0,-4-7 166,-9-6-110,-1 7-194,0-3 131,0 0 1,0 0-1,1 0 1,-1-1-1,1 1 1,0 0 0,1-1-1,-1 1 1,0 0-1,1-1 1,0 0-1,0 1 1,0-1 0,0 0-1,0 0 1,4 4-1,2-3-8,-7-4 10,-1 0 0,1 0 0,0 0 0,-1 0 0,1 1 0,-1-1 0,1 0 0,-1 1 0,1-1 0,-1 0 0,1 1 0,-1-1 0,1 1 1,-1-1-1,1 1 0,25 37 83,-22-20-68,35 84 108,-23-73-131,-16-28 24,14-3 1057,18-29-1222,68-56-8,19-17 87,132-150-17,-93 88 129,-107 115 17,39-39-29,-87 87-28,-3 3-4,0 0 0,1-1 0,-1 1 0,0 0 0,1 0 0,-1-1 0,0 1 0,0 0 0,1-1 0,-1 1-1,0 0 1,0-1 0,0 1 0,0 0 0,1-1 0,-1 1 0,0-1 0,0 0 0,0 1 28,-39 0-4120,19 0 383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46.81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1 162 2777,'10'-1'7297,"-9"0"-7296,-1 0 0,1 0 0,-1 0 0,1 0 0,-1 0 0,0-1 0,1 1-1,-1 0 1,0 0 0,0 0 0,0 0 0,0-2 0,2-10 3,-1 8-17,0 1-1,1 0 1,0 0 0,-1 0-1,1 0 1,1 0 0,-1 0-1,0 0 1,1 1 0,0-1-1,0 1 1,0 0 0,0 0-1,1 0 1,-1 0 0,1 0-1,7-3 1,27-15 8,-22 12 6,0 0 1,27-10 0,-34 17-26,0 1 0,0 0 0,0 0 1,0 0-1,0 1 0,10 2 0,7-1-9,-12-2 26,-8 1-5,-1-1-1,1 1 1,0 1 0,-1-1 0,10 3 0,-13-3 10,-1 1-1,0-1 1,1 1-1,-1 0 1,0-1-1,1 1 1,-1 0 0,0 0-1,0 0 1,0 0-1,0 0 1,0 0-1,0 0 1,0 0 0,0 0-1,-1 0 1,1 1-1,0-1 1,0 0-1,-1 0 1,1 1 0,-1-1-1,0 0 1,1 1-1,-1-1 1,0 1-1,0 2 1,2 15 36,-2 0-1,-1-1 1,0 1-1,-1 0 1,-1-1-1,-1 1 1,-9 26-1,-2 0-28,-13 71-1,22-91 38,-2-1 0,0 0 0,-21 40 0,8-21 13,19-38-35,1 0 1,-1 0-1,0 0 0,0 10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47.2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 1 4825,'-2'0'232,"0"0"-1,0 0 1,0 0 0,1 0 0,-1 0-1,0 0 1,0 1 0,0-1-1,0 1 1,0 0 0,1-1 0,-1 1-1,-2 2 1,2-2-162,1 1 1,0-1-1,-1 1 0,1 0 0,0-1 1,0 1-1,0 0 0,0 0 1,0 0-1,1 0 0,-2 4 1,0 4 333,0 1 1,1 0-1,0 0 1,1 0-1,1 15 1,0 4 286,-1-16-644,-1 12 601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26:49.8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1143 1744,'0'0'6487,"4"0"-6414,23 8-118,-20-5 72,1-1 1,-1 0 0,15 3 0,-9-4 60,0 0 0,0-1 0,0-1 0,0 0 0,-1 0 1,1-2-1,0 1 0,-1-2 0,1 1 0,13-7 0,-10 2-42,0-1-1,0 0 0,-1 0 0,0-2 0,0 0 1,-1-1-1,-1 0 0,0-1 0,-1 0 1,17-25-1,3-9 63,-2-2 1,46-103-1,-40 67-99,26-70 46,-55 133-44,-1-1 0,-1 1 0,-1-1 0,0 0 0,-1-27 0,0-127 137,-3 118 525,0 42-654,0 17-15,-14 0 1,-80 2 239,79 0-205,1 0-1,-1 0 0,1 2 1,-16 5-1,-238 102-245,267-110 187,-1 0-1,1 0 0,-1-1 0,1 1 0,0 0 1,-1 0-1,-1 3 0,3-4 15,0 0-1,0 0 1,0 0 0,0 0-1,0 0 1,-1 0 0,1 0-1,0 0 1,0 0 0,0 0-1,0 0 1,0 0 0,0 0-1,0 0 1,0 0 0,0 0-1,0 1 1,0-1 0,0 0-1,0 0 1,0 0 0,0 0-1,0 0 1,0 0 0,0 0-1,0 0 1,0 0 0,0 0-1,0 0 1,0 0 0,0 0-1,0 0 1,0 0 0,0 0-1,0 1 1,0-1 0,1 0-1,-1 0 1,0 0 0,0 0-1,0 0 1,0 0 0,0 0-1,0 0 1,0 0 0,0 0-1,0 0 1,0 0 0,0 0-1,0 0 1,0 0 0,0 0-1,0 0 1,0 0 0,0 0-1,1 0 1,-1 0 0,0 0-1,0 0 1,10-2-253,-1-1 231,1-1 0,-2-1 0,12-6 0,-2 1 27,317-158 22,-318 160-44,0 1 1,27-7-1,-42 13 24,0 1 1,-1-1-1,1 1 0,0 0 1,0 0-1,0 0 1,0 0-1,-1 0 0,1 0 1,0 0-1,0 1 0,0-1 1,-1 1-1,1-1 1,0 1-1,2 1 0,-2-1 77,0 1 1,0 0-1,1 0 0,-2 0 0,1 1 0,0-1 0,2 4 0,3 4-81,15 18 182,1-1-1,1-1 0,1-1 0,50 39 0,56 29 122,-130-92-379,0-1-1,0 1 1,-1 0-1,1-1 0,0 1 1,0 0-1,0 0 1,0 0-1,-1 0 0,1 0 1,0 0-1,-1 0 1,1 0-1,-1 0 1,1 0-1,0 2 0,-1-2-32,0 0 0,-1 0 0,1 0-1,0 0 1,0 0 0,-1 0 0,1 0-1,0 0 1,-1 0 0,1 0 0,-1 0 0,1 0-1,-1 0 1,0-1 0,1 1 0,-1 0-1,0 0 1,1-1 0,-1 1 0,0 0-1,-1 0 1,-19 13-2554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4:58.2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367 0 4945,'-3'0'3345,"-26"21"-3001,-14 26-240,-13 24-8,-9 14 160,6 18 88,7 1 168,12-1-152,21-15-232,19-8-40,0-21-80,26-15-8,13-18-168,27-26-912,-7 0-88,-14-29-1305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43:09.9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13269 28 568,'-5'-20'7695,"3"19"-7418,2 0-203,-1 1 0,0-1-1,1 1 1,-1-1 0,0 1-1,1-1 1,-1 1-1,0 0 1,0-1 0,1 1-1,-1 0 1,0-1 0,0 1-1,0 0 1,1 0-1,-1 0 1,0 0 0,0 0-1,0 0 1,1 0 0,-1 0-1,0 0 1,0 0-1,0 0 1,0 0 0,1 1-1,-1-1 1,-1 1 0,-2 1-80,0 1 0,0 0-1,0 0 1,0 0 0,1 0 0,-1 1 0,-3 4 0,-5 5 7,6-7 7,-52 50 23,-71 89 0,87-97-16,13-15-6,-25 27 7,-18 35 2,-8 16 3,65-92-15,-1-1 0,-26 25 0,-42 29 22,43-38-15,-211 152 128,75-62-37,51-34-71,99-72-26,-199 129 100,37-45-6,108-63-73,-85 36 24,71-37-48,-32 12 16,82-34-23,-163 55 64,-4-13 76,165-48-134,-279 54 79,172-41-73,-99 12 14,-9 0-14,-52 6 6,282-38-17,-433 39 86,-300-10-91,303-31 27,249-2-11,-268-6 1,304 3-9,-48-9 34,-35-1-15,60 7-15,119 3-4,-191-15 1,-278-7 22,290 10-17,-154-3 10,271 20-15,-169-3 12,109-13 48,51 4-51,-220-10 20,163 9-17,12-16 10,27-9 2,-30-6 30,122 30-3,0-4 1,1-3 0,-106-42-1,-210-116 115,63 3-118,303 159-50,-50-32 8,-62-40-1,77 51-3,-101-81 1,129 88-13,-112-102-55,-126-151 142,234 238-21,-55-84 1,60 82 81,-13-17-29,-1 0-74,35 50-29,1 1-1,1-2 0,0 0 1,1 0-1,-10-23 0,14 27 27,0-1 0,-8-11 0,3 6 72,9 17-178,0-1 289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43:49.7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1 104,'0'0'7014,"8"0"-6586,-7 0-379,1 0 1,0 0 0,0 0-1,-1 0 1,1 1 0,0-1 0,-1 0-1,1 1 1,0 0 0,-1-1 0,1 1-1,1 1 1,0 0 37,-1 0-1,1 1 1,-1-1 0,5 6 0,-2-1-19,25 34 329,-15-21-280,22 24 0,76 83 255,-90-96-284,0 0 1,24 48-1,24 40 30,-70-117-113,16 25 21,0-1-1,41 45 1,-51-63-32,-5-5 5,0-1 0,0 1 0,1-1 0,-1 0 0,0 0-1,1 0 1,0 0 0,-1 0 0,6 2 0,-8-4 55,1 0 0,0 1 1,0-1-1,0 0 0,0 0 1,-1 0-1,1 0 0,0 0 1,0 0-1,0 0 0,-1 0 1,1-1-1,0 1 0,0 0 0,0 0 1,-1-1-1,1 1 0,0 0 1,0-1-1,-1 1 0,1-1 1,0 1-1,0-1 0,16-17-259,-10 11 299,198-179-221,-160 148 110,96-74-15,-52 47 16,-41 27-13,-30 14 29,21-13-50,-39 36-51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44:01.5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 1 128,'-7'0'7272,"5"2"-7252,0 2 14,1 0 0,0 0-1,1 1 1,-1-1 0,1 8 0,-2 10 31,-6 122 253,7-78-236,0-37-33,-9 149 76,6 89 61,5-163-104,2-74 243,-3 26 1613,0-59-2359,0-1 17,0 1 0,-1-1 0,1 1 0,-1 0 0,0-1 0,-2-5 0,-4-6-2131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44:02.8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1 432,'0'0'6073,"7"1"-5873,26 21 810,-26-18-939,0-1 0,1-1 0,-1 1 1,1-1-1,15 2 0,40-1 552,-42-2-504,34 4 0,-30-1-39,1 0 0,32 0 0,318-4 760,-327 5-801,-40-5-38,-3 0 2,-1 0 0,1 0 0,0 1 0,0 0 0,0 0 0,6 1 0,-8-1-2,1 0 1,-1 0-1,1-1 1,0 0-1,-1 0 1,9-1-1,9 0 1646,-22 6-2353,0-4 422,0 1 0,0 0 0,0-1 0,0 1 0,-1 0 0,1-1 0,-1 4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44:23.6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1 208 3577,'10'-3'8017,"0"1"-8012,3-2 6,2-4 3,0 1-1,23-7 0,-24 10-15,-1 1-1,1 0 0,20-1 1,43 1-8,8-1 0,215-8 14,-143 10-2,9-1-2,-53-1 0,119 1 5,-143 3-3,552-8 15,-205 4-23,-266 5 3,206-10-4,57 5 1,-269 5 4,-115-1 3,429-12 13,225-17-11,-619 29-4,419-10 0,-226-9-5,319-11-2,-231 29 9,403 2 19,-141 24-34,-234-6 5,-208-12 8,286 12-8,116 1-17,-333-13 24,376 5-14,-468-10 14,203-2 2,46 1 0,-288 5-7,-33-1 0,817 93-3,-711-66-22,159 8-97,-346-39 122,135 21-67,-62-8 44,114 21 38,-156-27-8,43 14-1,37 7 1,-91-24 5,47 7 4,83 24 0,80 46-31,-214-72 19,-1 1-1,0 1 0,25 17 1,-27-15 1,2-1 0,0-1 0,0-1 1,1-1-1,48 12 0,-49-15 2,0 1 1,-1 1-1,0 1 0,0 1 0,41 27 0,47 44-64,-93-66 57,15 12-5,40 26-1,-26-22 13,-1 1-1,58 58 1,-27-19-7,42 42 15,-75-72-8,18 19 0,69 99 0,-57-64 7,77 108-14,-126-162 1,30 71 0,9 50 9,-32-86 4,-14-34-2,17 61 0,-19-34 7,14 142 0,-12-50 18,-7-67-34,-1-23 4,4 60 6,-11 202 160,-3-200-109,-2-107-52,-9 52 0,1-6-6,2 60 0,5-66 18,0-38 12,-2 0 0,-1 0 0,-16 48 0,10-39-31,-7 43 0,-38 176 34,49-213 36,-7 86-1,7-59-38,0 14-2,3-31-21,0 36 20,5 237 82,1-308-91,5 28 1,0-8 42,-1-3-29,-3-21 7,1 24 0,2 51 152,0-1-168,-5 233 375,-1-315-402,0-1 1,0 1-1,-1-1 1,0 1-1,-3 7 0,-3 8-4,6-17 10,1-4 0,1-1-1,-1 1 0,1 0 0,0-1 1,-1 1-1,1 0 0,0-1 1,0 1-1,-1 0 0,1-1 0,0 1 1,0 0-1,0 1 0,-6 7-21,2 3 29,4-12-10,0 1 1,0-1-1,0 1 1,0-1-1,0 1 1,-1-1 0,1 1-1,0-1 1,0 0-1,-1 1 1,1-1-1,0 1 1,0-1-1,-1 0 1,1 1-1,0-1 1,-1 0 0,1 0-1,-1 1 1,1-1-1,-1 0 1,-7 15-1029,-4-12-1405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17.82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57 336,'11'5'6328,"-11"-5"-6279,1 0 0,-1 0 1,0 0-1,1 0 0,-1 0 0,0 0 1,1-1-1,-1 1 0,1 0 1,-1 0-1,0 0 0,1 0 0,-1 1 1,0-1-1,1 0 0,-1 0 1,0 0-1,1 0 0,-1 0 0,0 0 1,1 0-1,-1 1 0,0-1 1,1 0-1,-1 0 0,0 0 0,1 1 1,-1-1-1,0 0 0,0 0 1,1 1-1,-1-1 0,0 0 0,0 1 1,0-1-1,0 0 0,1 1 1,-1-1-1,0 1 0,0-1-45,0 1-1,0-1 0,0 0 1,0 1-1,0-1 0,0 1 1,0-1-1,0 0 0,0 1 1,1-1-1,-1 0 0,0 1 1,0-1-1,0 1 1,1-1-1,-1 0 0,0 0 1,0 1-1,1-1 0,-1 0 1,0 1-1,0-1 0,1 0 1,-1 0-1,0 1 0,1-1 1,-1 0-1,1 0 1,0 0 62,0 0-77,0 0 0,0 0 0,0 0-1,0 0 1,1 0 0,-1 0 0,0 0 0,0 0-1,0 1 1,0-1 0,0 0 0,2 1 0,0 0-16,1 2-1,1 0-1,-1 0 1,0-1-1,1 1 0,0-1 1,-1 0-1,1-1 1,0 1-1,0-1 1,9 2-1,18 5 174,-9-2-118,0 0 1,0-2 0,44 3 0,72-6 53,-70-2-41,901-2-64,-851 3 26,769-8 60,58-8-101,2 14 59,-715 2 14,480 14-34,163 7-6,0-20 16,-463-2 19,2482 1 43,-2464 7-52,-5 27 9,-305-14-29,-89-14 12,-19-4 65,-1-1 0,1-1 0,17-2 0,-10 1-71,12-2 1,52-11 0,-9 0 3,-14 6 1,72 1 0,241 7 39,-297-4-33,110-19 0,-131 14-5,-14 3-2,198-26 198,4 17-62,-66 3-9,-103 4-116,299-13 50,-195 13-20,-137 4-41,-42 4 11,-1-1-220,-3 0-98,1-1-1,-1 1 1,1-1-1,-1 1 0,-5-1 1,0 0-673,-23-6-4278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19.9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181 0 304,'0'13'3121,"6"23"2243,0 10-5915,-3-9 488,14 138 52,-6 135 101,2 11 22,-4-254-95,2 22-10,1 91 1,-12 724-122,-2-833 6,-15 106-1,0-48 56,1 189-1,16 1126 232,5-1217-155,0 0 18,-5-148-14,-13 403-53,-13-63 71,26-143-28,-1 9 11,-13 1-13,-9-53 16,-8 96 44,-24 239 57,18 0-60,34-394-64,-9-35-112,1-1-19,11-26-130,4-93 222,-1-6 42,8 17-1,-7-18-3,-4-12-65,1 0 0,-1 1 0,0-1 0,0 0-1,1 1 1,-1-1 0,0 0 0,0 0 0,1 1 0,-1-1 0,0 0-1,1 0 1,-1 0 0,0 0 0,1 1 0,-1-1 0,1 0 0,-1 0-1,0 0 1,1 0 0,-1 0 0,0 0 0,1 0 0,-1 0 0,1 0-1,-1 0 1,0 0 0,1 0 0,-1-1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21.4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1 151 3633,'1'0'169,"0"-1"0,0 1 0,0-1-1,0 0 1,0 1 0,1-1 0,-1 0 0,0 0 0,-1 0 0,1 0 0,0 1 0,0-1 0,0 0 0,0-1 0,-1 1-1,1 0 1,0 0 0,-1 0 0,1 0 0,-1-2 0,8-9 414,-7 12-580,0-1-1,0 1 1,0 0-1,0 0 1,1 0 0,-1 0-1,0 0 1,0 0 0,2 0-1,1 1-39,22-3 26,51-8 0,-52 5-37,52-2 0,285-2 32,-48 6 11,-214 3 3,168 18 1,-142-6-1,526 7 17,-31-2 6,-240 14-19,329 17 10,102-36-2,-333 18-4,-311-16-6,401 17 16,-348-26-7,117 2 13,-3 16-63,-229-12 35,248 24-5,3-13 80,-139-18-53,758-11 22,-453 6-16,-507 1-22,329 11-5,2 0 26,-277-10-11,407-7 30,-148-18-40,-108 7 0,-149 12 0,192-10 0,236-5-48,-206 3 84,-9-1 0,-147 9-41,80-2-8,-180 12 1,-17 0-5,37-3 0,-50 0 20,1 0 1,-1 0-1,0-1 1,0 0-1,10-6 1,5-2 5,23-9 11,98-37 232,143-28 631,-264 80-874,1 1 1,-1 0-1,40 0 0,5 0 124,-35-1 24,0-1 0,-1-1 0,58-21 0,-86 27-152,0-1 0,0 1 0,0 0 0,0 1 0,0-1-1,8 0 1,-11 1 82,-1-6-540,0 5 293,0-1 1,0 1 0,-1 0 0,1 0-1,0 0 1,-1 0 0,1 0-1,-1-1 1,1 1 0,-1 0-1,1 0 1,-1 0 0,0 0 0,0 0-1,1 0 1,-1 1 0,-1-2-1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23.4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483 1 496,'-8'3'461,"0"-1"114,0 1 0,1 0-1,0 0 1,0 1 0,0-1-1,0 2 1,-6 4 0,9-6-374,1-1 1,0 0-1,-1 0 1,-7 3 0,8-4-171,1 0 0,-1 1 0,0-1 0,1 0-1,-1 1 1,1 0 0,-1 0 0,1 0 0,-3 2 0,3 0 228,0 0 1,0 0-1,1 0 0,-1 0 0,1 0 1,0 0-1,-1 6 0,-2 7-530,-20 100 541,16-69-154,-40 404-62,40 8 33,9-338-78,-1 1198 262,-29-765-248,-41-1 43,-21 266 8,52-426-53,16-1-18,22 2 1,2-202-3,-1 384 30,0-544-37,1 0-1,11 58 1,13 27-8,25 129-12,-40-181 20,3 119 0,-13 590 95,6-524-25,1-57-24,-7-181-35,0 0 0,-1-1-1,0 1 1,-5 16-1,-6 14-4,-15 57-10,23-79-7,1 0-1,-2 41 0,-1-56 9,6-4-191,-1-1 0,1 1 0,0 0 0,0 0 0,0 0 0,0 3 0,0 1-1043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2.0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59 4233,'0'0'1912,"0"-3"-1288,17-3-239,16-3 87,16-5 32,16 2-88,7 0-136,3 9-280,1 3 0,-1 0-24,-3 21-504,30 17-584,-17-8-225,-10-10-1343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4:58.6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5513,'0'0'1777,"19"9"-1673,21 9-96,12 0 128,17-1-136,36 1 0,-17-3-921,-6-3-1311</inkml:trace>
  <inkml:trace contextRef="#ctx0" brushRef="#br0" timeOffset="1">957 327 5569,'0'9'768,"0"3"113,-13 9 471,-10 5-416,0 4-256,3 5-352,1-3-224,9 7-104,0 2-456,3 21-792,1-6-889,3-9-791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2.5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1 304,'-9'0'6314,"8"10"-5228,1-6-1340,0 19 364,1-1 0,8 43 0,0-13 318,-2 0 1,0 90-1,-7-47 181,-3-102 134,2-38-483,2 26-305,-1 5-34,2 1 1,0-1-1,0 1 1,2 0-1,-1 0 1,2 0-1,-1 0 1,2 0-1,0 1 1,0 0 0,1 0-1,1 1 1,0 0-1,0 0 1,1 1-1,0 0 1,20-16-1,-21 20-135,1 1 0,0 0-1,0 0 1,0 1 0,0 0 0,16-5-1,57-9-1337,-80 17 1514,51-7-1290,-7 1-1016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3.0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420 198 1256,'-1'-7'101,"1"-1"0,-1 0 0,-1 1 0,0-1 0,0 0 0,0 1-1,-1 0 1,0 0 0,0 0 0,-7-11 0,3 8-98,0 1 1,0-1-1,-1 1 1,0 1-1,0 0 0,-13-10 1,16 14 14,0 1 1,-1-1-1,0 1 0,0 0 1,0 1-1,0-1 1,0 1-1,-7-1 0,0 0 239,1 2 0,-1 0 0,-15 0 0,25 1-192,-1 1 0,0-1-1,0 1 1,0 0-1,1 0 1,-1 0-1,0 1 1,1-1-1,-1 1 1,1 0 0,-1 0-1,1 0 1,0 0-1,0 1 1,-4 3-1,-4 5 128,1 1-1,-14 20 1,21-28-163,-11 15 263,1 1 1,1 1-1,1 0 1,0 1-1,2 0 0,-8 26 1,15-40-177,1 1 1,0-1-1,1 17 1,0-20-112,0-5-4,0 0 1,0 1 0,0-1-1,0 0 1,0 1-1,0-1 1,0 0 0,0 1-1,0-1 1,0 0 0,0 1-1,0-1 1,0 0 0,1 1-1,-1-1 1,0 0 0,0 1-1,0-1 1,1 0-1,-1 0 1,0 1 0,0-1-1,1 0 1,-1 0 0,0 0-1,0 1 1,1-1 0,10 1 16,-6 0 0,6-1 62,0 1 0,0-2 0,0 1 0,0-2-1,16-3 1,-12 0-41,-1-1 0,0 0 1,0-1-1,22-15 0,49-42-862,-76 56 606,5-3-55,-11 7 211,0 1 1,1 0 0,0 0-1,0 0 1,0 1 0,0-1-1,6-1 1,-10 3 60,0 1 0,0 0 0,0 0 0,0 0 1,0 0-1,1 0 0,-1 0 0,0 0 0,0 0 0,0 0 0,0 0 0,0 0 0,1 0 0,-1 0 0,0 0 0,0 0 1,0 0-1,0 0 0,1 0 0,-1 0 0,0 0 0,0 0 0,0 0 0,0 0 0,0 0 0,1 1 0,-1-1 0,0 0 1,0 0-1,0 0 0,0 0 0,0 0 0,0 0 0,1 0 0,-1 1 0,0-1 0,0 0 0,0 0 0,0 0 0,0 0 1,0 0-1,0 1 0,0-1 0,0 0 0,0 0 0,0 0 0,0 0 0,0 1 0,0-1 0,0 0 0,0 0 0,0 0 1,0 0-1,0 0 0,0 1 0,0-1 0,0 0 0,0 0 0,0 0 0,0 0 0,0 1 0,-1 1 58,1 7 213,0 5 101,1 0 0,3 22-1,-4-32-369,1 0 0,0 0 0,0 0 0,0-1-1,1 1 1,-1 0 0,1-1 0,0 1 0,0-1-1,0 0 1,1 0 0,-1 0 0,1 0 0,5 5-1,-2-4-455,0-1-1,1 1 0,-1-1 0,1-1 1,0 1-1,10 2 0,13 1-4522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3.4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286 12 3873,'-11'-3'1536,"-1"0"-1,-14-1 1,-47 2-89,53 2-1292,15 0-119,-1 1-1,1-1 1,-1 1-1,1 0 1,0 0-1,-1 1 1,1 0-1,0 0 1,0 0-1,0 0 1,0 1-1,1 0 1,-1 0-1,1 0 1,0 0-1,-1 1 1,1 0-1,-3 4 1,2-3-28,0 0 0,1 1-1,0-1 1,0 1 0,1 0 0,-1 0 0,1 0 0,0 1-1,1-1 1,0 1 0,0-1 0,0 1 0,1 0 0,0 0-1,0 10 1,0-8-12,1 1 0,0 0 0,1-1 0,3 18-1,-3-24-3,0 1 0,0-1 1,1 0-1,-1 1 0,1-1 0,0 0 0,0 0 0,0 0 0,0 0 0,1 0 0,-1-1 0,1 1 0,-1-1 0,1 0 0,5 4 0,0-2-82,0 1 0,1-1 0,0-1 1,0 1-1,0-1 0,0-1 0,1 0 0,-1 0 0,11 0 0,2-1-449,-1-1 0,37-4 0,-42 2-421,0-1 1,31-10 0,21-15-4373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3.8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138 1 5209,'-10'8'864,"-6"13"-560,-1 11 505,-2 16-273,-1 5-200,0 8 160,7 1 24,0-3-272,7-6-144,2-11-96,4-10-8,0-8 0,0-7-160,0-11-400,30-6-480,-1 0-569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4.1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4265,'0'0'4209,"10"12"-4257,13 11 48,7 7 0,28-1-560,-5-2-961,-4-12-1311</inkml:trace>
  <inkml:trace contextRef="#ctx0" brushRef="#br0" timeOffset="1">573 100 3393,'0'3'2032,"0"0"-1680,4 3 152,-4 6 152,3 0-375,-3-1-129,0 4-104,3 0-40,-3 0-8,0 14-80,3-5-1169,1-4-1743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4.94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76 0 1144,'0'0'7778,"-4"1"-7206,2 2-571,-46 93 152,43-84-134,1-1-1,1 1 1,0 0-1,1 0 1,0 1 0,-1 21-1,4-20-327,-1-9-45,1-1-1,-1 1 1,0-1 0,-2 8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5.3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1328,'0'0'6058,"0"6"-6266,0 26 39,4 1-967,5-7-1472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5.6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53 3545,'-14'72'2495,"13"-60"-2098,0 0 0,0 1-1,3 22 1,-2-33-367,0 1 1,1-1-1,0 0 1,-1 0-1,1 1 1,0-1 0,0 0-1,0 0 1,1 0-1,-1 0 1,0 0-1,1 0 1,1 1-1,0 0 21,1 0-1,-1 0 1,1 0-1,0-1 1,-1 0 0,7 3-1,0-1 22,0 0-1,0-1 1,0-1 0,0 0-1,14 2 1,-11-3-35,0 0 0,0-1-1,-1 0 1,25-3 0,-34 1-34,1 1 1,-1 0-1,0-1 1,1 0-1,-1 0 1,0 0-1,0 0 1,0 0-1,-1-1 1,1 0-1,0 1 1,-1-1-1,0 0 1,1 0-1,-1 0 1,0 0-1,-1-1 1,1 1-1,2-7 0,0 0-62,-1-1-1,0 1 0,-1-1 0,0 0 0,1-17 1,-3 25 16,0-7-208,1 0 1,-1 0 0,-1 0 0,-3-18-1,3 25 197,1 0 0,-1 0 0,-1 1 0,1-1 0,0 0 0,-1 1 0,1-1 0,-1 1 0,0-1 0,0 1 0,0 0 0,0 0 0,0 0 0,0 0 0,-1 0 0,1 0 0,0 1 0,-1-1 0,0 1 0,-4-2 0,-1 0-100,0 1 0,0 0 0,0 1 0,0 0-1,0 0 1,-14 0 0,19 1 79,0 0 1,1 0-1,-1 0 1,0 1-1,1-1 0,-1 0 1,0 1-1,1 0 1,-1 0-1,0 0 0,1 0 1,-1 0-1,1 0 0,0 0 1,-1 1-1,1 0 1,0-1-1,0 1 0,0 0 1,-3 3-1,-9 14-1951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5.9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3441,'0'2'3020,"0"190"417,0-172-3387,2-1-1,3 23 1,-3-32-39,1 1 0,0 0-1,0-1 1,1 1 0,7 11-1,-11-21-21,1 0-1,-1 0 0,1 0 0,0 0 0,-1-1 0,1 1 0,0 0 0,-1 0 0,1-1 0,0 1 0,0-1 0,0 1 0,0 0 0,0-1 0,0 0 0,0 1 0,0-1 0,0 0 0,0 1 0,0-1 0,0 0 0,0 0 0,0 0 0,0 0 0,0 0 0,0 0 0,0 0 0,0 0 0,0 0 0,0 0 0,0-1 0,0 1 0,0 0 0,0-1 0,0 1 0,0-1 0,0 1 0,0-1 0,0 1 0,-1-1 1,1 0-1,0 1 0,0-1 0,-1 0 0,1 0 0,0 0 0,-1 1 0,2-3 0,12-18-94,-1-1 0,-1 0 1,9-26-1,23-75-702,-41 114 785,-2 3 24,1 0-1,0 0 1,1 0-1,-1 1 0,5-7 1,-7 11-9,1 1 0,-1 0 0,1 0 1,-1-1-1,1 1 0,-1 0 0,1 0 0,-1-1 0,1 1 1,0 0-1,-1 0 0,1 0 0,-1 0 0,1 0 1,0 0-1,-1 0 0,1 0 0,-1 0 0,1 0 1,1 1-1,-1-1-1,0 0-1,0 1 1,1-1 0,-1 1 0,0-1 0,0 1-1,0-1 1,0 1 0,2 1 0,6 9 209,-1 0 1,0 0 0,-1 1-1,7 15 1,11 19 36,-10-18-209,-3-4-527,5 15-2612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6.4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6369,'13'0'5105,"-9"0"-5081,2 0-24,7 2-376,-3 16-680,0 0-1968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2.5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1 304,'-9'0'6314,"8"10"-5228,1-6-1340,0 19 364,1-1 0,8 43 0,0-13 318,-2 0 1,0 90-1,-7-47 181,-3-102 134,2-38-483,2 26-305,-1 5-34,2 1 1,0-1-1,0 1 1,2 0-1,-1 0 1,2 0-1,-1 0 1,2 0-1,0 1 1,0 0 0,1 0-1,1 1 1,0 0-1,0 0 1,1 1-1,0 0 1,20-16-1,-21 20-135,1 1 0,0 0-1,0 0 1,0 1 0,0 0 0,16-5-1,57-9-1337,-80 17 1514,51-7-1290,-7 1-1016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4:58.9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7 640,'-7'-6'10074,"7"18"-10666,10 32-88,10-3-920,-4-3-2553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6.8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6129,'0'6'3697,"16"0"-3681,14 2-16,22 7-560,-6 0-1432,-3 0-3106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5.0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148 1 2841,'-10'17'1648,"-7"7"-1192,4 8 288,-6 15-56,-1 6-232,4 9-103,-1 0-9,1 3-80,6-9-152,4-3-96,2-9 40,4-11-56,0-19-664,20-8-729,3-6-1319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5.5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171 2 4793,'7'0'2409,"4"0"-2079,-4-1-238,-1 1 1,1 0-1,-1 1 0,1-1 1,-1 1-1,1 1 0,-1-1 1,13 5-1,-9 0 7,0-1 1,0 1-1,0 1 0,-1 0 0,11 10 0,-16-14-64,-1 1-1,1 0 0,0 0 1,-1 1-1,0-1 0,0 1 1,0 0-1,-1-1 1,1 1-1,-1 0 0,0 0 1,-1 1-1,3 7 0,-4-7-11,1-1 0,0 0 0,-1 1 0,0-1 0,0 1 0,-1-1 0,0 0 0,0 1 0,0-1 0,0 0 0,-1 0 0,0 0 0,0 0 0,0 0 0,-1 0 0,-5 7 0,-5 4-29,-2-1 0,0 0-1,-1-2 1,0 0 0,-1 0-1,0-2 1,-1 0 0,0-1 0,-26 10-1,38-18-22,0 0-1,0 0 0,0-1 1,0 1-1,0-1 0,0-1 1,-8 1-1,91 25-1120,-17-8 1337,-56-17-178,30 10 154,50 25 0,-80-34-127,0 0 0,0 0 0,0 1 0,-1 0 0,1 0 0,-1 0 0,0 0 0,0 0 0,0 1 0,0-1 0,-1 1 0,1 0 0,-1 0 0,0 0 0,3 7 0,-4-7 32,0-1 0,-1 1 1,1 0-1,-1-1 1,1 1-1,-1 0 1,0-1-1,-1 1 1,1 0-1,0-1 0,-1 1 1,0-1-1,0 1 1,0-1-1,-1 1 1,1-1-1,-1 0 0,1 1 1,-5 5-1,-1-1 33,0 0 0,0-1 0,-1 0 0,0 0 0,0 0 0,-11 6 0,-5 1 10,-30 14 1,25-16-193,-51 13-1,55-19-1332,2 2 0,-1 0 0,-31 16 0,33-9-2631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6.1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478 0 1528,'0'0'4895,"0"3"-4345,0 2-360,-1 0 0,1 0-1,-1 0 1,0 0-1,0-1 1,-1 1 0,-3 7-1,-19 32 538,19-35-579,-182 267 1730,-20 33-2680,207-309 802,-31 63-954,28-56 552,1 0 0,0 0 0,0 0 0,1 1 0,0-1 0,-1 14 0,2-1-2222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6.5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106 0 1488,'0'0'6484,"-1"4"-6025,-54 182 1866,14 7-2064,37-153-960,1 54-1,2-88 470,1-4 155,0-1 0,0 1-1,0-1 1,0 1 0,0 0 0,0-1 0,1 1-1,0 1 1,-1-2 25,0 0 0,1 0 0,-1-1 0,1 1 0,-1-1 0,1 1 0,-1 0 0,1-1 0,-1 1 0,1-1 0,0 1 0,-1-1 0,1 0 0,0 1 0,-1-1 0,1 0 0,0 1 0,0-1 0,-1 0 0,1 0 0,0 0 0,0 0 0,1 1 0,3-1-104,1 0-1,0 0 1,0-1 0,-1 0 0,1 0-1,0 0 1,-1-1 0,1 1-1,-1-1 1,0-1 0,1 1 0,-1-1-1,0 0 1,0 0 0,4-4-1,40-30-1822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6.9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0 102 824,'6'1'4953,"-5"0"-4869,0 0 31,0 0 0,1 1 0,-1-1 0,0 1 0,0-1 0,0 1 0,0-1 0,0 1 0,0 0 0,-1-1 0,2 4 0,2 6 298,9 13 462,20 30 0,-27-44-738,2 0 1,0-1-1,0 0 1,0 0-1,15 10 1,-18-15-104,0-1 0,0 0 1,0-1-1,1 1 0,-1-1 0,0 0 1,1 0-1,0-1 0,6 1 0,-2-1 29,0 0 0,1-1 0,-1 0-1,14-2 1,-19 1-45,0 0 0,-1 0 0,1-1 1,-1 1-1,1-1 0,-1 0 0,0-1 0,1 1 0,-1-1 0,0 1 1,-1-1-1,1-1 0,0 1 0,-1 0 0,0-1 0,0 0 1,0 1-1,4-8 0,-2 2-15,-1 1-1,0-1 1,0 1 0,-1-1-1,0 0 1,-1 0 0,0-1 0,2-15-1,-4 21-4,1-8-35,0 0-1,-3-24 0,2 33 24,-1 0 0,1-1 0,-1 1 0,0-1 0,0 1 0,-1 0-1,1 0 1,-1 0 0,1 0 0,-1 0 0,0 0 0,0 0 0,-1 0 0,-3-3 0,1 1-17,-1 1 1,0 1 0,0-1 0,0 1-1,-1 0 1,1 0 0,-1 0 0,1 1-1,-1 0 1,0 1 0,-14-2 0,0 1-212,0 2 0,-36 2 0,51-1 191,1 0-1,-1 0 1,1 0-1,-1 0 0,1 1 1,-1 0-1,1 0 0,0 0 1,0 1-1,0 0 0,-5 4 1,7-5-158,0 1-1,0 0 1,1-1 0,-1 1 0,1 0 0,0 0-1,0 0 1,0 1 0,0-1 0,0 0 0,1 1 0,0-1-1,-1 1 1,1-1 0,1 1 0,-1 0 0,0 5-1,0 13-2555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29.1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1 472,'0'0'3881,"0"2"-3916,-7 58 918,-2 1-586,0 65 1,7 61 28,-1 19-169,-14-44 253,-1 14-172,17 20-425,2-109-1503,0-74 143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0.35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1480,'0'0'1922,"0"1"-1809,1 3-15,0 0-1,0 0 0,0 0 0,1-1 0,0 1 1,0 0-1,0-1 0,4 6 0,-4-5-39,1 0-4,0-1 0,0 1 0,0-1 0,0 0 1,1 0-1,-1 0 0,1 0 0,-1 0 1,1-1-1,0 0 0,0 0 0,0 0 0,1 0 1,-1-1-1,0 1 0,1-1 0,5 1 0,9 0 388,0-1 0,37-1 0,-23-1-145,-5 0-66,0-2 0,38-9 0,14-1-146,167 6-84,-165 8 32,65-2-34,189 3-22,-24 28 1,-10-1 20,61-26 66,-205-4-56,-4 0-2,196 3 2,-64 27-13,-69-4 18,255-14-6,-176-9-4,696 6-3,-931-8 0,513 3 228,-212-25 268,-25 1-308,156 31 15,-106-2 211,-259-9-326,532 1 66,-637 0-186,0 0 0,0 2 1,0 1-1,27 7 0,-49-10-15,0 0-1,0 0 1,-1 1-1,1-1 1,0 0-1,0 1 1,0-1 0,-1 1-1,1-1 1,0 1-1,-1-1 1,1 1-1,0 0 1,-1-1-1,1 1 1,-1 0 0,1 0-1,-1-1 1,1 1-1,0 1 1,-1-1-47,0-1 0,0 1 0,0 0 0,0-1 0,0 1 0,0-1 0,0 1 0,0 0 0,-1-1 0,1 1 0,0 0 0,0-1 0,-1 1 0,1-1 1,0 1-1,-1 0 0,1-1 0,0 1 0,-1-1 0,1 1 0,-1-1 0,1 1 0,-1-1 0,1 0 0,-1 1 0,1-1 0,-1 0 0,1 1 0,-1-1 0,0 1 0,-25 8-4243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2.4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1111 1112,'0'0'37,"0"-1"0,0 1-1,0-1 1,1 1 0,-1 0 0,0-1-1,0 1 1,0-1 0,0 1 0,1 0 0,-1-1-1,0 1 1,0-1 0,1 1 0,-1 0-1,0 0 1,0-1 0,1 1 0,-1 0-1,0-1 1,1 1 0,-1 0 0,1 0-1,-1 0 1,0-1 0,1 1 0,-1 0-1,1 0 1,-1 0 0,0 0 0,1 0-1,-1 0 1,1 0 0,20 0 20,-11 0 177,58 1 1037,185-9 782,-185 1-1847,228-17 438,-36 23-398,192-7 465,54-1-423,-279 20-272,-80 8-11,161 15 6,162-29 75,-289-6-66,-65 1-21,457 9-13,-271 4-10,305 21 8,-302-19 42,-1-15 76,-15 0 53,-64 18-15,-25-2-32,23-13 139,-1-18-51,-100-2-91,103-11 177,2 15-188,21 13 678,-207-1-640,47-9 0,-47 4-62,45 0 0,-61 5-84,-13 1-7,1 0 0,0 0 0,0 1 1,24 5-1,-23-1 47,1-2 0,0 0 0,0 0 1,0-1-1,16-1 0,80-1-237,-104 3-241,-7-3 438,0 1 0,1-1 0,-1 0 0,0 1 0,1-1 0,-1 0 0,0 0 0,1 0 0,-1 1 0,1-1 0,-1 0 0,1 0 0,-1 0 0,1 0 0,0 0 0,40 1 82,52-2 74,-83-1-123,0 1 1,0-2 0,13-4 0,-9 3 43,-13 4-52,-1 0-1,0 0 1,0 0-1,1 0 1,-1-1-1,0 1 1,1 0-1,-1 0 1,0 0 0,1 0-1,-1 0 1,0 0-1,0-1 1,1 1-1,-1 0 1,0 0-1,0 0 1,1-1-1,-1 1 1,0 0-1,0 0 1,1 0-1,-1-1 1,0 1 0,0 0-1,0-1 1,0 1-1,0 0 1,1 0-1,-1-1 1,0-2 733,0-10-692,0 4-53,-3-73 65,-1 40-72,4-60 1,-1-21-20,-1 107 51,-2-1 0,0 1 0,0 0 0,-2 0 0,-9-19 0,-10-33 129,19 47-139,1-1 0,2 0 0,-2-26 0,3-67-67,2 72 38,3-14-13,10-66 1,-9 88 67,-1-53 484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5.0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1 103 1016,'1'-1'2962,"8"-8"-2627,0 0-1,0 1 1,1 0 0,0 1-1,17-10 1,-14 9-188,2-1-38,-4 1 237,22-10 1,-36 20-363,-1 0 0,1 1 0,0-1 0,0 1 0,0 0 0,-4 5 0,-19 25 329,12-11-171,1 0-1,1 0 0,-16 44 1,22-50 3,1 1 0,1 0 0,-4 30 0,3 52 280,5-97-391,0 1 0,1-1 0,-1 1-1,1-1 1,-1 0 0,1 1 0,0-1 0,0 0 0,0 0-1,0 1 1,0-1 0,1 0 0,-1 0 0,1 0 0,-1-1-1,1 1 1,0 0 0,0-1 0,-1 1 0,1-1 0,0 1-1,0-1 1,1 0 0,-1 0 0,3 2 0,6 1-13,0 0 0,0-1 0,0 0-1,13 1 1,-11-3-1043,22 1 0,-11-2-1232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4:59.3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 39 4569,'-12'23'1435,"-15"36"1,23-47-1155,0 1-1,1 0 1,0 0 0,-2 23-1,4 36 188,1-48-322,0-15-104,1 0 1,-1 0-1,2 0 0,-1-1 1,1 1-1,0-1 1,5 12-1,-4-14-32,-1-1 0,1 0 0,0 0 0,0-1 0,1 1 0,0-1 0,-1 1 0,1-1 0,1 0 0,-1-1 0,0 1 0,8 4 0,-7-6-5,-1 1 1,1-1-1,0 0 0,0-1 0,0 1 1,0-1-1,1 0 0,4 1 0,6-1 23,21-2 0,-28 1-14,-1-1 6,-1 1-1,1-2 0,0 1 0,0-1 0,-1 0 0,1-1 0,-1 1 0,0-2 0,9-4 1,0-2-6,-1 0 1,25-23-1,-27 22-106,-1-1 1,0 0-1,-1-1 0,0-1 0,-1 1 0,-1-2 1,0 1-1,-1-1 0,0-1 0,-1 1 0,-1-1 0,-1 0 1,0-1-1,-1 1 0,-1-1 0,0 0 0,-2 0 1,0-34-1,-1 49 96,0-1 0,0 0 0,-1 1 0,1-1 0,-1 1 1,0 0-1,1-1 0,-1 1 0,0-1 0,-1 1 0,1 0 0,0 0 0,-1 0 1,1 0-1,-4-4 0,2 4 15,0-1-1,0 1 1,0 0 0,0 0-1,0 0 1,-1 1 0,1-1 0,-1 1-1,-6-2 1,-5 0 26,0 1 0,0 1 1,0 0-1,-20 2 0,29-1-57,0 1-3,-1-1 1,0 1-1,1 0 1,0 1-1,-1 0 1,1 0-1,0 0 1,0 1-1,0-1 1,-10 7-1,5-1-347,0 1-1,1 0 0,0 0 1,-10 13-1,-9 14-2384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5.4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4961,'0'3'1888,"0"0"-1736,0 0-55,0 3-65,0 2-32,14 1-56,-1 0-801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6.70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1 928,'0'0'5588,"0"7"-5575,0 26 293,1 24 175,-12 91-1,4-81-300,4 120 0,3-115 67,1-29-202,1-1 1,2 1-1,16 67 1,-18-101-125,1-1 1,0 1-1,8 15 1,-10-23 24,0 0-1,-1 0 1,1 0 0,0 0 0,0 0-1,0 0 1,-1 0 0,1 0-1,0 0 1,1 0 0,-1-1-1,0 1 1,0 0 0,0-1-1,0 1 1,0-1 0,1 1 0,0-1-1,2 1-201,0-1-1,0 1 0,0-1 0,6-1 1,3 1-635,7 0-1277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37.9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86 888,'1'0'2499,"68"0"-1356,235 9-311,99 3-202,-317-12-635,75-4 71,99 3-102,-172 9 29,18 1 112,79-5 213,210-23 0,-30-1-195,2 18 50,-194 3 8,86-2 443,290 3-257,-426 5-356,0-1 15,223-5 52,-190-1-66,-123 2-41,1 1 0,41 9 1,-24-3 10,-11-4 51,52 0 1,41-7 63,85-21-37,-59 4-62,178 8-17,15-1 187,-118-14-151,16-2 6,1 16-26,694 12 355,-914 2-355,0 1 0,46 11 0,-44-7 11,-22-5-18,-4-1-103,0 0-1,0 1 1,10 3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4.8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54 360,'3'-5'269,"0"1"0,1 0 0,-1 0 0,1 0 0,6-4 0,5-7-11,-15 15-235,0-1-1,1 1 1,-1-1-1,1 1 1,-1 0 0,0-1-1,0 1 1,1-1-1,-1 1 1,0-1-1,0 0 1,1 1-1,-1-3 626,0 20 555,0 272 21,0-284-1222,1 1 0,-1 0 0,1 0 0,5 11 537,-6-17-462,1 0-1,-1 1 1,1-1-1,-1 0 1,0 0 0,1 0-1,-1 0 1,1 1 0,-1-1-1,1 0 1,-1 0-1,0 0 1,1 0 0,-1 0-1,1 0 1,0 0 0,14 0-826,-10-1 1004,715 1 1303,-687 2-1556,0 2 1,60 13 0,-2 1-19,222 3 25,-2 0 20,-69 19-13,188 20 3,58-39 11,-275-13-17,-71-2-1,659 1 13,-527-8-1,-124 2-17,319-10 69,-288-7 3,132-10-25,1 14-52,99 10 66,-389 0 54,1 0 1,37-9 0,-30 4-19,473-65 426,14 15-498,-84 31-18,-405 25 3,0-2 1,46-9-1,59-21 43,-116 28-59,79-20-12,167-22-1,-255 45 8,19-5-1,-3 1 28,-13-1-43,-12 7-42,-21-6-2625,-3 1 152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5.7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1 464,'44'-1'1344,"53"2"837,-91 0-2110,1 0 1,0 0-1,0 0 1,-1 1-1,1 0 0,-1 0 1,1 0-1,6 4 1,3 4 210,24 17 0,-11-6-41,-22-17-241,0 0 0,0-1 0,0 0 1,1 0-1,-1-1 0,1 1 0,0-2 0,-1 1 0,1-1 0,0 0 0,14-1 0,-44-5 1497,22 4-1369,0 18 1082,4 29 0,1-25-1072,4 23 207,5 56-1,-10 8-10,-5 0 0,-21 159 0,2 10-300,20-232-275,2-39-517,-2-6 692,0-1 1,1 1-1,-1 0 1,1 0-1,-1 0 1,0 0-1,1-1 1,-1 1-1,0 0 1,1-1-1,-1 1 1,0 0-1,1 0 1,-1-1-1,0 1 1,0-1-1,1 1 0,-1-1 1,14-22-2370,0-9-1303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6.6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380 19 1488,'10'-16'5345,"-10"13"-5048,0 28-9,-1 0 0,-1 0 0,-8 36 0,-26 78 723,-8 35-113,33-117-551,-5 61 0,15-111-318,-5 111 455,5-118-459,1 0 0,0 1 0,0-1 0,0 0 0,0 0 0,0 1 0,-1-1 0,1 0 0,0 0 0,0 1-1,-1-1 1,1 0 0,0 0 0,0 0 0,-1 1 0,1-1 0,0 0 0,0 0 0,-1 0 0,1 0 0,0 0-1,-1 1 1,1-1 0,0 0 0,-1 0 0,1 0 0,0 0 0,-1 0 0,1 0 0,0 0 0,-1 0 0,1 0-1,-1 0 1,-14-2 533,14 2-528,-4-1 23,-1-1 0,0 1 0,0-1 0,1 0 0,-11-6 0,-26-19-520,36 23 330,-13-9-918,0-1 0,1-1 1,1-1-1,-29-34 1,21 15-2883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7.03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1 368,'0'3'5001,"3"-3"-4401,-3 3-240,3 3 609,0 2-529,1 4 144,-1 0-168,0 0-240,4 0-96,3-1-80,9 7-8,-6-6-1312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8.7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41 640,'0'-2'503,"0"-1"-104,0 0 0,0 0 0,0 0 0,0 0 0,1 1 1,-1-1-1,1 0 0,0 0 0,0 0 0,2-4 520,-2 7-887,-1 0-1,0 0 1,0 0-1,0 0 1,1 0 0,-1 0-1,0 0 1,0 0-1,1 0 1,-1 0 0,0 0-1,0 0 1,1 0-1,-1 0 1,0 0 0,0 1-1,0-1 1,1 0-1,-1 0 1,0 0 0,0 0-1,0 0 1,1 1-1,-1-1 1,0 0 0,0 0-1,0 0 1,0 1-1,0-1 1,1 0 0,-1 0-1,8 20 113,9 33 0,-3-7 256,-10-32-306,16 44 275,34 71 1,-40-107-300,-14-22-64,1 1 1,0 0 0,0 0-1,-1 0 1,1 0 0,0 0 0,0-1-1,0 1 1,0 0 0,0-1-1,0 1 1,0-1 0,0 1-1,0-1 1,1 1 0,-1-1-1,0 0 1,1 0 0,8 1 149,-7-1-97,-1 0 0,1 1 0,0-1 1,-1-1-1,1 1 0,-1 0 1,1-1-1,-1 1 0,1-1 1,4-1-1,-1-3 7,1 0 0,-1 0 1,-1-1-1,1 0 0,6-8 0,-2 2-24,36-42-1031,-4-2 0,48-80 0,-84 126 207,0-1 1,5-14-1,-9 14-1510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9.2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243 152 1608,'0'-1'4791,"0"-92"-2647,0 90-2137,0 1-1,0-1 1,0 0-1,-1 1 0,1-1 1,-1 1-1,1-1 1,-1 0-1,0 1 1,0-1-1,0 1 1,0-1-1,0 1 1,-3-4-1,2 4-42,0 1 0,0 0 1,0-1-1,0 1 0,0 0 0,0 0 0,0 0 0,0 0 1,0 0-1,0 0 0,-1 1 0,1-1 0,0 1 0,0 0 1,-1-1-1,1 1 0,-4 1 0,-7-2-329,8 1 255,-1 0 0,1 0 0,0 0 0,-1 0 0,1 1 1,0 0-1,-6 2 0,5-1 92,0 1-1,0 1 1,1-1 0,0 1 0,0 0 0,-9 9-1,0 1 21,-12 17 0,21-25 13,1 1 1,0-1 0,0 1-1,0 0 1,1 0-1,0 0 1,1 0 0,-3 9-1,3-2 73,0 1-1,0-1 1,1 19 0,1-31-81,0 0 0,0 0 0,1 0 0,-1 0 0,0 0 0,1 0 0,-1 0 0,1 0 1,-1 0-1,1 0 0,0-1 0,0 1 0,0 0 0,0 0 0,2 2 0,-2-3 12,1 1 0,0-1-1,0 0 1,0 1-1,0-1 1,0 0-1,0 0 1,0 0-1,0-1 1,0 1-1,0 0 1,4 0-1,5 0 107,0 0-1,20-1 0,-12 0-73,-9-1-40,-1 0-1,1 0 1,-1-1-1,0 0 1,1-1-1,-1 0 1,0-1-1,-1 1 1,1-2-1,13-8 1,3-4-468,0-1-1,22-23 1,-45 40 398,-2 0 23,1 0 1,0 0-1,-1 1 1,1-1 0,0 0-1,0 1 1,0-1 0,0 1-1,-1-1 1,1 1-1,0-1 1,0 1 0,0 0-1,0-1 1,2 1 0,-2 3-273,-1 149 493,0-149-181,0 0 1,0 0 0,0 0-1,1 0 1,-1 0-1,2 3 1,-2-5-5,1 0 1,-1 0-1,1 0 1,-1 0-1,1 0 1,0 0-1,-1-1 1,1 1-1,0 0 1,0 0 0,0-1-1,-1 1 1,1 0-1,0-1 1,0 1-1,0-1 1,0 1-1,0-1 1,0 1-1,2-1 1,8 2-72,0-1 1,-1 0-1,21-1 1,-10-1-358,21 1-1180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49.6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 0 1720,'-12'27'495,"1"0"0,1 0 0,2 1 0,0 1 0,2-1 0,-3 36 0,1 174 983,8-191-1282,0 0-23,1 62 42,0-103-211,-1 0 0,1 0 0,0 0 1,1 0-1,0 0 0,-1-1 0,2 1 0,-1-1 1,1 1-1,6 8 0,-7-10-24,1-1-1,0 0 1,0 0-1,0 0 1,0 0-1,1-1 1,-1 1-1,1-1 1,0 0 0,-1 0-1,1 0 1,0-1-1,0 1 1,0-1-1,0 0 1,5 1-1,5-1-206,-1 0-1,1-1 0,0 0 0,0-1 0,-1-1 0,1 0 0,21-6 0,-20 3-303,0 0-1,-1-1 0,17-10 0,36-24-2423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4:59.6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99 1 3121,'-21'49'2558,"13"-30"-1695,0 1 0,-7 24 0,7 1-373,-4 61 0,-1 7-313,7-88-172,4-16-58,0 0 1,1 0-1,-1 14 0,6-30-28,67-76 246,88-78 1,-139 142-159,43-30 0,-55 44-4,0 0-1,0 1 0,0 0 0,0 0 0,1 1 0,-1 0 0,1 0 0,0 1 1,14-1-1,-12 2 49,1 0 1,-1 1 0,1 1 0,0 0-1,-1 1 1,0 0 0,1 0-1,19 8 1,-23-6-3,-1-1 0,0 1 0,1 1 0,-2-1 0,1 1 0,0 1 0,-1-1 0,0 1 0,-1 0-1,1 0 1,-1 1 0,9 13 0,-10-12-32,1 1 1,-1 0-1,-1 0 0,0 0 0,0 0 0,-1 1 0,2 15 0,-1 5 36,-3 34-1,0-33-52,0 89-1845,0-77-2541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0.0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61 6 1400,'0'1'3682,"0"0"-3603,-1 0 0,1 0 0,0 0 0,0 1 0,0-1 0,-1 0 0,1 0 0,-1 0 0,1 0 0,-1 0 0,1 0 0,-2 1 0,-2 7 125,-28 68 1169,28-64-1247,0 0 0,1 0 0,1 0 0,-2 17 0,4-22-114,-1-5-11,1 1 0,0 0 0,0-1 0,0 1 0,1 0 0,0 3 0,-1-6-3,1 0 1,-1 0-1,1 1 1,-1-1-1,1 0 1,-1 0-1,1 0 1,0-1-1,0 1 0,-1 0 1,1 0-1,0 0 1,0-1-1,0 1 1,0 0-1,0-1 1,0 1-1,0 0 1,0-1-1,0 0 0,0 1 1,0-1-1,2 1 1,8 1 2,1-1 1,-1 0 0,21-1-1,-17 0 10,-6 0-16,0 0-1,0-1 1,1 0 0,-1-1-1,0 0 1,0 0 0,-1-1-1,1 0 1,0-1 0,10-6-1,4-3-311,-2-1 0,0-1 0,0 0 0,-2-2 0,0 0 0,-1-2 0,0 0 0,22-32-1,-36 45 252,0 0 0,-1-1 0,6-11 0,-6 13 593,0 11-212,5 29 406,-4-18-411,7 25 1,-8-33-176,1 0 0,0 0 1,1 0-1,8 14 1,-11-20-121,1 0 1,0 0 0,0 0-1,0-1 1,0 1 0,0-1-1,0 1 1,1-1 0,-1 0-1,1 0 1,0-1 0,-1 1-1,1-1 1,5 2 0,2-1-211,0 0 0,0 0 0,0-1-1,0-1 1,0 0 0,0 0 0,0-1 0,0-1 0,-1 1 0,1-2 0,0 0 0,-1 0 0,1-1 0,-1 0 0,0 0-1,0-1 1,14-11 0,11-13-3591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0.4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1 104 2841,'51'43'3884,"-44"-38"-3752,1 0-1,0 0 1,-1-1 0,2 0-1,11 3 1,-5-3 8,0 0 0,0-2-1,22 2 1,48-2 125,-62-2-232,-15 0-75,-1 0 0,1 0 0,-1-1 0,1 0 0,-1 0 0,1-1 0,-1 0 0,0 0 0,0-1 0,0 0-1,0 0 1,-1 0 0,1-1 0,-1 0 0,10-8 0,-14 10-31,1 0 0,-1-1-1,0 1 1,-1 0 0,1-1 0,0 1 0,-1-1 0,1 1-1,-1-1 1,0 0 0,0 1 0,1-5 0,-1 0-186,0 0 0,0-1 1,-1-11-1,0 16 223,0 1 1,0-1-1,-1 1 0,1-1 1,-1 1-1,0-1 0,0 1 0,0-1 1,0 1-1,0 0 0,0-1 0,-1 1 1,1 0-1,-1 0 0,1 0 0,-1 0 1,0 0-1,0 0 0,0 1 1,0-1-1,0 1 0,0-1 0,-1 1 1,1 0-1,-3-2 0,-4 0 22,0 0-1,-1 0 1,1 0-1,0 1 1,-19-1-1,13 1 43,0 2 0,0-1 0,0 2 1,-25 4-1,33-4 31,-1 1-1,1 0 1,0 1 0,-1 0 0,1 0 0,1 0 0,-1 1 0,0 0-1,1 0 1,-12 11 0,8-5 118,0 1 0,0 0 0,1 1 0,-10 15 0,15-19-95,-1 0 1,1 0-1,1 0 0,0 1 1,0-1-1,0 1 0,1 0 1,-1 10-1,2 31 142,1-36-195,0-11-26,0-1-1,0 1 1,1 0-1,0-1 1,-1 1-1,1-1 0,0 1 1,0 0-1,0-1 1,0 0-1,1 1 1,-1-1-1,1 0 1,-1 0-1,1 0 0,0 0 1,0 0-1,0 0 1,0 0-1,0 0 1,3 1-1,5 3-2,0-1 0,1 0 0,18 7 0,-20-9-8,10 4-155,0-1 0,0-1-1,33 4 1,142 8-2350,-99-16-1099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0.79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154 0 6481,'0'0'1737,"0"3"-1425,0 0-8,0 0-304,0 9-176,0 0-704</inkml:trace>
  <inkml:trace contextRef="#ctx0" brushRef="#br0" timeOffset="1">7 262 6617,'0'0'1201,"0"3"-745,0 3 168,0 9-616,0 9-8,0 20-32,0-3-1104,-7-3-1809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2.6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93 1 1456,'8'1'6244,"-7"9"-5669,-1 17-363,-2 0-1,-1 0 1,-1 0-1,-10 34 1,-31 113 564,15 3-548,27-118-1479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2.9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2801,'0'15'2152,"0"0"-1464,0 5 432,0-2 1,0-6-657,0 0-328,0-7-136,20-2-128,0-3-1088,-1 0-873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3.4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16 3345,'-13'-10'4340,"13"8"-4137,0 2-190,0 0-1,0 0 1,0 0-1,0 0 0,0 0 1,0-1-1,0 1 1,0 0-1,0 0 1,0 0-1,0 0 0,0 0 1,0 0-1,0 0 1,0 0-1,0-1 0,1 1 1,-1 0-1,0 0 1,0 0-1,0 0 0,0 0 1,0 0-1,0 0 1,0 0-1,0 0 1,1 0-1,-1 0 0,0 0 1,0 0-1,0 0 1,0 0-1,0 0 0,0 0 1,1 0-1,-1 0 1,0 0-1,0 0 1,0 0-1,0 0 0,0 0 1,21-2 102,31 3 0,-17-1 112,-11 0-79,34 1 112,-52 0-225,1 0-1,0 0 1,-1 1 0,1 0 0,-1 0-1,10 5 1,-9-4-8,-1 1 1,1 0-1,-1 0 0,0 1 1,0-1-1,7 9 0,-10-9-4,0-1-1,0 1 0,-1 0 1,1 0-1,-1 0 0,0 0 1,0 0-1,-1 0 0,1 1 1,-1-1-1,0 0 0,1 7 0,-1-6 7,-1 0 0,1 0 0,-1 0-1,0 0 1,0 0 0,0 0-1,-1 0 1,0 0 0,0 0 0,0 0-1,-1 0 1,0 0 0,1 0-1,-2-1 1,1 1 0,0-1 0,-1 0-1,-6 8 1,-7 5-114,1 0 0,-2-2 0,0 0 0,-1-1 1,-1-1-1,0 0 0,-1-2 0,0 0 0,0-1 0,-23 7 0,40-16 34,3-1 41,-1 0 0,1 0 1,0 0-1,-1 0 0,1 0 0,0 0 0,-1 0 0,1 1 1,0-1-1,-1 0 0,1 0 0,0 0 0,-1 0 1,1 0-1,0 1 0,0-1 0,-1 0 0,1 0 0,0 1 1,0-1-1,-1 0 0,1 0 0,0 1 0,0-1 1,0 0-1,-1 1 0,1-1 0,0 1 0,3 0-302,20 5-117,35 7 0,-1-1 532,-43-9-51,6 2 127,27 11 0,-42-14-150,0 0 0,0 1 0,0-1 0,0 1 0,0 0 0,-1 1 1,1-1-1,-1 1 0,8 8 0,-11-9 0,1-1 0,0 1 0,-1 0 0,0 0 0,0 0 0,0-1 0,0 1 0,0 0 0,0 0 0,-1 0 0,0 1 1,1-1-1,-1 0 0,0 0 0,-1 4 0,1-3 27,-1 0 0,0 0 0,0 0 0,0 0-1,0-1 1,-1 1 0,0 0 0,0 0 0,0-1 0,0 1 0,-3 4 0,-10 7 3,-1 1-1,0-2 1,-24 17 0,-55 31-1390,42-31-1309,6-7-2533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09.8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295 113 3145,'7'-8'7346,"-5"-8"-8175,-1 5 1161,0 2-326,-1 0-1,1 1 0,-2-11 1,0-1 9,1 20-18,0-1-1,0 1 0,0-1 1,0 1-1,0-1 0,0 1 0,-1-1 1,1 1-1,0-1 0,0 1 1,0 0-1,-1-1 0,1 1 0,0-1 1,-1 1-1,1 0 0,0-1 0,-1 1 1,1 0-1,0-1 0,-1 1 1,1 0-1,-1 0 0,1-1 0,-1 1 1,1 0-1,0 0 0,-1 0 0,1-1 1,-1 1-1,1 0 0,-1 0 1,-19-1-315,14 1 192,-33 0-499,6-1 350,1 2-1,-40 5 1,64-4 268,-8 1 21,0-1 0,-19 0-1,23-1-3,11-1-13,1 0 0,0 0 1,0 0-1,0-1 0,0 1 1,-1 0-1,1 0 0,0 1 1,0-1-1,0 0 0,-1 0 1,1 0-1,0 0 0,0 0 1,0 0-1,0 0 0,-1 0 1,1 0-1,0 0 0,0 0 1,0 0-1,0 1 0,-1-1 1,1 0-1,0 0 0,0 0 1,0 0-1,0 0 0,0 1 1,0-1-1,0 0 0,-1 0 1,1 0-1,0 0 0,0 1 1,0-1-1,0 0 0,0 0 1,0 0-1,0 1 0,0-1 1,0 0-1,0 0 0,0 0 1,0 0-1,0 1 0,0-1 1,0 0-1,0 0 0,0 0 1,0 1-1,1-1 0,-1 3-55,0 0 0,0 0 0,1 0 0,-1 0 0,1 0 0,0 0 0,0 0 0,0 0 0,2 4 0,1 0 56,0-1 1,0 0 0,6 5 0,150 209 1333,-16-33-878,-138-180-450,-3-3 15,-1-1 0,1 1 0,-1 0 0,1 0 0,-1 0 0,0 0 0,0 1 0,1 7 1,-2-10-2,-1 0 0,1 0 0,-1 0 0,0 0 0,0 0 0,0 1 0,0-1 1,-1 0-1,1 0 0,0 0 0,-1 0 0,0 0 0,1 0 0,-1 0 0,0 0 1,0 0-1,0 0 0,0-1 0,0 1 0,-1 0 0,-1 2 0,-3 1 57,0 0-1,0 0 1,-1 0-1,-12 6 0,-32 13 91,40-21-174,0 1 0,0-2 1,0 1-1,-1-2 0,1 1 1,0-2-1,-16 0 0,24 1 3,0-1 0,0 0-1,-1 0 1,1 0 0,0-1-1,0 1 1,0-1 0,-1 0-1,1 0 1,0 0 0,0 0-1,0 0 1,1-1 0,-1 1-1,0-1 1,0 0 0,1 0-1,-5-4 1,0-2-109,1 0 1,1 0-1,-1 0 0,1-1 0,1 0 0,-1 0 1,2 0-1,-1-1 0,1 1 0,1-1 0,-3-12 1,1-12-235,1 1 1,2-35-1,1 64 348,0 0 0,0 0 0,0 0 0,0 0 0,1 0 0,0 0 0,0 0 0,0 0 0,0 0 0,1 0 0,-1 0 1,1 1-1,0-1 0,0 1 0,0-1 0,1 1 0,-1 0 0,1 0 0,0 0 0,4-4 0,6-4-28,1 0 1,0 1-1,1 0 1,29-13-1,78-36-1179,-76 38-71,28-17-2694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0.6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 86 680,'0'-85'8329,"-9"290"-7988,6-167-427,1 0 0,4 51-1,-2-85-90,1 0 0,-1-1 0,1 1 0,0-1 0,0 1 0,0-1 0,0 1 0,1-1 0,-1 0 0,1 1 0,0-1 0,0 0 0,0 0 0,0-1 0,5 6 0,15 8-2241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1.0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0 226 1504,'1'0'109,"1"0"1,-1 1-1,0-1 0,0 1 0,0 0 0,0-1 0,0 1 0,0 0 0,0 0 0,0 0 0,0 0 0,0 0 1,0 0-1,-1 0 0,2 2 0,1 0 184,0 0-135,0 1 0,1-1 0,-1 0-1,1-1 1,0 1 0,0-1-1,0 0 1,0 0 0,0 0 0,0 0-1,1-1 1,-1 1 0,7 0-1,3 0 128,1 0 0,25-1-1,-34 0-225,-1-2 0,0 1 0,1-1 0,-1 0 0,0 0 0,0 0 0,0-1-1,0 0 1,0 0 0,8-4 0,-8 2-26,1 0 0,-1 0 0,1-1 0,-1 1 0,0-1 0,-1-1 1,7-7-1,-6 5-27,1 0 0,-1-1 0,0 1 1,-1-1-1,0 0 0,-1 0 0,0-1 0,0 1 1,-1 0-1,0-1 0,1-19 0,-2 21-8,0 0-14,-1 0 0,-1-13-1,1 19 7,-1 0 0,1 0 0,0 0 0,-1 0-1,0 0 1,1 1 0,-1-1 0,0 0 0,0 0 0,0 1 0,0-1-1,0 0 1,-1 1 0,1-1 0,-2-1 0,-1 0-28,0 1 1,0 0-1,0 0 0,0 1 1,0-1-1,0 1 0,0 0 1,0 0-1,-1 0 0,1 0 1,-6 1-1,-3-1-38,0 1-1,-21 3 0,26-1 55,1 0 0,0 0 0,0 1 0,0 0 0,0 1-1,0-1 1,1 1 0,-1 0 0,1 1 0,0 0 0,1-1 0,-8 9-1,12-12-63,0 0-1,0 0 1,0 0-1,0 0 1,0 0-1,0 1 0,0-1 1,1 0-1,-1 0 1,0 1-1,1-1 1,-1 1-1,1-1 1,-1 0-1,1 1 0,0-1 1,-1 1-1,1-1 1,0 1-1,0 1 1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1.7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329 209 4049,'6'-88'2679,"-5"67"-2487,0 11-54,-1 1 0,-2-18 1,2 25-126,0-1 1,-1 1 0,1 0 0,-1 0 0,0 0 0,1 0-1,-1 0 1,0-1 0,-1 1 0,1 1 0,0-1-1,0 0 1,-1 0 0,1 0 0,-1 1 0,-3-3 0,1 1-20,0 1 1,-1 0 0,1 0-1,-1 0 1,1 1 0,-1-1-1,0 1 1,1 0 0,-1 1-1,0-1 1,0 1 0,0 0-1,1 0 1,-1 1 0,0-1-1,0 1 1,0 0 0,1 0-1,-1 1 1,1-1 0,-1 1-1,-7 4 1,0 3-23,1 0 0,-1 1 1,2 1-1,-15 16 0,-32 53 376,42-57-95,-20 44-1,31-57-208,0 0 0,1 1 0,0-1 1,0 1-1,1 0 0,0 0 0,1 15 0,0-17-46,1-6 2,0-1-1,0 1 1,0-1 0,0 0-1,1 1 1,0 4 0,-1-6-3,1 0 1,-1-1-1,1 1 1,0 0 0,-1 0-1,1 0 1,0 0-1,-1-1 1,1 1-1,0 0 1,0-1-1,0 1 1,-1 0-1,1-1 1,0 1-1,0-1 1,0 0-1,0 1 1,2 0-1,8 1-3,0 0 0,1 0-1,-1-1 1,1-1-1,14-1 1,-3 1 144,-5 0-89,0-1 0,0-1 0,-1 0-1,1-1 1,26-9 0,-30 7-228,-1 1 1,1 0 0,0 1 0,1 1-1,24-1 1,-39 3 174,1 0 1,-1 0-1,0 0 1,0 0-1,0 0 1,0 0-1,1 0 1,-1 0-1,0 1 1,0-1-1,0 0 1,0 0-1,0 0 1,1 0-1,-1 0 1,0 1-1,0-1 0,0 0 1,0 0-1,0 0 1,0 0-1,0 1 1,0-1-1,0 0 1,1 0-1,-1 0 1,0 1-1,0-1 1,0 0-1,0 0 1,0 0-1,0 1 1,0 8 22,-1-5-13,2 34 441,1-18-137,-2 0-1,-4 34 0,1-44-297,0-1 0,0 0 0,-1 0 0,-10 17 0,0 1-388,1 2-853,3-10-884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5:19.0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3077 65 544,'1'-1'228,"0"0"0,0-1 0,0 1 0,0 0 0,-1-1-1,1 1 1,0 0 0,-1-1 0,1 1 0,0-1 0,-1 1 0,0-1 0,1 0 0,-1-1-1,0-26 2637,0 16-1283,-13 13-1622,5 0 73,0 1 0,-1 0 0,1 1 0,0-1 1,-9 4-1,-40 18 43,41-16-68,-128 56 4,-254 101-52,-115 0 98,186-64-43,115-30-3,-800 288 50,927-329 224,-114 25 1,186-52-18,-27 3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2.2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 36 3633,'0'-1'192,"0"0"0,0 0 0,0 0 0,0 0 0,0 0 0,0 0 0,0 0 0,0 0 0,-1 0 0,1 1 0,0-1 0,-1-2 0,0 3-174,0 0 0,1-1 1,-1 1-1,1 0 0,-1 0 1,0 0-1,1 0 0,-1-1 0,0 1 1,1 0-1,-1 0 0,1 0 1,-1 0-1,0 0 0,1 0 0,-1 1 1,0-1-1,1 0 0,-1 0 1,0 0-1,1 1 0,-2-1 0,0 1-7,1 1-1,-1-1 0,0 0 0,0 1 1,0-1-1,1 1 0,-1-1 0,1 1 1,-1 0-1,1 0 0,0-1 1,0 1-1,0 0 0,0 0 0,0 0 1,0 0-1,-1 4 0,-1 2 111,1 1 0,-4 18 1,5-14-86,0-1 0,1 1 0,2 15 0,-2-27-27,0 1 1,1 0-1,-1 0 1,0-1 0,1 1-1,0-1 1,-1 1-1,1 0 1,0-1 0,0 1-1,0-1 1,0 1-1,0-1 1,0 0 0,0 1-1,1 0 1,1 0 31,-1 0 1,1-1-1,0 1 1,-1-1-1,1 1 0,0-1 1,0 0-1,4 1 1,4 0 126,1 0 0,0-1 0,19 0 0,-19-1-93,0-1 1,-1 0-1,1 0 1,-1-1-1,12-4 1,-15 4-51,0-2 0,0 1 0,0-1 0,0 0 0,-1-1 0,1 0 0,9-8 0,-12 8-17,0 1-1,1-1 0,-2 0 1,1-1-1,-1 1 1,1-1-1,-1 0 0,-1 0 1,1 0-1,-1-1 0,-1 1 1,1-1-1,-1 0 1,0 1-1,0-1 0,1-13 1,-2 12 8,-1 6-11,0-1 1,0 0-1,0 0 1,0 0-1,0 0 1,-1-5-1,1 8-10,-1-1 0,1 0-1,0 0 1,-1 1 0,1-1-1,-1 0 1,1 0 0,-1 1-1,1-1 1,-1 0 0,0 1-1,1-1 1,-1 1 0,0-1-1,1 1 1,-1-1 0,0 1-1,0-1 1,1 1 0,-1 0-1,0 0 1,0-1 0,0 1-1,0 0 1,0 0 0,1 0-1,-2 0 1,-12-1-186,1 0 0,-1 1 1,1 1-1,-1 0 0,-23 6 1,14-1-690,0 2 0,-30 13 0,5 1-3262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4.1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33 1712,'6'10'4964,"-6"-8"-4749,2 18 2079,-3-8-1557,1-29-225,0-43-238,0 485 323,0-402-1839,6 44 0,1-33-1746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6.2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480 143 3497,'0'-2'877,"0"2"-850,0-6 262,0 0 0,0 0 1,-1 0-1,1 0 0,-1 0 0,-1 0 1,1 0-1,-4-9 0,4 13-259,-3-7 340,-1 0 1,0 0 0,-9-12 0,12 19-316,1 0-1,-1 0 1,0 0 0,-1 0 0,1 0 0,0 0 0,0 1 0,-1-1 0,1 1 0,-1-1-1,1 1 1,-1 0 0,0 0 0,1 0 0,-1 1 0,0-1 0,-3 0 0,-8 0-10,1 1 1,-25 2 0,31-1-48,0 0 0,0 1 0,1 0 0,-1 0 0,1 1 0,-1 0 0,-7 4 0,-5 5-9,0 2 0,1 0 0,0 0 0,1 2 0,1 0 0,0 1 0,1 1 0,1 0 0,1 1 0,1 0 0,0 1 0,2 1 0,0 0 0,1 0 0,-6 24 0,5-10-13,2 0 0,-6 71 0,11-48 72,5 63 0,-1-112-47,-1 1 1,2-1-1,0 0 0,0 1 1,0-1-1,1 0 0,1 0 1,-1-1-1,2 1 0,-1-1 1,1 0-1,0 0 0,1 0 1,-1-1-1,2 0 0,-1 0 1,1 0-1,0-1 0,0 0 1,1 0-1,0-1 0,0 0 1,0 0-1,0-1 0,14 5 1,-3-5 1,0 0-1,0-1 1,1-1 0,-1-1 0,22-1 0,-37 0-10,19 0-122,0-1-1,27-5 0,15-9-1737,102-40 0,-72 20-2449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19.6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82 178 2312,'0'1'1876,"0"65"905,0-65-2783,0 0-1,0 0 1,0 0-1,0-1 1,0 1-1,1 0 0,-1 0 1,0 0-1,0-1 1,1 1-1,-1 0 1,1 0-1,-1-1 0,0 1 1,1 0-1,-1-1 1,1 1-1,0 0 1,-1-1-1,1 1 0,0-1 1,-1 1-1,1-1 1,0 1-1,-1-1 1,1 1-1,0-1 0,0 0 1,1 1-1,2 0-2,1 0-1,-1 0 1,1-1-1,6 1 1,-4-1 23,17 1 81,38-3 0,-51 0-121,0 0-1,0 0 1,0-1 0,0 0-1,16-7 1,-12 3-88,0-1 1,0 0-1,0-1 1,20-17-1,-30 21 97,0 1-1,-1-1 1,0 0-1,0 0 1,0 0-1,0 0 1,-1-1-1,0 1 1,0-1-1,0 0 0,-1 0 1,0 0-1,0 0 1,-1 0-1,2-8 1,-2 7 58,-1-1 0,0-13 0,0 19-34,0 0 1,0 0-1,-1 0 1,1 0-1,-1 0 0,1 1 1,-1-1-1,0 0 0,0 0 1,1 0-1,-1 0 1,-1 1-1,1-1 0,0 1 1,-2-3-1,0 2-7,0-1-1,-1 1 0,1 0 1,-1 0-1,0 1 1,1-1-1,-1 1 1,0-1-1,-7 0 1,-2 0 13,-24-1 0,26 2-14,-10 0 0,-37 3 0,52-1-7,-1 0 0,1 0 1,0 1-1,-1 0 0,1 0 1,0 0-1,0 1 0,0 0 1,1 0-1,-7 5 0,-2 4 33,0 0-1,0 1 0,1 1 1,1 0-1,1 1 0,0 0 1,0 1-1,2 0 0,-13 28 1,12-21 69,2 1 0,0 0 0,2 0 0,0 1 0,2 0 0,-2 42 0,5 21 451,1-85-547,0 1-1,0-1 0,1 1 0,-1-1 1,1 1-1,-1-1 0,1 0 1,0 1-1,1-1 0,-1 0 0,0 0 1,1 0-1,3 5 0,-3-5-2,1-1-1,0 1 0,0 0 1,0-1-1,0 0 0,1 0 0,-1 0 1,1 0-1,-1 0 0,1-1 1,0 1-1,3 0 0,8 2 0,1-2-1,-1 1 0,0-2 0,31-1 1,-38 0-3,17 0-171,0-2 1,-1 0-1,48-12 1,-31 2-1241,55-25 1,-15 1-3054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0.0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248 6 2801,'-2'-1'141,"0"0"1,0 0 0,-1 1 0,1-1 0,0 1 0,0-1 0,0 1 0,0 0-1,0 0 1,-1 0 0,1 0 0,0 0 0,0 0 0,0 1 0,0-1 0,0 1 0,-1-1-1,1 1 1,0 0 0,0 0 0,0 0 0,1 0 0,-1 0 0,0 0 0,0 0-1,1 1 1,-3 1 0,-1 3-131,0 0 0,0 0 0,0 1 1,1 0-1,0 0 0,-4 9 0,-14 33 309,2 2-1,-17 72 1,-12 109 600,39-163-620,-3 138 0,12-172-309,0-13 14,1 1 1,1-1-1,5 24 1,-6-41-12,2 1 0,-1-1 1,1 1-1,0-1 1,0 0-1,0 1 0,1-1 1,0 0-1,0 0 1,0-1-1,0 1 0,1-1 1,0 0-1,0 0 1,0 0-1,9 6 0,-8-7-45,0 0 0,0-1 0,0 0 0,0 0 0,1 0 0,-1-1 0,0 0-1,1 0 1,9 0 0,-5 0-95,0-2 0,0 1 0,0-1 0,16-4 0,-18 3-10,0-1 0,1 0 1,-1-1-1,0 1 1,-1-2-1,15-9 0,36-36-776,-46 39 709,60-61-1659,-10-1-1109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0.4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164 7 2905,'-1'-6'3610,"-5"17"-2865,-38 124-631,29-84 114,-54 233 1051,58-214-914,2 1 1,1 80-1,7-116-277,3 54 25,-1-79-110,1-1 0,0 0 0,0 0 0,1 0-1,0 0 1,0 0 0,6 10 0,-3-9-69,0 0 0,12 16 0,-16-23-15,1-1 0,-1 1 0,1-1-1,0 1 1,0-1 0,0 0 0,0 0-1,0 0 1,1 0 0,-1-1 0,0 1-1,7 1 1,2-1-467,0-1 0,0-1 0,16 0 1,-7 0-892,22 0-3558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1.2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103 42 3833,'-6'-17'4494,"-5"-7"-1425,14 28-3206,0 1 115,0 0-1,0-1 1,1 0 0,0 0 0,0 0-1,0 0 1,0-1 0,0 1 0,8 3-1,4 2 3,32 13 0,-30-16-13,0 0 1,0-1 0,1-1-1,20 2 1,77 0-1383,-107-8 1239,-6-2 167,-6-2 20,3 6-21,-1-1 0,0 1 0,0-1 0,0 1 0,0 0 0,0-1 0,0 1 0,0 0 0,1 0 0,-1-1 0,0 1 0,0 0 0,0 0 0,0 0 0,0 0 0,0 0 0,-2 1 0,-1-1-10,1 0 17,0 1 1,0-1 0,-1 1-1,1-1 1,0 1-1,0 0 1,0 1 0,0-1-1,0 0 1,1 1 0,-1 0-1,0-1 1,1 1 0,-1 0-1,1 0 1,-1 1 0,1-1-1,0 0 1,0 1 0,-2 3-1,-4 6-4,0 2-1,1-1 1,-6 16 0,7-15 6,-81 234 347,63-173-240,-97 267 142,120-341-242,-2 7-34,0 0 1,-1-1-1,0 1 1,-6 8-1,9-14 28,-1 0 0,1-1 0,-1 1 0,1-1 0,-1 1-1,0-1 1,0 1 0,0-1 0,0 0 0,0 0 0,0 0 0,0 0-1,0 0 1,0-1 0,0 1 0,0-1 0,-1 1 0,1-1-1,0 0 1,-3 0 0,0 1 80,-2-1-87,13-2 677,211-54-1381,-29 16-2327,-110 23 683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1.6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154 1 3385,'0'2'1187,"-4"10"-973,0 0 1,0 0 0,-8 13 0,-3 7 203,-76 211 1715,80-202-1984,-1 3-128,11-41 4,5-6-398,26-28-196,2 0-1,2 2 1,58-40 0,-88 67 599,0 0 1,-1-1-1,1 1 1,0 1-1,0-1 1,0 0-1,0 1 1,1 0 0,-1 0-1,0 0 1,9 0-1,-13 1-23,1 0-1,-1 0 1,1 1 0,-1-1-1,1 0 1,-1 0-1,1 0 1,-1 0 0,0 1-1,1-1 1,-1 0-1,1 0 1,-1 1 0,0-1-1,1 0 1,-1 1-1,1-1 1,-1 0 0,0 1-1,0-1 1,1 1 0,-1-1-1,0 0 1,0 1-1,1-1 1,-1 1 0,0-1-1,0 2 1,3 15 263,-3-12-170,4 148 1542,-4-100-1469,0-47-167,1 28 26,0-32-40,-1 1 1,1 0-1,-1-1 0,1 1 0,0-1 1,0 1-1,0-1 0,1 1 1,-1-1-1,2 3 0,1-1-183,0-1 0,1 1 1,-1-1-1,1 1 0,0-1 0,-1 0 0,1-1 0,0 1 1,1-1-1,6 2 0,20 1-2092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2.06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252 36 2969,'0'-1'160,"0"0"0,0 0 0,0 0 0,-1 0 0,1 0 0,0 0 1,-1 0-1,1 0 0,-1 0 0,1 0 0,-1 0 0,1 0 0,-1 0 0,0 1 1,1-1-1,-1 0 0,0 0 0,0 1 0,0-1 0,1 1 0,-1-1 0,0 0 1,0 1-1,0 0 0,-1-1 0,-4-2-93,0 1 0,0 1 0,-8-2 0,7 1 353,-4 1-254,0-1-1,0 1 0,-18 1 0,13 0-162,14 0-10,0 0 0,0 0 0,0 1 1,0-1-1,0 0 0,0 0 0,0 1 0,0 0 0,0-1 0,1 1 0,-1 0 0,-2 1 0,3-1-8,0 0 0,0 0 1,0 0-1,0 0 1,0 0-1,0 0 0,1 1 1,-1-1-1,0 0 1,1 0-1,-1 1 1,1-1-1,-1 0 0,1 1 1,0-1-1,-1 1 1,1 1-1,-1 9-156,0 1 1,0 0-1,3 21 0,-1-26 158,0-1-1,1 1 1,0 0-1,0 0 1,1-1-1,6 14 1,-5-15 19,-1 0 0,0 1 1,0-1-1,0 1 1,-1-1-1,0 1 1,0 0-1,-1 0 0,0 0 1,1 10-1,-2-12 12,0-1 0,0 0-1,-1 1 1,1-1 0,-2 6 0,1-9 8,1 0 1,-1 1 0,0-1 0,0 1-1,1-1 1,-1 0 0,0 0 0,0 0-1,0 1 1,-1-1 0,1 0 0,0 0-1,0 0 1,0-1 0,-1 1 0,1 0 0,0 0-1,-2 0 1,-6 2 76,1-1 0,-1 0-1,1-1 1,-1 0 0,0 0 0,1 0-1,-16-2 1,8 1-360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2.6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208 42 1664,'3'1'4021,"-3"30"-3993,1 12 477,-3 0-1,-8 58 1,-35 119 985,28-144-1212,-14 48 60,22-95-248,-1-1-1,-18 34 1,26-57-62,-1 0 1,0 0-1,0-1 0,-5 6 1,7-9-14,0 0 0,0 0 0,1 0 0,-1 0 1,0-1-1,0 1 0,0 0 0,0-1 1,0 1-1,0 0 0,0-1 0,0 0 1,0 1-1,-1-1 0,1 1 0,0-1 0,0 0 1,0 0-1,0 0 0,-1 0 0,1 0 1,0 0-1,0 0 0,0 0 0,-2-1 1,2 1-17,1 0 0,-1 0 1,1-1-1,0 1 1,-1 0-1,1-1 0,0 1 1,-1 0-1,1-1 1,0 1-1,-1 0 1,1-1-1,0 1 0,0-1 1,-1 1-1,1 0 1,0-1-1,0 1 0,0-1 1,0 1-1,-1-1 1,1 0-1,-2-11-137,1 0 0,0 0 0,1-17 0,0 13-1,0-3-6,0-12-190,1 1 0,6-39 1,2 28-331,22-63-1,27-37-554,-38 96 962,46-73 1,-56 103 256,0 1 0,1 0 0,0 0 0,1 1 0,1 1 0,0 0 0,0 1-1,23-14 1,-29 22 11,0-1 0,0 2-1,0-1 1,1 1 0,-1 0-1,1 0 1,-1 1 0,1 0-1,0 0 1,-1 1 0,1 0-1,10 2 1,-16-2-9,-1 0-1,1 0 1,0 1 0,0-1-1,0 1 1,0 0 0,-1-1 0,1 1-1,0 0 1,-1 0 0,1 0 0,0 0-1,-1 1 1,0-1 0,1 0 0,-1 1-1,0-1 1,1 1 0,-1-1 0,0 1-1,0-1 1,0 1 0,0 0 0,-1 0-1,1-1 1,0 1 0,0 3-1,1 4 69,-1 0-1,0 1 0,0-1 0,-1 14 0,0-12 60,0-6-16,0 1-1,0 0 0,-1 0 1,1 0-1,-1 0 0,-1-1 1,1 1-1,-1 0 0,0-1 1,0 1-1,-6 9 1,-1-2 65,-1-1 0,-1 0 0,1-1 0,-2 0 0,1-1 0,-1 0 1,-19 11-1,-3 0-1580,-61 28 0,61-36-1553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5:19.7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416 4 3065,'-5'-3'6006,"-6"3"-5159,10 0-968,-2 1 123,1 0 0,-1 0 0,0 0 1,1 0-1,-1 0 0,0 0 0,1 1 1,0-1-1,-1 1 0,1-1 0,0 1 0,0 0 1,0 0-1,-2 3 0,-2 0 1,-90 90 1,-16 15 15,-10-9 23,117-97-22,4-4-15,1 1 1,-1 0 0,0 0 0,0 0 0,0-1 0,0 1 0,0-1 0,0 1 0,0-1 0,0 1 0,0-1 0,0 1-1,-1-1 1,1 0 0,0 0 0,-2 1 0,3-1-90,1 6-331,1-4 390,0 0-1,0 0 1,0-1-1,0 1 1,0-1-1,0 1 1,0-1-1,0 1 1,0-1-1,1 0 1,3 1-1,5 3 16,200 80 418,9-18 281,-101-31-601,34 4 144,-120-33-1228,1-2-1,57 2 1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2.9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52 270 4441,'53'1'2821,"-28"0"-2181,1 0-1,26-5 0,-43 3-614,-1 0 0,0-1 1,1 0-1,-1-1 1,0 0-1,-1 0 1,1-1-1,-1 0 0,1 0 1,7-7-1,-11 9-18,-1-1 0,0 0-1,0 0 1,0-1 0,-1 1-1,1-1 1,-1 1-1,0-1 1,0 0 0,0 0-1,-1 0 1,1 0 0,-1 0-1,2-7 1,-2 1-78,0 1 0,0-1 0,-1 1 1,0-1-1,-3-15 0,2 21 16,0-1-1,0 1 1,-1-1-1,1 1 1,-1 0 0,0 0-1,0 0 1,0 0 0,-1 0-1,1 0 1,-1 0-1,0 1 1,0-1 0,-6-3-1,5 3-42,-1 1-1,1-1 0,-1 1 1,0 1-1,-1-1 0,1 1 0,0 0 1,-1 0-1,1 0 0,-1 1 1,-9-2-1,2 2-88,0 0 0,-20 1 1,28 0 174,0 1 0,0 0 1,0 0-1,0 0 0,0 1 0,0-1 1,1 1-1,-1 0 0,-8 5 0,5-1 14,1 1 0,0 0 0,0 0 0,0 0 0,1 1 0,0 0 0,0 0 0,1 1 0,0-1 0,-4 13 0,1-1 19,0 0 0,2 0 0,-7 38 0,9-30 56,2 1 0,2 50-1,0-76-76,0 0 0,0 1 0,1-1 0,0 0 0,-1 0 0,1 0 0,0 0 0,1 0 0,-1 0 0,0 0 0,1 0 0,0 0 0,0-1 0,2 4 0,-1-3-1,1 0 1,-1 0 0,0 0-1,1-1 1,0 1 0,-1-1-1,1 0 1,0 0 0,6 1-1,5 1-52,1 0 0,-1-2 0,1 0-1,24 0 1,-38-2 39,78 1-1285,-7-1-2199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3.3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132 52 3289,'0'-4'520,"-1"-1"1,1 1 0,-1 0 0,-2-6-1,2 8-369,1 0-1,-1 1 1,1-1 0,-1 1-1,0-1 1,1 1-1,-1-1 1,0 1 0,0 0-1,0-1 1,0 1-1,0 0 1,-1 0-1,-1-2 1,3 3-146,-1 0 0,0-1 0,0 1 0,0 0 0,0 0 0,0-1 0,0 1 0,0 0 0,0 0 0,0 0 0,0 0 0,0 0-1,0 1 1,1-1 0,-1 0 0,0 0 0,0 0 0,0 1 0,0-1 0,0 1 0,0-1 0,0 1 0,1-1 0,-2 2 0,0 0-18,-1 0 1,1 0-1,1 0 1,-1 0-1,0 1 1,-2 3-1,-7 16 128,0 0-1,1 1 0,2 0 1,0 1-1,1-1 1,2 2-1,0-1 0,2 0 1,-1 46-1,4-53-45,0-9-31,-1 0 1,2 1-1,0-1 0,1 9 0,-1-14-34,0 0-1,0 0 1,0-1 0,0 1-1,0 0 1,1-1-1,-1 1 1,1-1 0,0 0-1,0 1 1,0-1-1,0 0 1,0 0 0,0 0-1,4 2 1,2 1-41,1-1-1,0 1 1,0-2 0,1 1 0,-1-1-1,1-1 1,0 0 0,-1 0 0,1-1 0,17 0-1,-4-1-421,0 0 0,0-2 0,32-7 0,-39 5-263,-1-1-1,31-13 1,23-16-2906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3.6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211 0 5217,'-1'0'1103,"-2"0"-997,0 0 1,0 1-1,0-1 0,0 1 1,1-1-1,-1 1 0,0 0 0,0 0 1,1 0-1,-1 0 0,1 1 1,-1-1-1,1 1 0,0 0 0,-4 3 1,-1 2-15,0 1-1,0 0 1,-6 10 0,5-5 32,-8 10-11,1 1 0,1 1 0,1 0 0,2 1 0,0 0 0,2 1 0,1 0 0,1 0 0,1 1 0,1 0 0,-1 48-1,6-52-106,-1-7 34,3 23-1,-2-35-35,1-1 1,0 1-1,0 0 0,0-1 0,1 1 0,0-1 1,0 0-1,0 1 0,4 5 0,-3-6-54,1 1 0,0-1 0,0 0 1,0 0-1,1 0 0,-1 0 0,1-1 0,0 0 0,0 0 0,0 0 0,1 0 0,5 1 0,-2-1-164,1 0 0,0-1 0,0 0 0,0-1 0,19 1-1,10-2-1468,-7 0-709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4.01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3713,'0'0'808,"0"3"-416,0 17 304,26 7-168,16-4-240,14 1 120,16-9-175,10-6-233,3-3-129,26-6-551,-22 0-1080,-14 0-2737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4.3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2 132 640,'-1'36'4047,"0"-12"-2317,4 34 0,-2-51-1626,1 0 0,0 0 1,0 0-1,1 0 0,-1 0 0,2-1 0,-1 1 1,1-1-1,0 0 0,0 0 0,0 0 0,1-1 1,6 6-1,-6-6-57,0 0 1,1-1-1,-1 1 0,1-1 1,0-1-1,0 1 1,0-1-1,0 0 0,1 0 1,-1-1-1,1 0 1,0 0-1,-1-1 0,9 1 1,-12-2-11,6 1 120,0-1-1,13-1 1,-19 1-134,0-1-1,1 0 1,-1 0 0,0 0 0,0 0-1,0 0 1,-1 0 0,1-1 0,0 1 0,0-1-1,2-2 1,2-3-36,0 0 0,-1 0 0,0 0 0,0-1 0,-1 0 0,0 0 0,0 0 1,-1-1-1,0 0 0,0 0 0,4-18 0,-3 5-343,-1-1 1,-1 1 0,0-44 0,-3 60 231,0 0 1,-1 0 0,1 1 0,-1-1-1,0 0 1,-1 1 0,0-1-1,-3-8 1,3 10 47,-1 0 1,1 0-1,-1 1 0,1-1 1,-1 1-1,0 0 0,-1 0 1,1 0-1,-1 0 0,1 0 1,-6-3-1,1 2-14,1 1 1,-1-1-1,0 1 0,0 1 1,0-1-1,0 1 1,-17-1-1,8 1-9,0 2-1,-32 2 1,44-1-32,1-1-1,-1 1 0,1 0 1,-1 1-1,1-1 1,0 1-1,-1-1 1,1 1-1,0 0 1,0 1-1,0-1 1,0 1-1,1 0 1,-1 0-1,-3 4 1,-12 17-2189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24.7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99 0 2881,'-2'0'311,"0"0"1,0 0 0,0 1-1,0-1 1,0 1 0,0-1-1,0 1 1,0 0 0,0-1 0,0 1-1,1 0 1,-1 0 0,0 1-1,-2 1 1,1 0-78,0 0 1,0 0 0,1 0-1,-1 0 1,1 1-1,-4 6 1,1 1-81,1 1 0,0 0 1,-5 22-1,2 10 330,-3 79 0,4-27-231,5-82 198,1-29-153,1 9-325,0-1-1,0 1 0,1 0 1,-1 0-1,1 0 0,0 1 1,1-1-1,-1 0 1,1 1-1,1 0 0,-1-1 1,8-8-1,8-7-299,31-29 0,-43 43 288,7-5-3,0 0 0,1 1 0,0 0 0,20-9 0,-23 14 26,0 1 0,0 0 0,0 0 0,0 2 0,1 0 0,24-3 1,34 4 0,-47 2 15,-14 0-17,-1 1 0,1 0 1,-1 0-1,1 1 0,-1 0 0,0 0 1,0 1-1,13 7 0,85 38-3290,-66-30-623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2:59.8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 59 864,'-10'-6'3138,"8"6"-2928,1 0-102,-9 0 920,10 0-1005,0 0 1,-1 0 0,1 0 0,0 0-1,0 1 1,-1-1 0,1 0-1,0 0 1,0 0 0,0 0-1,0 0 1,-1 1 0,1-1-1,0 0 1,0 0 0,0 0-1,0 0 1,0 1 0,-1-1-1,1 0 1,0 0 0,0 0 0,0 1-1,0-1 1,0 0 0,0 0-1,0 0 1,0 1 0,0-1-1,0 0 1,0 0 0,0 1-1,0-1 1,0 0 0,0 0-1,0 1 1,0-1 0,0 0-1,0 0 1,0 0 0,0 1 0,1-1-1,-1 0 1,0 0 0,0 0-1,0 0 1,0 1 0,0-1-1,1 0 1,-1 0 0,0 0-1,0 0 1,0 1 0,0-1-1,1 0 1,-1 0 0,0 0 0,0 0-1,0 0 1,1 0 0,-1 0-1,0 0 1,0 0 0,1 0-1,-1 0 1,0 0 0,1 0-1,18 1 1394,-16-1-1816,413-8 625,-93 4-431,-192 5 186,114-5 2,-2-18 58,-176 14-13,102 0 0,-64 9 4,126-2 22,-159-3-24,13 0 40,-5 4-100,175-3 551,-58 3-389,-74 12-101,-19-1-22,184-7 89,-40-2 55,633 8 555,-608-11-611,-7 7-59,385 9 42,-330-13-54,901 2 301,-741-5-215,213-10-72,-292 1-22,-271 8-4,100 0 37,246-8-40,610-11-33,1694 19 525,-2778 1-502,-2 1 0,0 0-1,-1 0 1,1 0-1,0 0 0,-1 0 1,1 0-1,0 1 1,-1-1-1,1 0 1,0 0-1,-1 0 1,1 1-1,-1-1 1,2 1-1,4 0 12,-5-2-9,171 14 78,-142-8-80,46-2 307,-44 0-145,-16-3-1748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2:22.3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842 2 992,'0'0'7563,"-2"0"-7280,-22-1-155,-23 1-97,41 0-33,1 0-1,0 1 0,1 0 1,-1 0-1,0 1 1,-9 3-1,-139 75 413,-19 18-333,123-67-62,-66 41-9,-69 40-3,137-85 18,46-27-19,1 0-1,0 0-1,-1 0 0,1 0 0,0 0 0,0 0 1,0 0-1,0 0 0,0 0 0,0 0 1,0 0-1,-1 0 0,1 0 0,0 0 1,0 0-1,0 1 0,0-1 0,0 0 0,0 0 1,0 0-1,0 0 0,-1 0 0,1 0 1,0 0-1,0 0 0,0 0 0,0 1 1,0-1-1,0 0 0,0 0 0,0 0 0,0 0 1,0 0-1,0 0 0,0 1 0,0-1 1,0 0-1,0 0 0,0 1 5,0 3-78,0 0 69,0 0 1,1 0-1,0 0 1,-1 0-1,1-1 0,1 1 1,-1 0-1,1 0 1,-1-1-1,1 1 0,3 4 1,3 3 99,19 21 1,-21-26-78,23 24 133,2-1 0,1-2 0,1-1 1,69 41-1,-90-60-142,0 0 1,-1 0 0,0 1-1,0 1 1,0 0 0,13 15-1,-23-22-106,1 1-1,0-1 0,-1 1 0,0-1 1,0 1-1,1 0 0,-2-1 1,1 1-1,0 0 0,0 0 1,-1 3-1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2:22.7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1 2985,'-1'6'688,"1"-4"-602,0 0-1,0-1 1,0 1 0,0-1 0,0 1 0,0 0 0,0-1 0,0 1 0,1-1 0,-1 1 0,1-1-1,-1 1 1,1-1 0,-1 1 0,1-1 0,0 1 0,0-1 0,0 0 0,0 1 0,0-1 0,1 2 0,6 2 189,0 0 1,0 0 0,0-1 0,1 0 0,-1-1 0,1 1 0,0-2-1,15 4 1,9-1 461,36 1 0,-42-4-490,368 36 775,55 3-632,-431-40-383,77 7 23,-79-5-37,-1 0 0,1 1 0,25 9 1,-41-13-101,0 1 0,0-1 0,0 0 0,0 0 0,-1 1 0,1-1 0,0 1 0,0-1 0,-1 1 0,1-1 0,0 1 1,0-1-1,-1 1 0,1 0 0,-1-1 0,1 1 0,0 0 0,-1-1 0,1 1 0,-1 0 0,0 0 0,1 0 0,-1-1 0,0 1 0,1 0 0,-1 0 1,0 0-1,0 0 0,0 0 0,0-1 0,0 1 0,0 2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2:35.0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148 1 3105,'17'3'6285,"-17"-3"-6228,6 152 75,-6-116-74,1 10 71,-2-1-1,-8 46 0,-11 2 235,-38 110 0,-11 45-67,64-219-318,1 0 1,1 1 0,1 30-1,2-62 34,0 0-1,1 0 0,-1 0 1,0 0-1,1 0 0,0 0 1,-1 0-1,1 0 0,0 1 1,0-1-1,0 0 1,2-2-1,4-8 11,25-55 3,29-52-186,-53 106 75,0 1 1,1 0 0,1 0 0,0 1 0,0 0 0,25-18 0,-28 24 47,1 0 0,-1 0 1,1 0-1,1 1 1,-1 0-1,1 1 0,-1 0 1,1 0-1,0 1 0,0 0 1,0 0-1,0 1 1,1 1-1,14 0 0,-22 0 27,0 1 0,1-1 0,-1 1 0,0-1 0,0 1 0,0 0-1,0 0 1,0 0 0,0 0 0,-1 1 0,1-1 0,0 0 0,-1 1 0,1 0-1,0-1 1,-1 1 0,0 0 0,1-1 0,-1 1 0,0 0 0,0 0-1,0 0 1,1 3 0,1 4-1,0 0 0,0 0 0,-1 1 1,2 10-1,-2 2 221,0 34 0,-2-47-117,0-6-64,-1-1-1,1 1 0,0-1 0,-1 1 1,1-1-1,-1 1 0,0-1 1,0 0-1,0 0 0,0 1 0,0-1 1,0 0-1,-3 3 0,1-2 41,0 0-1,0 1 1,0-1 0,0-1-1,-1 1 1,-7 4-1,-1-1 126,-1 0 0,0-1 0,-24 6 0,1-4-3,1-1 0,-62 1 0,79-6-198,-17 4-1252,91-15-6501,-3-9 4578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5:31.1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 4217,'1'0'3066,"31"-4"-901,-26 3-2036,-1 0 1,1 1 0,-1-1 0,1 1-1,-1 0 1,1 0 0,-1 0 0,11 3 0,-15-2-119,1 0 0,0-1 0,-1 1 0,1 0 0,0 0 0,-1 0 0,1 1 0,-1-1 0,0 0 0,1 0 1,-1 1-1,0-1 0,2 4 0,11 24 84,-12-23-73,14 37 124,-2 1 0,10 55 0,7 94-8,-27-166-134,11 87 104,2 150 279,-17-266-107,0-1-231,0-22 23,0 1-1,2-1 1,1 1-1,7-34 0,8 3-155,43-89 0,-34 83-1,-26 59 81,41-85-489,-36 77 236,0 1 0,0-1 0,1 1 0,0 1 0,0 0 0,14-12-1,-18 18 76,0-1 0,1 1-1,0 0 1,-1 1 0,1-1-1,0 1 1,0-1-1,0 1 1,0 0 0,0 1-1,5-1 1,0 0-495,-1 1 0,1 0 0,0 1 0,9 2 0,-12-2-550,1 1 0,10 4 0,-17-5 1198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2:35.5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144 163 960,'1'1'4140,"15"5"-3807,0 0 0,0-1 0,0-1 0,0 0 0,19 1 1,85 0 237,-119-5-567,2 0 14,-1 0 0,1 0-1,-1 0 1,1-1-1,3 0 1,-5 1-13,0-1-1,-1 1 1,1 0 0,0-1-1,-1 1 1,1-1 0,0 1-1,-1-1 1,1 1 0,-1-1 0,1 1-1,-1-1 1,1 1 0,-1-1-1,0 0 1,1 1 0,-1-1-1,0 0 1,1 1 0,-1-1-1,0 0 1,0 1 0,1-2-1,0-12 15,0 1 0,0-1-1,-3-24 1,1 30-27,1 3-1,-1 1-1,0-1 0,0 0 1,-1 1-1,1-1 1,-1 0-1,0 1 1,0 0-1,-1 0 1,1-1-1,-5-3 1,5 5-4,0 0 1,-1 0-1,0 0 1,0 0-1,0 1 1,0-1-1,0 1 1,0 0 0,-1 0-1,1 0 1,-1 0-1,0 1 1,1-1-1,-6 0 1,2 1 37,-1 0 1,1 1-1,-1 0 1,1 0-1,-1 0 1,1 1-1,0 1 1,-1-1 0,1 1-1,0 0 1,0 1-1,0-1 1,0 1-1,-13 8 1,2 2 154,0 0 1,1 1 0,-29 28-1,31-25 19,-1 0 0,2 0 0,-15 25 0,23-33-140,1 1 1,0 0-1,0 0 1,1 0-1,0 1 1,1-1-1,0 1 1,-2 19-1,4 28 32,1-40-90,0-14-1,0 0 1,1-1-1,-1 1 0,1 0 0,0-1 1,-1 1-1,1-1 0,1 1 0,-1-1 1,1 1-1,-1-1 0,3 3 1,0-1-1,-1-1 1,1 0 0,0 0 0,0 0 0,0 0 0,1-1 0,7 5 0,-4-4-16,0 1 0,0-2 0,0 1 0,1-1 0,-1 0 0,1-1 1,17 3-1,3-2-398,36-2 0,-53-1 267,27 0-854,0-1 0,40-8 1,-12-7-1771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2:36.2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596 251 496,'0'-149'5647,"0"143"-5555,0-1 1,-1 1-1,0 0 1,0 0-1,0 0 1,-1 0-1,-3-10 1,4 14-43,-1-1 1,1 1-1,0-1 1,-1 1-1,0-1 0,0 1 1,0 0-1,0 0 1,0 0-1,0 0 1,0 0-1,0 0 1,-1 1-1,1-1 1,-1 1-1,1-1 1,-1 1-1,-3-1 1,2 1-22,0 0 0,0 0 1,0 0-1,-1 1 1,1-1-1,0 1 0,0 0 1,-1 0-1,1 1 0,0-1 1,0 1-1,0 0 1,-7 2-1,5 0-22,1 0-1,0 0 1,0 0 0,0 0 0,0 1-1,1-1 1,-1 1 0,1 1 0,-5 4-1,-17 22 97,1 1-1,1 1 0,2 1 1,2 1-1,1 1 0,-23 60 1,39-87-87,1-1 0,0 0 1,0 1-1,1-1 1,0 1-1,1 12 0,0-21-17,0 0 0,0 0 0,0 0-1,0 1 1,0-1 0,0 0 0,0 0 0,0 1-1,0-1 1,0 0 0,0 0 0,0 0 0,0 1-1,0-1 1,0 0 0,0 0 0,0 0 0,1 1-1,-1-1 1,0 0 0,0 0 0,0 0 0,0 0-1,0 1 1,0-1 0,1 0 0,-1 0 0,0 0-1,0 0 1,0 0 0,1 0 0,-1 1 0,0-1-1,0 0 1,0 0 0,1 0 0,-1 0 0,0 0-1,0 0 1,1 0 0,6 1-7,1 0 1,0-1-1,-1 0 1,1 0-1,0-1 0,-1 0 1,1 0-1,-1-1 1,1 0-1,-1 0 1,13-6-1,6-5-159,44-28 0,-52 29 70,-2 2 5,61-36-256,-67 41 308,1 0 0,0 0 0,1 1 0,-1 0 0,13-2 0,-23 6 41,3-1-23,0 1-1,0-1 1,0 1 0,5 0 0,-8 0 20,0 0 1,-1 1-1,1-1 0,0 0 1,0 0-1,0 0 0,-1 1 1,1-1-1,0 0 0,0 1 1,-1-1-1,1 1 0,0-1 1,-1 1-1,1-1 0,0 1 1,-1-1-1,1 1 1,-1 0-1,1-1 0,-1 1 1,1 0-1,-1-1 0,1 1 1,0 1-1,0 6 80,1 0 0,-1 0 0,-1 0 0,1 0 0,-2 8 0,1-3 62,0 1 34,-1 0 0,-1-1 1,0 1-1,-1 0 0,0-1 0,-1 0 0,-1 1 0,0-2 0,0 1 1,-1 0-1,-12 16 0,-13 19 249,-3-1 0,-1-2 0,-3-1 0,-1-3 0,-67 56 0,81-76-279,-2-1 0,0-1 0,-45 22 0,57-34-124,-1 0 1,0-1-1,0-1 0,-1 0 1,0-1-1,0-1 0,0-1 0,-24 1 1,41-3-36,-1 0 0,0 0 0,1 0 0,-1 0 1,0 0-1,1 0 0,-1 0 0,0 0 1,1 0-1,-1 0 0,0 0 0,1 0 0,-1-1 1,0 1-1,1 0 0,-1 0 0,1-1 0,-1 1 1,0-1-1,1 1 0,-1 0 0,1-1 1,-1 1-1,1-1 0,-1 0 0,1-1-61,-1-1-1,1 1 1,0 0 0,0-1-1,0 1 1,0 0 0,1 0-1,-1-1 1,2-3-1,2-11-573,2-1 0,0 1 0,1 0-1,1 0 1,0 1 0,16-23 0,30-38-3463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2:36.5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98 1 3729,'0'0'656,"4"3"-136,-4 20 1360,0 7-607,0 2-641,0 6-72,0 1-112,-4 5-40,-9 0 40,-3 0-136,-4 0-112,1-2-40,2-7-160,7-6-56,7-8-736,3-12-920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2:36.9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0 5513,'0'0'4945,"0"3"-4785,0 21-160,0 8-336,0 18-760,-4-6-1801,4-5-3304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2:37.2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135 1 2801,'0'2'3748,"-1"17"-3465,-1 1 0,0-1 0,-2 0 0,0 0 0,-1 0 0,-10 23 0,-15 38 557,-34 97 444,62-172-1246,1 0 0,0 1 1,0-1-1,0 0 0,0 1 0,1 5 188,3-17-166,5-4-113,2-1 0,-1 1 0,1 1 1,16-12-1,-9 8-68,41-32-384,3 2 1,1 4-1,78-38 1,-129 71 494,1 0 0,-1 1-1,1 1 1,0 0 0,0 1 0,0 0 0,21-2 0,-31 4 3,-1 1 6,0 0 0,1 0-1,-1-1 1,0 1-1,0 0 1,0 0 0,1 0-1,-1 0 1,0 1 0,0-1-1,0 0 1,0 0 0,0 1-1,1-1 1,-1 1 0,0-1-1,0 1 1,0-1 0,0 1-1,0-1 1,0 1 0,0 0-1,0 0 1,-1 0 0,1-1-1,0 1 1,0 0 0,-1 0-1,2 1 1,0 4 76,1 0 0,-1 1-1,-1-1 1,1 0 0,-1 1 0,1 8 0,1 44 673,-3-36-466,0 71 799,-2-46-543,8 70-1,-3-103-468,4 19 1,-5-28-127,-1-1 0,2 1 0,-1-1 0,0 1 0,7 9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2:54.1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332 1 512,'13'0'5380,"-5"3"-4944,-1 0 1,2-1-1,-1 0 0,15 2 1,37 0-412,-24-2 139,69 1 52,-41 4-205,136 7 70,36-6-10,-177-1-71,99 4 7,-74-11 10,102 1 44,-70 10-99,20 1 32,140-12 35,-158 0 2576,-119 12-2645,-7 4 58,1 1 1,1 1-1,0-1 0,-5 36 0,4-21-8,4-9 32,0 0 0,2 0 0,1 26-1,0-22-16,0 3-4,-2 104 9,-1-25 86,2-27-6,0-42-59,-15 190 72,-1-6-85,15 3-15,2-213-22,-13 328 48,1-18-3,8-160-52,4-40-1,0-1 12,-1-87 3,-9 50-1,-13 29-5,-8 54-6,24-120-10,0 73 1,6-81 17,-11 78 0,5-97 17,6-18-15,0 0-1,-1 0 1,1 0 0,1 0-1,-2 7 1,2-7-8,0 0 0,-1 0 0,0 0 1,0-1-1,0 1 0,0 0 0,-3 4 0,2-5-4,0 1 0,1 0 0,0-1 0,0 1 0,0 0 0,0 0 0,0 5 0,1-8 17,0-1 0,-1 0-1,1 1 1,0-1 0,0 0 0,0 1 0,0-1 0,-1 0-1,1 1 1,0-1 0,0 0 0,-1 1 0,1-1 0,0 0-1,0 0 1,-1 0 0,1 1 0,0-1 0,-1 0 0,1 0-1,0 0 1,-1 0 0,1 0 0,0 1 0,-1-1 0,1 0-1,0 0 1,-1 0 0,-16 2-79,6-1 95,-39 13 21,-8 2-198,-20-1 122,-102 19-7,128-27 16,-76 1 1,-57 0 80,65-1-20,-145-1 115,254-6-158,-24 0 64,1-1-1,-70-11 1,-432-81 445,425 87-375,110 6-30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2:58.9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80,'0'0'12088,"4"0"-12555,212 6 569,-94 1-111,1 1 10,-92-8-7,-1 1 0,1 2 1,31 7-1,-53-8 27,1 0 1,0-1-1,16 0 0,-26-1-27,18 3-26,5 0 25,50 3 22,-73-6-15,1 0 1,-1 0 0,1 0 0,-1 0 0,1 0-1,-1 0 1,1 0 0,-1 0 0,1 0 0,-1 0 0,1 0-1,-1 0 1,1 0 0,-1 1 0,1-1 0,-1 0-1,1 0 1,-1 1 0,1-1 0,-1 0 0,0 0-1,1 1 1,0 0 0,-1-1 0,0 0-1,0 0 1,0 0-1,1 1 1,-1-1 0,0 0-1,0 0 1,0 0-1,1 0 1,-1 0 0,0 1-1,1-1 1,-1 0-1,0 0 1,0 0 0,1 0-1,-1 0 1,0 0-1,0 0 1,1 0 0,-1 0-1,1 0 1,40 0 172,-40 0-147,12 0-34,14 0 89,197 0-114,-223 0 129,-34 9-6874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49.1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134 15 1792,'0'0'5238,"0"-15"-3666,-8 16-156,5 8-549,-26 113-527,-16 167 412,18-139-614,5-33-90,23-127-497,0 1-1,0-1 1,4-13 0,24-58-1452,-8 25-584,0-7-2431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49.5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4017,'3'0'5977,"0"0"-5769,0 0-80,1 0-40,2 6-16,1 3-72,-1-3-280,7 3-504,-3-3-944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0.0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102 1 3081,'0'1'3907,"-1"14"-3569,-1 0 0,0-1 0,-1 1-1,-1-1 1,-5 15 0,-2 7-23,-11 52 103,5 0-1,4 1 1,3 0 0,3 106-1,7-194-495,3-6 3,74-121-267,2-4-719,-58 98 502,50-55 1,-63 78 498,0 1 1,1 1 0,0 0 0,0 0 0,15-8 0,-17 12 53,0-1 1,0 2 0,0-1 0,0 1 0,0 0 0,0 0 0,1 1 0,-1 0 0,11 0 0,-8 1 16,-4 0 55,0 0 0,1 0 0,-1 1 0,7 1 0,-11-2-32,0 1-1,0 0 1,0 0-1,0-1 1,-1 1-1,1 0 0,0 1 1,0-1-1,-1 0 1,1 0-1,0 1 1,-1-1-1,1 1 0,-1 0 1,0-1-1,2 3 1,7 15 296,-1 0 0,0 1 0,-1 0 0,6 29-1,-5-20-257,14 34 0,-19-55-356,0-1 0,1 0 1,0 0-1,0 0 0,1 0 0,0-1 0,0 0 0,0 0 0,1 0 0,10 7 0,7 2-2530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5:31.5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62 148 4705,'4'3'2707,"-4"-3"-2657,3 0-34,43 5 704,1-2 1,63-4-1,-97 0-720,0-1 0,0-1-1,-1 0 1,1 0-1,-1-1 1,1-1 0,-1 0-1,-1-1 1,1 0-1,-1-1 1,0 0-1,14-12 1,-23 17-15,0 0-1,0 0 1,0 0 0,-1 0 0,1 0-1,-1-1 1,1 1 0,-1 0-1,0-1 1,0 1 0,0 0-1,0-1 1,0 0 0,0 1-1,-1-1 1,0 1 0,1-1 0,-1 0-1,0 1 1,0-1 0,0 0-1,-1-3 1,1 5 3,0 1 1,-1-1-1,1 0 1,0 1-1,0-1 0,-1 0 1,1 1-1,0-1 1,-1 1-1,1-1 0,-1 1 1,1-1-1,-1 1 1,1-1-1,-1 1 0,1-1 1,-1 1-1,1-1 1,-1 1-1,0 0 0,1-1 1,-2 1-1,-6-3-17,0 0 0,0 1 0,0 0 0,-1 1 0,-12-2 1,-49 2 39,59 1-13,-13-1 68,1 2 0,-1 1 0,1 1 0,-44 11-1,58-11-23,0 0 0,0 1-1,0 0 1,1 0-1,0 1 1,-1 0 0,1 0-1,1 1 1,-1 0-1,1 1 1,0-1 0,1 1-1,-1 1 1,2-1-1,-7 9 1,9-10-18,1 0 0,-1 0 0,1 0 0,0 0 0,0 0 0,0 0 0,0 10-1,0 3 93,1 23-1,1-32-65,0-2-17,1-1-1,-1 0 1,1 1-1,1-1 1,-1 0-1,1 0 1,1 0-1,5 14 1,-2-11-8,0 0 0,1-1 0,0 1 0,16 16 0,-10-13-22,1-1 1,0-1 0,0 0 0,1-1 0,23 12-1,-28-17-67,1 0 0,0-1-1,1 0 1,-1-1 0,23 4 0,-6-4-213,30-1 0,-44-2 164,100 0-1462,-6 0-1211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0.6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294 1056 1328,'0'-130'5131,"0"128"-5044,0-1 0,0 1 1,0-1-1,-1 0 0,1 1 0,-1-1 1,1 1-1,-1-1 0,0 1 0,0-1 1,0 1-1,0 0 0,-4-5 0,4 5-19,-1 1-1,0-1 0,1 1 0,-1 0 0,0-1 1,0 1-1,0 0 0,0 0 0,0 0 0,0 1 1,0-1-1,-1 0 0,1 1 0,0-1 0,0 1 1,0 0-1,-3 0 0,-3-1-41,0 0 0,-1 1 0,1 1-1,0-1 1,0 1 0,0 1 0,0-1 0,1 1 0,-1 1 0,0-1-1,1 1 1,0 1 0,-1 0 0,-6 4 0,2 0-9,1 0 0,0 1 0,0 1 0,-14 16 0,20-20-15,0 1 1,0 0-1,1 0 1,0 0-1,1 0 1,-1 0-1,1 1 0,1 0 1,-3 11-1,0 12 38,2 0-1,2-1 0,3 48 0,-2-69-26,0-3-5,1 1-1,0 0 1,0-1 0,0 1 0,1-1 0,0 1-1,0-1 1,6 10 0,-7-13-7,1 0-1,0-1 1,0 1 0,-1-1 0,1 0-1,1 1 1,-1-1 0,0 0-1,0 0 1,1 0 0,-1-1-1,1 1 1,0-1 0,-1 1-1,1-1 1,0 0 0,0 0-1,0 0 1,0 0 0,0-1-1,5 1 1,-3-1 5,0 0 0,0 0 0,0-1 0,0 0 0,0 0 0,-1 0 0,1 0 0,0-1 0,-1 0 0,1 0 0,-1 0 0,1 0-1,-1-1 1,0 0 0,0 0 0,4-4 0,5-6 0,0-1 0,22-29 0,-35 42-6,35-49-133,-3-1 0,-2-2 0,24-59 0,57-167-776,-106 266 860,156-481-2501,-154 464 3555,0 0 0,-2 0 0,3-54 540,-9 89-1245,-7 25-212,-13 29 0,-1 5 85,-43 183 532,54-203-611,-10 46 24,4 2 0,4 0 0,-1 144 0,13-218-120,2 1-1,1 0 1,0-1-1,1 0 1,1 1-1,6 17 1,-8-30-31,0 0-1,1-1 1,-1 1 0,1 0-1,1-1 1,-1 0 0,1 0-1,0 0 1,0 0 0,0-1-1,1 1 1,-1-1 0,1 0-1,0-1 1,1 1 0,-1-1-1,0 0 1,1 0-1,0-1 1,0 1 0,10 1-1,-7-2-131,1 0-1,0-1 1,-1-1-1,1 0 0,0 0 1,0-1-1,0 0 0,-1-1 1,15-3-1,-15 1-202,0 1 0,0-1 0,-1-1 0,14-8 0,28-25-2601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1.1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28 163 3649,'0'1'1303,"-2"31"1564,1-21-2310,0 0 0,2 18 0,-1-26-512,0 0 0,1 0 0,0 1 0,0-1 1,0 0-1,0 0 0,0 0 0,0 0 0,1 0 0,0 0 1,-1 0-1,5 5 0,1-2-11,-1 0-1,1-1 1,0 0 0,0 0 0,1 0-1,-1-1 1,1 0 0,0-1 0,0 1-1,0-2 1,1 1 0,13 2 0,-3-2 1,0-1 1,0-1-1,0-1 0,32-2 1,-45 1-32,-1 0 0,0 0 0,0 0 0,0-1-1,0 0 1,0 1 0,0-2 0,0 1 0,-1-1 0,1 1 0,-1-1 0,0 0 0,0-1 0,0 1-1,0-1 1,5-7 0,-4 5 1,-1 0 0,-1 0-1,1 0 1,-1-1 0,0 0-1,0 0 1,-1 0 0,0 0 0,0 0-1,-1 0 1,1-11 0,-1 3-68,0-1 1,-2-19-1,0 28 40,0 1-1,0 0 0,-1-1 1,0 1-1,0 0 0,0 0 1,-1 0-1,-4-7 1,3 7 16,0 0 0,0 0 0,-1 0 1,0 1-1,0-1 0,0 1 0,0 0 1,-1 0-1,0 1 0,0 0 1,-1 0-1,1 0 0,-1 1 0,1 0 1,-1 0-1,0 1 0,0 0 0,0 0 1,-1 1-1,-8-2 0,7 3 16,1-1 0,-1 2 0,1-1 0,-1 1 0,-8 2 0,12-2 10,-1 0 0,1 1 0,0 0 0,1 0 1,-1 1-1,0-1 0,1 1 0,-1 0 0,-5 5 1,-1 3 49,0 0 0,1 0 0,0 1 0,1 1 0,0-1 0,1 2 0,0-1 1,1 1-1,-7 20 0,6-12 27,1 1 0,2-1 0,0 1 0,1 0 1,0 38-1,3-40-47,0 4-6,1 0 0,3 27 0,-2-45-42,1 1 0,-1-1 0,1 0 1,1 0-1,-1 1 0,1-2 0,0 1 0,1 0 0,0-1 0,0 1 0,6 7 0,-2-6-13,-1-1 1,1 0 0,1 0 0,-1-1 0,1 0-1,0 0 1,0-1 0,1 0 0,-1-1 0,1 0-1,0 0 1,20 3 0,-4-2-244,0-2 1,0-1-1,0-1 0,36-3 1,-26-2-653,0 0 1,-1-3-1,53-15 0,-7-7-2177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1.4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84 3513,'16'-27'2352,"-13"21"-1863,0 0-1,1 0 0,0 0 0,0 0 1,0 1-1,1-1 0,7-6 0,-11 11-476,-1 1 0,0 0 0,1 0 0,-1-1 0,0 1 0,1 0-1,-1 0 1,0 0 0,1-1 0,-1 1 0,1 0 0,-1 0 0,0 0 0,1 0-1,-1 0 1,1 0 0,-1 0 0,0 0 0,1 0 0,-1 0 0,1 0-1,-1 0 1,1 0 0,-1 0 0,0 0 0,1 0 0,-1 0 0,1 1 0,-1-1-1,0 0 1,1 0 0,-1 0 0,0 1 0,1-1 0,-1 0 0,0 1-1,1-1 1,-1 0 0,0 0 0,0 1 0,1-1 0,-1 1 0,0-1 0,0 0-1,0 1 1,0-1 0,1 0 0,-1 1 0,0-1 0,0 1 0,0-1-1,0 1 1,0-1 0,0 0 0,0 1 0,0-1 0,0 1 0,0 0 0,5 114 1130,1 11-223,-3-94-766,13 60 1,-10-71-131,1 1-1,0-1 0,2-1 1,0 1-1,16 23 1,-15-29-256,1 0 1,1 0-1,0-1 0,0-1 1,2 0-1,24 19 0,1-6-3759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1.8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855 1 5857,'-23'0'1737,"-7"5"-913,-16 19 368,-16 8-160,-7 4-696,-16 5-200,-3 6-136,-10-3-88,3 1-400,6-1-424,11-3-64,19-12-929,26-8-3024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2.7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319 82 2713,'0'-16'1957,"1"9"-828,-1 1-1,0 0 1,-2-12 0,2 17-1098,-1 0-1,1 1 1,0-1 0,-1 0 0,1 0 0,-1 0 0,0 1 0,1-1 0,-1 0 0,1 1 0,-1-1 0,0 1 0,0-1-1,1 0 1,-1 1 0,0 0 0,0-1 0,0 1 0,0-1 0,-1 1 0,-1-2 61,-3 0 13,0-1 0,0 1 0,0 1 0,0-1 0,0 1 0,0 0 0,0 0 1,-1 1-1,1 0 0,0 0 0,0 0 0,-8 2 0,11-2-102,1 1 0,-1 0 0,0-1 0,1 1 0,-1 0 0,1 0 0,0 0 0,-1 1 0,1-1 0,-3 3 0,-20 20-9,21-19 7,-14 16-1,0 0 1,2 2-1,0 0 1,-23 48-1,31-52 20,0 0 0,1 1 0,1 0 0,1 0 0,1 1 0,1 0 0,-1 25 0,3-37-17,1 4 3,0 0 0,0 0-1,3 17 1,-2-26-6,0 0 0,0 0-1,1-1 1,-1 1 0,1 0 0,-1-1-1,1 1 1,0-1 0,1 0-1,-1 0 1,0 0 0,1 0 0,0 0-1,0 0 1,3 2 0,2 1-17,0-2 0,-1 1 0,1-1-1,1 0 1,-1-1 0,1 0 0,-1 0 0,1-1 0,17 2 0,3-1-220,50-3 1,-60-1 101,-5 1-32,-1-1 0,0-1 0,0 0 1,0-1-1,16-6 0,-8 1-262,0-1 0,25-16-1,-21 10 92,0 0 0,-1-2 0,-1-1 0,-1-1 0,38-40 1439,-59 62-679,0 10-498,-1-11 271,0 4-71,0 0-1,1 1 0,-1-1 1,1 0-1,1 0 0,-1 0 0,4 6 1,-4-8-85,1-1 0,0 0 0,0 1 0,0-1 0,0 0 0,0 0 0,1-1 0,-1 1 0,1 0 0,0-1 0,0 1 0,0-1 0,5 3 0,-2-2 0,0 0 0,1-1 0,0 0 1,-1 0-1,1 0 0,13 1 0,43-1 323,-56-2-301,6 0 4,0-2 1,0 1-1,0-1 0,0-1 0,-1 0 0,1-1 0,-1-1 0,1 0 0,-1 0 1,-1-1-1,1-1 0,-1 0 0,0 0 0,-1-1 0,0-1 0,0 1 1,-1-2-1,10-10 0,-16 15-49,1-1-1,-1 1 1,0 0 0,0-1 0,-1 1 0,0-1 0,0 0-1,2-7 1,-2 2 7,0-1 0,-1 0 0,-1-14 1,1 20-36,-1 0 1,-1 1-1,1-1 1,-1 0 0,0 0-1,0 0 1,-1 1-1,0-1 1,0 1 0,0-1-1,0 1 1,-1 0-1,0 0 1,0 0 0,-1 0-1,1 0 1,-1 1-1,0-1 1,0 1 0,0 0-1,-8-5 1,4 4-24,0 0 0,0 1 1,-1 0-1,1 0 0,-1 1 1,0 0-1,0 0 0,-14-1 0,4 1-23,0 2 0,0 0 0,-23 2-1,34 0 13,1 0-1,-1 0 0,1 1 0,0 0 0,0 0 0,0 1 0,0 0 1,0 0-1,1 1 0,-1 0 0,1 0 0,0 0 0,-6 6 0,1 0-521,1 0 0,0 1-1,1 0 1,0 1 0,-11 20-1,3-4-2178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3.2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155 0 1632,'0'0'4592,"0"5"-3968,0-3-496,0 18 493,0-1 0,-1 1 0,-1 0-1,-1-1 1,-8 30 0,-95 208 1062,103-251-1662,-1 2 0,-2 5-8,1 0-1,-7 24 1,11-37-65,1 3 125,4-6-715,90-112-375,-18 20 328,-73 90 654,86-88-458,-79 84 480,0 0 0,1 1 0,0 0 0,0 1 0,1 0 0,0 1 0,18-7 0,-26 12 5,0 0 0,1 0 1,-1 1-1,1-1 1,8 1-1,-9 0 22,-4 0-9,1 0-1,-1 0 1,0 0 0,1 0 0,-1 0 0,0 0 0,1 0 0,-1 0-1,0 1 1,1-1 0,-1 0 0,0 0 0,1 0 0,-1 0 0,0 1-1,0-1 1,1 0 0,-1 0 0,0 0 0,0 1 0,1-1 0,-1 0-1,0 0 1,0 1 0,0-1 0,1 1 0,1 9 117,-2-5-50,3 28 760,-2 47-1,-1-42-372,-5 40 59,0 3-852,4-73 33,1-5 60,0-1 1,0 1-1,0-1 0,0 1 1,0-1-1,1 0 1,-1 1-1,1-1 0,0 3 1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3.6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282 0 6009,'0'1'1973,"0"7"-1747,-2 0 1,1 0-1,-1 0 1,0-1-1,-1 1 1,1-1-1,-2 0 0,-6 13 1,2-5 42,-40 83 721,-63 136 389,91-185-1188,2 1-1,-21 98 1,34-113-168,1 1 1,2 52-1,2-85-42,0-1 0,0 1 0,0-1 0,0 1 0,1 0 0,-1-1 0,1 1-1,0-1 1,-1 0 0,1 1 0,0-1 0,1 0 0,-1 1 0,0-1 0,3 3 0,-2-3-53,0 0-1,0-1 1,1 1 0,-1-1 0,1 1 0,-1-1 0,1 0 0,-1 0 0,1 0 0,0 0 0,-1 0 0,1-1-1,0 1 1,3 0 0,15 0-1367,31-1 0,-22-3-1347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3.9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18 4241,'0'-2'1176,"7"-4"-920,26 3 920,13-3-471,9 6-33,7 0-256,1 0-224,-8 17-72,-2 10-112,-8 2-8,-2 1-184,29-7-768,-13-5-977,-3-12-2072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4.6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63 1 4065,'22'46'3786,"-14"-28"-3000,10 37-1,-15-39-566,0 1 0,-2 0-1,0 0 1,-2 17 0,1-9 5,0-3-51,-1 0 0,-1 0 1,-1-1-1,-1 1 0,-1-1 1,-13 34-1,-10 15 175,12-34-116,2 1 0,-12 45-1,25-73-152,1-7 136,0-5-5,1-2-176,-1 0-1,1 0 1,0 1-1,0-1 1,0 0-1,1 1 1,0-1-1,0 1 1,2-5-1,5-7-39,12-15-1,-18 28 13,60-84-673,4 4 0,101-98 0,-118 129 964,-49 52-209,0 0-87,1 1 0,-1-1 0,1 0 0,0 0 0,-1 1 0,1-1 0,0-1 1,3 1-1,6-1-12,10 7 138,-17-5-323,0 0-1,1 0 0,-1 0 1,0 0-1,6 0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5.1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34 139 4121,'-3'27'5024,"-9"10"-3300,8-26-1466,-6 21 0,8-16-101,1 1-1,0 27 1,1-25-139,0-17-17,0 0 0,0 0 1,0 0-1,1 0 0,-1 0 0,0 0 0,1 0 0,-1 0 0,1-1 0,0 1 0,0 0 0,0 0 1,0-1-1,0 1 0,0 0 0,2 2 0,0-2 8,-1 0-1,0-1 0,1 1 1,-1-1-1,1 1 1,0-1-1,-1 0 1,1 0-1,0 0 1,5 1-1,4 0 51,-1 0 0,1-1 0,20 0 0,-25-2-30,-1 1 1,1-1-1,0 0 1,0-1 0,-1 0-1,1 0 1,10-5-1,-7 2 0,0-1-1,-1 0 0,1-1 0,-2 0 1,1 0-1,-1-1 0,13-14 0,-16 15-15,0 0-1,0-1 0,-1 1 0,0-1 0,0 0 0,-1 0 1,0-1-1,0 1 0,-1 0 0,3-15 0,-1-8-207,-2 1 0,0-1-1,-4-39 1,1 68 198,1 1 0,-1-1-1,1 1 1,-1-1 0,0 1 0,0 0 0,0-1-1,1 1 1,-1 0 0,0-1 0,-1 1 0,1 0 0,0 0-1,0 0 1,0 0 0,-1 0 0,1 0 0,0 0-1,-1 0 1,1 1 0,-4-2 0,-4-1 16,0 0 1,-14-3-1,18 4-8,-19-2-37,1 1 0,-1 2 1,-28 0-1,52 1 26,-3 0-6,1 0 0,0 0 0,0 0 0,-1 0 0,1 0 0,0 1 0,-1-1 0,1 1 0,0-1-1,0 1 1,0 0 0,-1 0 0,1 0 0,0 0 0,0 0 0,0 1 0,1-1 0,-1 1 0,0-1 0,0 1 0,1 0 0,-1-1 0,1 1 0,0 0 0,-1 0 0,1 0 0,0 0 0,0 0 0,0 0 0,0 0 0,1 1 0,-1-1 0,0 5 0,0 2-71,0 0 0,1 17 0,1-8-315,-1-17 251,0 0-1,0 1 1,0-1 0,0 0 0,1 0 0,-1 0-1,0 0 1,1 1 0,-1-1 0,1 0 0,-1 0-1,1 0 1,0 0 0,-1 0 0,1 0 0,0 0-1,0 0 1,0-1 0,0 1 0,-1 0-1,3 1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5:32.0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384 1 4729,'-16'0'355,"0"2"-1,0 0 1,0 0-1,-25 9 1,-57 25 1019,83-30-1234,-8 3 97,-28 17-1,41-20-207,1 0 1,0 0-1,0 1 1,1 1-1,-10 9 1,15-13-32,0 0 0,0 0 0,1 0 1,-1 0-1,1 0 0,0 1 0,0-1 1,1 1-1,-1-1 0,1 1 0,-1 5 0,0 5-5,1-1-1,1 20 0,1-13 32,-1-16-28,0 0 0,0 0 0,1 0 0,0 0 0,0 0 0,0 0 0,1 0 0,0-1 0,3 8 0,-2-6 3,1 0-1,0 0 0,1-1 1,0 1-1,-1-1 0,7 5 1,6 4 100,1-1 0,23 13 0,10 7 64,-48-31-153,0 0 1,0 1 0,0-1-1,-1 1 1,1 0-1,-1 0 1,0-1-1,0 1 1,0 1-1,3 3 1,-4-4 3,-1-1 0,1 1-1,0 0 1,-1-1 0,1 1 0,-1 0-1,0 0 1,0-1 0,0 1 0,0 0-1,0 0 1,-1-1 0,1 1 0,-1 0-1,0 2 1,-1-1 25,0 1 0,0-1 0,-1 0 0,1 0 0,-1 0 0,0-1 0,0 1 0,0-1 0,0 1 0,-6 4 0,-5 2 118,-20 13 1,32-22-150,-7 4-6,7-3-27,0-1 0,0 1 1,0-1-1,-1 0 0,1 0 1,-1 0-1,1 0 0,-1 0 1,1 0-1,-1 0 0,1-1 0,-1 0 1,-2 1-1,5-1-3,-1 0 0,1 0 1,0 0-1,0 0 0,0 0 0,0 0 0,0 0 1,-1 0-1,1 0 0,0 0 0,0 0 0,0 0 1,0 0-1,0 0 0,-1 0 0,1 0 0,0 0 1,0-1-1,-2-2-723,2-17-1751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3:55.9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2 1112,'6'-2'8894,"-6"29"-8635,1 48 577,-15 113 0,-61 323 276,63-419-891,-2 126-1,14-172-212,-1-43-10,1 1-1,0-1 1,1 0 0,-1 0 0,1 0 0,-1 0 0,1 0 0,0 0 0,2 4 0,-2-5-4,0 0-1,1 0 0,-1 0 0,1-1 1,-1 1-1,1-1 0,0 1 0,0-1 1,0 0-1,-1 1 0,1-1 0,0 0 1,3 1-1,5 1-51,-1 1 0,1-1 1,0-1-1,0 0 0,17 2 0,56-2-650,-53-3 323,15 1-251,102-1-3871,-69-4-2293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10.1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240 31 288,'-14'-5'6088,"14"4"-5974,-1 0-1,1 0 0,0 0 0,-1 0 0,1-1 1,0 1-1,0 0 0,-1 0 0,1 0 1,0-1-1,0-1 0,1 3-73,-1-1 0,0 1 0,0-1 0,0 1 0,1-1 0,-1 1 0,0-1 0,0 1 0,1-1 0,-1 1 0,1 0-1,-1-1 1,0 1 0,1 0 0,-1-1 0,1 1 0,-1 0 0,1-1 0,-1 1 0,1 0 0,-1 0 0,1-1 0,-1 1 0,1 0 0,-1 0 0,1 0 0,-1 0 0,1 0 0,-1 0 0,1 0 0,0 0 0,0 0 0,26 0 5,-16 1 175,25-1 67,52 8 0,-2 4-201,123 0 1,-63-2-75,-1 1 3,124-11-257,-244-1 169,32-6 0,-25 3-95,-29 3 202,24-2-393,-19 2 359,-10 0 517,1 1-522,-1 0 0,1 0 0,0 1 1,0-1-1,0 0 0,0 1 0,0-1 1,0 1-1,0-1 0,0 1 0,0 0 0,1-1 1,-1 1-1,0 0 0,0-1 0,0 1 1,1 0-1,-1 0 0,0 0 0,1 0 1,-1 0-1,0 2 0,-2 3-3,0 0 0,-2 11 0,4-14 4,-4 16-16,0 1-1,2 0 1,-1 24-1,2 63 49,2-79-10,-1 121 99,2 171 265,7-197-138,0 7-44,-7-2-123,3 68-66,-1-147 61,4 1 0,1-1 0,28 90 0,-26-106-41,-2 0-1,-1 0 0,-1 1 0,-2 0 0,0 41 1,-4-18 1474,-203-57-1191,196 0-315,0 1 0,0 0 0,-14 4 0,-3 0-3,-66 16-11,-13 2 28,-289 74-35,328-79 62,-1-2 0,-81 8 0,89-22 96,3-1-80,1 3 2028,46-4-1960,-1 0-119,1 0-1,0-1 1,0 0-1,-12-2 1,-86-24-92,101 27 84,4 0-1,0 0 1,0 0 0,-1 0 0,1 0 0,0 0 0,0 0 0,0 0 0,-1 0 0,1 0 0,0 0 0,0 0 0,0 0 0,-1 0 0,1 0 0,0 0 0,0 0 0,0 0-1,0 0 1,-1 0 0,1 0 0,0-1 0,0 1 0,0 0 0,0 0 0,-1 0 0,1 0 0,0 0 0,0-1 0,0 1 0,0 0 0,0 0 0,0 0 0,-1 0 0,1-1-1,0 1 1,0 0 0,0 0 0,-1 0-3,-1 0 7,2 0 56,0-25-4234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50.9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60 696,'0'0'9926,"17"0"-10123,91-3 240,-24-1 35,3-1-94,-66 4 18,1 0 0,-1-2-1,35-9 1,-36 9-14,1 0 0,-1 1 0,1 1 0,24 3 0,-2-1 12,285-1 289,-322-1-206,0 1 0,0-1-1,11-3 1,-11 2-65,0 1 0,0 0 0,13-1 0,265 2 1350,-290 0-1942,1-1 0,0 0 0,0 0 1,0 0-1,1-1 0,-1 1 0,-8-5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53.2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291 75 3881,'0'-41'5814,"0"40"-5773,0 0-1,-1 0 1,1 0-1,0 0 1,-1 0-1,1 0 1,-1 0-1,1 1 1,-1-1-1,1 0 1,-1 0-1,0 0 0,1 1 1,-1-1-1,0 0 1,0 1-1,0-2 1,-18-10 157,16 11-134,0 0-53,1 0-1,-1 0 0,0 0 1,0 1-1,0-1 1,0 1-1,1 0 0,-1 0 1,0 0-1,-4 1 1,-5 0-70,9-1 46,-6-1-33,-1 2-1,-14 1 1,20-1 41,1 0-1,-1 0 1,0 1 0,0-1-1,1 1 1,-1 0 0,1 0 0,-1 0-1,-3 3 1,-3 4-4,-1 0-1,1 1 1,0 0 0,1 1 0,1 0-1,-1 0 1,2 1 0,-1 0 0,2 0-1,0 1 1,0 0 0,1 0 0,1 0-1,0 0 1,1 1 0,-3 27 0,2 176 285,6-197-237,0 0 1,1 0 0,1 0 0,1-1 0,1 1 0,9 21-1,-11-32-36,0 0 0,1-1 0,0 0 0,0 0 0,1 0-1,0 0 1,0-1 0,1 0 0,0-1 0,0 1 0,0-1-1,1-1 1,0 1 0,0-1 0,1-1 0,-1 1 0,1-1-1,0-1 1,0 0 0,0 0 0,1-1 0,-1 0 0,19 1-1,10-1-694,74-5-1,-94 0 59,0 0 0,22-7 0,24-13-2192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54.3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43 139 4377,'30'16'2966,"21"21"-1568,-33-22-1109,1-2 0,40 23 1,-51-33-261,1 1 1,0-1 0,0-1-1,0 0 1,0 0-1,0-1 1,0 0 0,1 0-1,16-2 1,-24 1-13,0 0 0,0-1-1,-1 1 1,1 0 0,0-1 0,0 0 0,-1 1 0,1-1 0,0 0 0,-1 0 0,1 0-1,0 0 1,-1 0 0,0 0 0,3-2 0,-2 1 6,0-1-1,-1 1 1,1-1-1,0 1 1,-1-1 0,0 1-1,0-1 1,0 0 0,1-3-1,0-5 29,0 0-1,-1 0 0,0 0 1,-1-12-1,1 18-73,-1 0 0,-1 0 1,1 0-1,-1 0 0,1 0 0,-2 0 1,1 0-1,0 0 0,-1 0 1,0 1-1,0-1 0,0 1 0,-1-1 1,0 1-1,1 0 0,-1 0 0,-1 0 1,-5-5-1,1 1-19,-1 0 0,0 1 0,-1 0-1,1 1 1,-1 0 0,-21-9 0,22 12 6,0 0 0,0 0 0,0 1 0,-1 1-1,1-1 1,-1 2 0,1-1 0,-20 2 0,26 0 27,0-1 1,0 1-1,0 0 1,0 0 0,0 0-1,0 0 1,1 0-1,-1 1 1,0-1 0,1 1-1,-1 0 1,1 0-1,-1 0 1,1 0-1,-3 3 1,-2 4-23,0 0-1,-10 19 1,13-21 29,-7 13 49,1 0-1,1 1 1,1 1 0,0-1-1,2 1 1,1 0 0,0 0-1,2 1 1,1 0 0,0 26-1,2-35 16,-1-2 29,2 0-1,2 20 0,-2-28-71,0 0 0,0 0 0,0 0 0,1 0 0,0 0 0,0-1 0,0 1 0,0 0 0,0-1 0,6 7 0,-2-4-6,0 0-1,0-1 1,1 0 0,0 0 0,0 0 0,0-1-1,0 0 1,1-1 0,0 1 0,-1-2 0,1 1-1,16 3 1,3-3-33,0 0-1,44-1 0,-69-2 20,9 0-123,0-1 0,1 1 0,-1-2-1,0 0 1,-1 0 0,1-1 0,0 0 0,19-9 0,5-6-1266,0-3 0,-2 0 0,39-32 0,-28 17-1397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54.80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109 2 3441,'-7'-1'1346,"6"1"-1204,0 0-1,-1 0 0,1-1 1,-1 1-1,1 0 0,0 0 1,-1 1-1,1-1 0,-1 0 1,1 0-1,0 1 0,-1-1 0,1 1 1,0-1-1,-1 1 0,1-1 1,0 1-1,0 0 0,0 0 1,-2 1-1,-1 5-83,0 0 0,1 0 0,0 1 0,0-1 0,1 1 0,-3 15-1,3-15-31,-13 65 300,3 0 1,-3 88 0,11 151 736,4-228-946,0 133 43,0-186-140,9 59 1,-6-74-22,0 0 1,2 0 0,0-1 0,1 1 0,9 17 0,-6-17-120,1 0 0,0 0 0,1-1 0,24 25 0,-28-33-315,0-1 0,0 1 0,0-2 0,1 1 0,0-1 0,0 0 0,0-1 0,1 0 0,-1 0 0,1-1 0,12 3 0,6-4-3803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55.14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194 1 3289,'0'2'3386,"0"2"-3296,-1 0 0,1 0-1,-1 0 1,1 1 0,-1-1 0,0 0 0,-3 6 0,0 2-13,-38 105 424,-31 100 768,52-131-838,4 2 0,3 0 0,5 1 0,3 0 0,8 115 0,-1-190-408,1 0 0,0 0 0,0-1 0,2 1 0,0 0 1,0-1-1,1 0 0,1 0 0,0-1 0,14 22 0,-15-28-78,0 1 0,1-1-1,-1 0 1,1 0 0,0-1-1,1 1 1,-1-1 0,1-1-1,0 1 1,0-1 0,1-1-1,-1 1 1,1-1-1,0 0 1,0-1 0,0 0-1,0 0 1,0-1 0,11 1-1,78-2-5299,-73 0 408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55.8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0 4121,'0'12'1248,"0"3"-448,0 5 929,0 7-665,0-1-408,0 7 88,0 2-56,-6 3-272,-1 1-95,1-4-169,-4 0-104,0-5 32,4-4-72,-1-8-8,7-6-449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56.1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5193,'0'6'1752,"3"3"-1375,0 5 519,7 4-536,0 0-200,6 5-160,10 13-200,-3-4-1064,-6-6-1385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56.4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4457,'0'166'6034,"0"81"-5147,0-240-885,0-4 1,0 0-1,0 0 1,0 0-1,1 0 1,-1 0-1,1 0 0,1 5 1,-2-8-7,0 1 0,1-1 1,-1 0-1,0 1 0,1-1 0,-1 1 1,0-1-1,1 0 0,-1 0 1,1 1-1,-1-1 0,1 0 0,-1 0 1,1 1-1,-1-1 0,1 0 1,-1 0-1,1 0 0,-1 0 0,1 0 1,-1 0-1,1 0 0,-1 0 1,1 0-1,0 0 0,0 0-14,1 0 0,-1 0 0,0-1 0,1 1-1,-1-1 1,0 1 0,1 0 0,-1-1 0,0 0 0,2 0 0,3-5-42,0 0 1,0-1-1,-1 0 1,9-12-1,-2 2-49,42-62-581,53-65-779,-104 139 1448,1 1 0,0 1 0,0-1 0,0 0 0,8-4 0,-9 6 25,0 1-1,0-1 1,0 1-1,0 0 0,0 0 1,0 1-1,0-1 1,0 1-1,1-1 0,3 1 1,-3 0 94,0 0 1,0 0-1,0 0 1,0 0-1,0 1 1,0 0 0,0-1-1,0 2 1,0-1-1,0 0 1,-1 1-1,1-1 1,0 1-1,-1 0 1,0 1-1,6 3 1,6 8 264,26 30 1,-28-29-339,1 0 0,26 23-1,-27-29-492,0 1-1,1-2 0,18 9 0,-26-15-510,0 0 0,12 3-1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5:32.4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85 6129,'0'1'1053,"-1"13"91,-5 25 1,4-23-1032,-2 18 0,3 52 438,1-80-531,0 0 0,1 0 0,0 0 1,-1-1-1,2 1 0,1 8 1,-2-12-24,0 0 0,0 0 0,0 0 0,1 0 0,-1 0 0,0 0 0,1 0 0,-1 0 0,1-1 0,0 1 1,-1-1-1,1 1 0,0-1 0,0 1 0,0-1 0,0 0 0,0 0 0,4 1 0,2 0 32,0 0-1,0-1 1,1 0-1,-1-1 1,0 0-1,16-1 1,-19 1-3,4-1 2,-1 0 0,1-1 1,-1 0-1,0 0 1,1-1-1,-1 0 0,-1 0 1,16-9-1,-1-3-26,33-27-1,-34 24-146,0-2 0,-1 0 0,22-29-1,-32 35 35,0 0-1,-1-1 1,0 0-1,-1-1 1,-1 0-1,8-26 1,-10 6 1296,-6 52-1025,-1 0-1,-1 0 1,-5 21-1,3-18 37,1 0 0,-2 24 0,5-30-179,1-3-12,-1 0 1,2 16-1,-1-23-30,1-1 1,-1 1-1,1-1 1,0 1-1,-1-1 1,1 1-1,0-1 0,0 0 1,1 0-1,-1 1 1,0-1-1,1 0 1,-1 0-1,1 0 0,2 2 1,4 2-199,1-1 1,-1 0-1,1-1 1,0 1-1,17 4 0,-16-5-40,39 14-1620,-6-3-1054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57.2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6241,'3'0'2425,"7"0"-913,0 0-776,10 0-392,9 0 64,4 0-95,9 0-169,7 0-144,4 14 0,9 1-513,20 9-871,-10-4-1264,-13-8-2137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4:57.6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 84 3825,'-7'11'351,"0"-1"1,1 1-1,0 0 1,0 1-1,2-1 1,-1 1-1,2 0 1,-1 0-1,2 1 1,-1-1-1,2 0 1,0 1-1,0 15 1,1-13-225,0-7-22,0 0 1,0 0-1,3 14 1,-2-19-81,-1 0 0,1 0 0,1 0 0,-1-1 0,0 1 0,1 0 1,-1-1-1,1 1 0,0-1 0,0 0 0,0 0 0,0 1 0,4 2 0,-1-1-14,0-1-1,0 0 0,0 0 1,1 0-1,-1 0 1,1-1-1,-1 0 1,1 0-1,8 1 1,3-1 57,-1 0 1,23-1 0,-28-1-17,0 0 1,0-1 0,0 0-1,0-1 1,0 0-1,-1-1 1,1 0 0,18-8-1,-11 1 19,0 0 0,-1 0 0,0-2 0,30-27 0,-39 32-64,-1 0-1,-1 0 0,1-1 0,-1 0 0,0 0 0,-1-1 0,0 0 0,0 0 1,-1 0-1,0 0 0,-1-1 0,3-10 0,-4 8-28,-1-1-1,0 1 1,0-1-1,-3-16 1,2 26 21,0 0-1,-1 1 1,0-1-1,1 0 1,-1 0-1,0 0 1,-1 1 0,1-1-1,0 1 1,-1-1-1,1 1 1,-1-1 0,-2-1-1,1 0 1,-1 1-1,0 0 0,0 0 1,0 0-1,0 0 0,0 1 1,-6-3-1,-3 0-11,0 1-1,0 0 1,-1 0-1,-22-2 1,7 3-33,1 1-1,-1 1 1,-43 5 0,67-3-151,0 0 1,0 0 0,0 1 0,0 0 0,0 0 0,0 0 0,1 0 0,-1 1 0,1 0 0,0 0-1,0 0 1,0 0 0,0 1 0,0 0 0,1-1 0,-1 1 0,1 1 0,0-1 0,0 0-1,-2 6 1,-6 16-3624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5:04.7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917 51 24,'-6'-9'4620,"-6"-11"-487,10 19-3976,-11-8-4,12 8-127,0 0 1,0 0-1,0 0 1,0 0-1,0 0 0,0 1 1,0-1-1,0 0 1,0 1-1,0-1 0,0 1 1,-1-1-1,1 1 1,0 0-1,0-1 1,-1 1-1,1 0 0,-2 0 1,-4 0-26,-6 0-74,-19 2 0,27-1 56,0 0-1,0 0 1,1 1 0,-1 0 0,0 0-1,1 0 1,-5 3 0,5-3 4,1 0 1,-1 0-1,1 0 1,0 1-1,0 0 0,0-1 1,0 1-1,1 0 1,-1 0-1,1 1 0,0-1 1,-1 0-1,2 1 0,-1 0 1,0-1-1,1 1 1,-1 0-1,1 0 0,0 0 1,1 0-1,-1 4 1,-13 195 80,13-105-27,2 111 188,13-95-170,-1-9 22,-10-53 60,6 62-28,-5-78-83,0 46 1,-3-24 82,4 297 71,-6-229 26,1-117-181,-1 0 0,0 0-1,0 0 1,-1-1 0,-1 1 0,-3 10 0,-26 49 327,25-54-261,4-9-39,0 0-1,-1 0 0,1 0 1,-1-1-1,-9 9 1,-26 18 136,30-24-161,-18 14 29,-1-1 0,-44 24 1,64-41-4,0-1 1,0 1-1,0-2 1,0 1 0,-1-1-1,1 0 1,0-1 0,-10 0-1,-13 0-41,10 1 9,-1-1 0,1-1 0,-1-1-1,-27-6 1,-86-40-1054,49 9-3630,58 24-1166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7:55:20.6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468 1 2657,'6'0'7342,"-7"0"-7342,0 0 0,0 0 0,0 1-1,0-1 1,0 0 0,0 1-1,0-1 1,0 1 0,0 0 0,0-1-1,0 1 1,0 0 0,-1 0-1,-13 15-5,6-7 3,5-5 3,-6 4 0,1 1 1,-16 20 0,22-26-10,1 1 0,-1 0 0,1-1 0,0 1 1,1 0-1,-1 0 0,1 0 0,0 1 0,0-1 0,0 0 0,0 0 1,1 9-1,0 596 356,-6-533-263,1-28-10,5-38-7,-2 1-1,1-1 1,-1 1-1,-1-1 1,1 0 0,-2 0-1,0 0 1,0 0-1,-10 16 1,-2 0 65,-33 47 129,45-69-188,0 1 0,0-1 1,0 1-1,-1-1 0,0 0 0,0-1 0,0 1 0,-6 2 0,-1 0 154,-1-1 0,-20 7 0,28-11-127,-1-1 0,1 1 0,-1-1 0,0 0 0,-8-1 1,-3 1-74,4-1-189,1 0 1,-22-5-1,29 5 71,3 1-17,1-1 0,0 1 0,-1 0 0,1-1 0,0 1 0,0 0 0,0-1-1,-1 1 1,1-1 0,0 0 0,0 0 0,0 1 0,0-1 0,0 0 0,0 0 0,0 0 0,0 0 0,0 0 0,1 0 0,-1 0-1,0 0 1,1 0 0,-1 0 0,0-2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8:49:31.2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3081,'27'6'2804,"90"9"-1623,-87-10-1056,47 12 0,-33-7 93,151 47 299,-34-8-146,162 49-67,30 8-136,65-15 77,-136-32-18,343 87-106,-58-13-40,7-15 26,-295-68-31,540 107 63,45 49-19,-1 6-31,-45 12-46,-568-138-32,120 39 14,23-6 61,-307-96-78,196 60 17,-275-81-40,-4-1-1,-1-1 1,0 1 0,1 0-1,-1-1 1,0 1 0,0 0-1,0 0 1,0 1 0,0-1-1,0 0 1,0 1-1,2 2 1,-4-2-347,-6-1-216,-15-2-764,-10-1-1473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8:49:39.6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2531 1488,'0'0'7705,"3"-2"-7516,9-8-146,0 1 0,1 0-1,24-12 1,49-16 38,166-62-79,193-70 4,-69 47-6,28-9 0,-186 55-1,999-329 3,-229 51-2,-457 156 0,6 16 15,241-41 169,3 32-1,-742 182-181,852-188 13,-587 143-17,-117 22 21,-184 31 265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8.4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1 248 1320,'0'-10'6116,"0"5"-5225,0 5-904,0-1 7,0 1 0,0 0 0,0 0 0,0 0 0,0 0 0,0-1 0,0 1 0,0 0 0,0 0 0,0 0 0,0 0 0,1-1 0,-1 1 0,0 0-1,0 0 1,0 0 0,0 0 0,0 0 0,1 0 0,-1-1 0,0 1 0,0 0 0,0 0 0,0 0 0,1 0 0,-1 0 0,0 0 0,0 0 0,0 0 0,0 0 0,1 0 0,-1 0 0,0 0 0,0 0 0,0 0 0,1 0 0,20-5 19,-14 3-5,1 0 0,-1 1 0,15-1 0,378 2-208,-319-4 123,107-20 0,-173 22 73,33-5-38,24-5-142,115-3 0,-56 16-64,302-8 153,141 0 116,-379 8-17,-28-1-1,364-7 46,-17-3 85,60-3-112,-281-7-15,130-7 14,-1 15-16,-42 13 50,425-3-25,-483-5-22,81-1 8,-144 8-12,313-1 26,-229-12 22,1-1-8,513 14 93,-352 3-73,-496-3-63,506-6 25,44 1 28,-352 6-48,1139 32 20,-1052-11-37,-103-7 4,103 11-3,137 8 60,521 42-20,-469-48-23,1-27 18,-275-1-14,-144 0-7,191-2 16,-1-17-5,-37-12 3,239-22-3,-227 51-77,-17 0 41,-182 0 28,-1-2-1,38-10 0,-51 9-7,1 2 0,34-3 0,-50 6-15,-2 0-32,-1 0 16,1-1 1,0 1 0,0 0 0,0 0-1,-1-1 1,1 1 0,0 0 0,0 0-1,-1 0 1,1 0 0,0-1 0,0 1-1,-1 0 1,1 0 0,0 0 0,-1 0-1,1 0 1,0 0 0,-1 0-1,1 0 1,0 0 0,-1 0 0,1 0-1,-14-1-533,7 1-40,-11-5-1089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56.8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846 1 472,'0'0'5305,"0"16"-4525,-1-15-776,1 1 0,0-1 0,-1 0 0,0 0 0,1 1 0,-1-1 0,0 0-1,1 0 1,-1 0 0,0 0 0,0 0 0,0 0 0,0 0 0,0 0 0,0 0-1,0-1 1,-2 2 0,-9 10-4,5-3 60,0-1-1,-12 12 1,-5 6 38,-78 101 49,43-42-147,39-57 10,10-12 19,-1-1-1,-20 22 1,-31 35-11,33-37-7,-62 79-1,51-61 5,23-30-41,4-4 14,-13 26 1,15-25 12,-17 24 0,17-28 13,-11 23 1,12-21-12,-6 6 87,11-18-54,0 0-1,1 1 1,-4 7 0,1 1 5,-1-1 0,-14 18 0,7-10 193,-11 13-98,21-29-133,1 1 0,-1 0-1,-5 12 1,2-5 12,-2-1 15,6-7-111,-1 3 140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8:09.5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6 208,'-11'-5'8207,"11"5"-8156,1 30 1,-1 3-30,-4 37 0,3-45-18,1 38 0,1-21-4,-1 240 41,5-216-1,0 1-1,2 63-15,-3-1-21,-3-45 20,-3 97 50,-8-52-4,4-30-65,-5 214 43,7 13 46,-10-134-11,1-50-4,12-69-41,-2 20-34,-5 69 90,5-89 115,2 201 123,2-145-178,-1 750 150,-7-684-286,0 3-18,7 1023 113,12-884-125,0-1 10,-12-185 12,3 314 13,-1-70 7,-3-210-23,1 947 90,10-990-74,-2-57-22,-3 11 30,17 186 62,-4 98-38,-6-91-4,5 3 56,-16 4-67,-2-134-166,1-151-90,1 0 0,4 22 1,-5-31 207,0-2-8,0 0 0,1-1 0,-1 1 0,0 0 0,0 0-1,0 0 1,0 0 0,0 0 0,0 0 0,0 0 0,0 0 0,0 0 0,1 0 0,-1 0 0,0 0 0,0 0-1,0 0 1,0-1 0,0 1 0,0 0 0,1 0 0,-1 0 0,0 0 0,0 0 0,0 0 0,0 0 0,0 1 0,0-1-1,1 0 1,-1 0 0,0 0 0,0 0 0,0 0 0,0 0 0,0 0 0,0 0 0,0 0 0,1 0 0,-1 0 0,0 0-1,0 0 1,0 0 0,0 1 0,0-1 0,0 0 0,0 0 0,0 0 0,0 0 0,0 0 0,0 0 0,0 0-1,0 1 1,1-1 0,-1 0 0,0 0 0,0 0 0,0 0 0,0 0 0,0 0 0,0 1 0,0-1 0,0 0 0,0 0-1,0 0 1,-1 0 0,4-3-364,0-1 0,0 1 0,-1-1 0,1 0 0,-1 0 0,0 0-1,-1 0 1,3-7 0,7-28-1887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8:15.0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60 672,'0'-4'703,"0"0"-505,0 1 0,0-1 0,0 1 0,0-1 0,0 1 0,1-1 0,0 1 0,0-1 0,0 1 0,0 0 0,0 0 0,3-5 0,-3 6-119,3-3 229,-4 8-97,3 6-154,1 6 209,0-1 0,2 25 0,-3-15-167,29 131 8,-27-99 5,-3-29-39,2 100-22,-1-65 53,-2-23-95,2 1 1,11 57-1,28 125 37,-31-161-20,-6-15-17,-2 0 0,-3 58-1,-1-40 13,1 478 369,7-329-234,-2-114 130,0 2-167,-15 632 811,9-412-797,2-169-66,-19 326-257,10-81 270,9-263-64,-15 306 149,-3-254-135,6-73 32,7 113 25,4-148 38,1-27-99,12 83-1,4-9 96,2 197-1,-16 47-248,-3 1587 903,4-1492-726,-4 570-90,6-879 48,-2-76-5,10 89 13,-9-117-15,-3-19 0,0 98 0,-4-70 0,2 198 223,0-258-258,0 1 0,0 0 0,0-1 1,0 1-1,0-1 0,0 1 0,0 0 1,1-1-1,-1 1 0,0-1 0,0 1 1,0-1-1,0 1 0,1 0 0,-1-1 1,0 1-1,1-1 0,-1 1 0,0-1 1,1 0-1,0 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5:32.81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364 3 7434,'-4'-3'4048,"-29"44"-3583,-16 27-329,-13 29 136,-3 21-56,6 18 104,13-1-88,13-5-120,20-9-64,13-18-48,0-18-160,13-20-480,33-18-585,-3-17-463,-4-18-961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2.7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1360,'0'0'7015,"0"5"-7087,8 149 84,33 56 23,-37-195-34,13 84 2,-2-11-10,9 43-28,-20-95 27,-2 0 0,-3 42-1,0-22-3,0 130-52,3 214-280,0-310 266,2 119-125,-4 174-228,15-136 83,-6-138 174,4 233 144,-11-246 18,8 79-5,0 7 4,-6 178 12,14 319 2,8-223 21,-10-128 12,23 136-26,61 604-22,-66-716 17,11 156 0,-15 70 5,5 147-6,9-255 12,-11-158-6,-21-57 0,-12 1 5,-1-98-10,-5 56 76,1-1 24,5-142-990,0-91-468,0-10-2946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4.8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1 244 1240,'1'-10'3333,"0"9"-3320,-1 1 0,0-1 0,1 1 0,-1-1 0,1 1 0,-1-1 0,1 1 0,-1 0 0,1 0 0,0-1 0,-1 1 0,1 0 0,-1 0 0,1-1 0,0 1 0,0 0 0,2-1 171,17-4-12,0 0-1,0 2 1,1 0-1,36 1 1,113 4 15,174-4-102,13-1-72,-131 15-11,178-11 19,-217-2-21,201 34-7,-173-9 6,560 8-14,-647-32 15,468-13 0,396-22 50,-809 32-44,36-4 12,147-5 68,652-20-27,786-41-19,-1609 61 0,532-28-13,1 13 46,-358 18-57,623-7 55,1492 16 5,-2202 12-78,-99-3 2,258-5 10,-308-4-8,171-8 25,-47 1-19,-24 4 108,487-7 19,875-13-121,-1527 23-15,-9-2-19,93 11 0,-4 13-792,-141-19 517,-14-1-40,-13-1-106,-6-1-1647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47.6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0 1320,'-18'0'3413,"-11"0"-968,29 1-2444,0-1 0,-1 0 1,1 0-1,0 1 0,-1-1 1,1 0-1,0 0 0,-1 1 1,1-1-1,0 0 1,0 1-1,-1-1 0,1 0 1,0 1-1,0-1 0,0 0 1,0 1-1,-1-1 1,1 0-1,0 1 0,0 0 1,-3 12 29,1-8-28,-1 12-5,0 1 0,1 0 0,1 0 1,2 33-1,0-11 4,-2 120-20,3 181-43,46 93 45,-23-182 89,-15-117-44,27 153-15,-6-61-4,29 565-595,-56-22 441,-5-463 70,1 622 190,6-701-36,38 252 0,-2-30 13,-10 11-162,-8-97-237,-23-185 67,-2 207-436,-16-160 603,-1 33 63,32 229-51,11 49 269,-21-411-195,0-17 0,2 113-122,-6-195 77,0 7 39,4 39 0,19 82 18,3 35-208,-17-13-511,-1-21 636,-6-19 224,-3-74 137,-6 168 90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0.3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 74 104,'-21'-2'6121,"17"0"-5373,4-13-2383,0 12 1634,1 1 0,-1-1 0,1 1-1,-1 0 1,1 0 0,0-1-1,0 1 1,0 0 0,0 0-1,0 0 1,2-3 0,1 0 32,0 0 1,0 1 0,6-6 29,-10 10-32,0 0 1,0 0 0,0 0-1,0-1 1,1 1 0,-1 0-1,0 0 1,0 0-1,0 0 1,0 0 0,1 0-1,-1 0 1,0 0 0,0 0-1,0 0 1,1 0 0,-1 0-1,0 0 1,0 0-1,0 0 1,0 0 0,1 0-1,-1 0 1,0 0 0,0 0-1,1 2 268,0-2-268,-1 0 1,0 0-1,0 0 1,0 0 0,0 0-1,0 1 1,0-1 0,0 0-1,0 0 1,0 0-1,0 0 1,0 1 0,0-1-1,3 11-261,-2-10 352,8 40 78,-2-13-157,5 35-1,-8 108 145,-1-19 181,12 205 265,-13-257-549,-1 20 49,2 45 28,11 94-79,7 259 8,-21-357-87,1 199 31,32 48 17,-21-304-45,2 27-41,41 353 133,18-3 141,-10-56-171,-18 4 12,-9-93-24,20 248 39,-10 171-110,-42-241-443,-5-314 160,1-157 267,4 190-221,4 398 160,-9-422 76,23 346 50,7-198 116,-17 0 19,-13-186-108,3 188 182,12-95-632,-10-230-609,10 40 1,-13-69 586,0 1 1,0-1-1,1 0 1,0 0-1,0 0 1,6 10-1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6.6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15 1 432,'-3'14'2251,"-1"0"-345,1-1 1,-1 22-1,4 197-1860,6-151-38,-2-33-13,30 314 195,-29-311-197,14 186 103,12 100-64,21-61-15,44 257 18,-69-371-17,6 54 0,12 165 86,-26-226 20,9 98 55,-13-89-125,5 57 104,-12-102-129,9 152 178,28 157 9,-13-182-135,-30-228-80,6 65 30,21 84 0,-7-81-25,33 168 45,-30 82 34,-24 3 45,-2-171-105,-6 215 27,-4-128-157,1 2 94,9-151-5,2 127-40,7-119 38,1 2-2,-7-28 20,10 179-18,7 129 51,-17-306-64,3 127-221,5 149-182,-6 11-290,-5-247 641,2-108 41,2 1 1,0 0-1,10 33 0,2 12-19,-3 70-2,-6-48 6,8 146 32,-14 82 457,0-317-456,0-1-3,0 0 3,1 0 0,-1 0 1,0 0-1,0-1 0,0 1 0,0 0 1,1 0-1,-1 0 0,0 0 1,0 0-1,0 0 0,0 0 0,0 0 1,0 0-1,1-1 0,-1 1 1,0 0-1,0 0 0,0 0 1,0 0-1,0 0 0,0-1 0,0 1 1,0 0-1,0 0 0,0 0 1,0 0-1,0-1 0,0 1 0,1 0 1,-1 0-1,0 0 0,-1 0 1,1-1-1,0 1 0,0 0 1,0 0-1,0 0 0,0 0 0,0-1 1,0 1-1,4-66-3191,-4 20 451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9.0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117 128 576,'0'-6'730,"0"3"-329,0-1 1,0 0-1,0 1 0,-1-1 1,0 0-1,0-3 1,-7-9 2646,6 12-3050,0 0 0,0 0-1,1 0 1,-3-9-1,-1-1-7,4 12 9,0 0 1,1-1-1,-1 1 1,0 0-1,1 0 1,-1-1-1,1-2 1,-2-6 224,1 10-161,0 10-280,-6 354 1008,1-164-582,-26 242 81,-4 275 103,43-328-290,11 54-56,-15-196-19,-1-11-7,5-151-24,24 111-1,14 3 3,-27-109 55,24 128 3,33 177-23,-52-288 2,9 77 72,8 201-1,1 53-47,13-3 85,-37-302-101,19 272 11,-19 1-27,-13-313-20,1 356 27,-3-119-22,33 90-5,10 73 8,-42-287 1,16 307 6,28-110-7,-16-153-8,-17-51 0,-11 91 16,11-135-33,-7-103 11,3 79 21,-9-116-38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0.9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121 64 184,'-1'-4'384,"0"-1"-1,-1 1 1,0 0 0,0 0 0,0-1-1,-5-5 1,6 9-243,0-1 0,-1 0 0,1 1 0,-1-1 0,0 1 0,1-1 0,-1 1 0,0 0-1,0-1 1,0 1 0,0 0 0,0 1 0,0-1 0,0 0 0,-3 0 0,-10-2 664,10 2-376,-1 0 0,1 0 0,-11 0 0,-1 1-699,16 10-30,1 279 1122,2-251-766,12 65 0,1 13 128,-14 156 233,-1-255-378,-18 187 200,2-38-103,11 232 114,5-250-179,4 367 366,-4-296-263,4 660 135,5-529-293,14 0 0,-22-342-15,36 412 10,-19 2 84,-19-82-64,2 386-23,16-391-18,-6-175 12,-2 13 3,35 437-5,-4 30-188,-20-226 121,-12-295-35,15 359-203,-19-117 303,17 0 2,-3 192-151,-7-385 138,13-2-5,-21-147 17,13 145 1,1 1-37,-17-165 35,2 7-140,8-35-3552,-9-11 1464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6.1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42 496,'0'0'5656,"4"0"-5701,33 13 119,-29-10-64,0 0 0,0 0 0,0-1 0,14 2 0,43-3-198,-35-2 184,-15 0 78,0 0 0,0-1 1,25-8-1,-23 6-38,1 0-5,1 2 0,29-2 0,-29 3-15,67-7 81,9-2-79,376 6-46,-297 5 39,-148 0-2,1 2 1,0 1-1,38 11 0,42 6 16,85-16-49,-38-4 2,-75 5-7,156 4 16,-136-9 20,192-6 2,-88-14-3,97-5 11,203 2-16,-83 6 15,-331 15-17,250 11-14,-33 9 24,57 7 6,-292-18 13,280 25 135,188-31 363,-287-10-281,6-2-197,507 9-74,-408 2 51,125 17 45,423 21-52,-452-39 27,414 7 47,744 5-42,-1298-12-45,196 17 11,433 23-58,200-39 88,-626-2-25,36 15-23,-307-6-4,-29-3 2,166 6-5,0 22 5,-258-17 2,199 24 60,-266-34-54,121 7-27,-170-13 27,11 0 6,-1 0 0,36-6 1,-10-2 32,85-4 0,48 12 95,-84 1-106,-92-1-46,-12-2-2160,9 1 1983,0 1 0,0-1 0,-3-2 1,5 3 140,-17-9-2022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8.5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10 254 440,'0'0'3961,"-9"0"-2269,24 0-1392,21 0-348,1852 0 811,-1266-30-350,-1-42-262,20 22-112,88 49-51,-146 1 65,60-15-51,-130 2-10,-459 12 7,513-14 24,-308 1-20,279-14 6,-2 14-3,-147 13-13,85 26 14,-399-19-6,668 24 22,-194-21-27,5 26 0,-253-4 4,319 29 0,-101-28-5,-222-16 7,239 34-5,-152-12 4,2-18 12,-207-18-25,904 2 84,-769-21-133,-143 6 62,394-8-340,-553 19 326,89 0-223,132-16 1,-63 0 249,-141 12-12,29-7-1,-18 4 0,3-1 34,122-19 124,97-13 33,-18 1 173,-174 36-399,6-1 32,-72 4 3,83-15 104,-59 9-379,1 2 0,0 0 0,47 2 1,-80 1-607,-16-1-818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1.0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0 100 520,'4'0'5059,"10"-1"-4559,0 1 1,22-6-1,-12 3-525,1 0-1,26 2 1,-10-1 24,158 1 50,-106 2-71,58 10 8,-16 0 32,442-10 82,-302-2-26,-19 1-57,302 1 53,-200 11-58,-32 0-20,-147-9 9,38-2 11,295-13 64,-171-16 8,13-1-34,216 9-42,6 16 8,-30 1-8,1006-9 54,-957 37-71,24-6 36,-586-19-27,814-16 6,498-15 68,-598 19-90,-1 1 0,-596 10 25,260 8 22,-60 40-87,-258-32 56,750 94 13,-151-25-1,-444-45 5,0-19 30,388-16-774,-474-4 757,112-21 25,-35 1 264,-188 19-375,174-9 161,-163 5 9,101-24-1,-1-4 62,-116 26-77,74 0-1,-72 7-85,-47 0-140,-4 0-643,-42 0-1179,19 0 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3.0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420 198 1256,'-1'-7'101,"1"-1"0,-1 0 0,-1 1 0,0-1 0,0 0 0,0 1-1,-1 0 1,0 0 0,0 0 0,-7-11 0,3 8-98,0 1 1,0-1-1,-1 1 1,0 1-1,0 0 0,-13-10 1,16 14 14,0 1 1,-1-1-1,0 1 0,0 0 1,0 1-1,0-1 1,0 1-1,-7-1 0,0 0 239,1 2 0,-1 0 0,-15 0 0,25 1-192,-1 1 0,0-1-1,0 1 1,0 0-1,1 0 1,-1 0-1,0 1 1,1-1-1,-1 1 1,1 0 0,-1 0-1,1 0 1,0 0-1,0 1 1,-4 3-1,-4 5 128,1 1-1,-14 20 1,21-28-163,-11 15 263,1 1 1,1 1-1,1 0 1,0 1-1,2 0 0,-8 26 1,15-40-177,1 1 1,0-1-1,1 17 1,0-20-112,0-5-4,0 0 1,0 1 0,0-1-1,0 0 1,0 1-1,0-1 1,0 0 0,0 1-1,0-1 1,0 0 0,0 1-1,0-1 1,0 0 0,1 1-1,-1-1 1,0 0 0,0 1-1,0-1 1,1 0-1,-1 0 1,0 1 0,0-1-1,1 0 1,-1 0 0,0 0-1,0 1 1,1-1 0,10 1 16,-6 0 0,6-1 62,0 1 0,0-2 0,0 1 0,0-2-1,16-3 1,-12 0-41,-1-1 0,0 0 1,0-1-1,22-15 0,49-42-862,-76 56 606,5-3-55,-11 7 211,0 1 1,1 0 0,0 0-1,0 0 1,0 1 0,0-1-1,6-1 1,-10 3 60,0 1 0,0 0 0,0 0 0,0 0 1,0 0-1,1 0 0,-1 0 0,0 0 0,0 0 0,0 0 0,0 0 0,0 0 0,1 0 0,-1 0 0,0 0 0,0 0 1,0 0-1,0 0 0,1 0 0,-1 0 0,0 0 0,0 0 0,0 0 0,0 0 0,0 0 0,1 1 0,-1-1 0,0 0 1,0 0-1,0 0 0,0 0 0,0 0 0,0 0 0,1 0 0,-1 1 0,0-1 0,0 0 0,0 0 0,0 0 0,0 0 1,0 0-1,0 1 0,0-1 0,0 0 0,0 0 0,0 0 0,0 0 0,0 1 0,0-1 0,0 0 0,0 0 0,0 0 1,0 0-1,0 0 0,0 1 0,0-1 0,0 0 0,0 0 0,0 0 0,0 0 0,0 1 0,-1 1 58,1 7 213,0 5 101,1 0 0,3 22-1,-4-32-369,1 0 0,0 0 0,0 0 0,0-1-1,1 1 1,-1 0 0,1-1 0,0 1 0,0-1-1,0 0 1,1 0 0,-1 0 0,1 0 0,5 5-1,-2-4-455,0-1-1,1 1 0,-1-1 0,1-1 1,0 1-1,10 2 0,13 1-4522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5:33.1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181 0 6025,'0'18'960,"-10"14"113,-9 18 303,-11 21-424,-3 11-208,-3 16-304,7 2-151,12 0-33,11-12-128,6-11-80,0-15-48,26-21-160,10-14-56,7-22-121,-4-5-151,13-32-608,-12-15-1096,-11-3-2193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4.3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40 324 888,'0'0'484,"-7"-1"-217,-1-4-279,7 4 69,-1-1 0,0 1 0,1 0 0,-1 0 0,1 0 0,0-1 0,-2-2 296,-9-11 3051,12 13-3311,0 2-70,0 0-1,0 0 1,1 0 0,-1-1-1,0 1 1,0 0 0,0 0-1,0 0 1,0 0-1,1-1 1,-1 1 0,0 0-1,0 0 1,0 0-1,1 0 1,-1 0 0,0 0-1,0 0 1,0 0-1,1-1 1,-1 1 0,0 0-1,0 0 1,1 0 0,-1 0-1,23 1-267,-14-1 470,0 0-144,5 0 9,0 0-1,0 1 0,23 5 1,25 7-35,88 7 0,64-12 50,66 11-115,-30-1 6,72-16 197,-176-3-98,619-2 88,-367 4-170,446-3 110,-397-35 236,-239 15-305,581-13-27,185 16 58,-163 7-63,-49 1 4,-637 7-24,245-11-1,132 1 22,3 13-12,351-6 15,-220-20 9,-253 19-29,-105 5-11,265-19 18,182-25 12,-2 0-15,-409 35-3,-144 6-6,627-11-3,6 16 3,-542 1 8,129 28-9,157 10-17,-490-38-16,158 3 32,-101-3-14,12 1-7,-43 11 14,179 1 514,-232-14-403,-17 0-100,1 1 0,-1 0 0,1 1 0,16 4 0,19 4 124,51 4 0,-8-1 47,-85-11-161,-5-1-12,0 0 0,1 1-1,-1-1 1,0 1 0,0-1-1,0 1 1,0 0-1,3 1 1,-62 1-4098,23-3 1064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6.5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1 126 56,'13'0'3511,"-12"0"-3420,14 0 981,-11 0-994,0 1-1,1 0 1,-1 1-1,0-1 1,0 1-1,0-1 1,0 1-1,5 4 1,2-1-34,-3-1-33,1 0 0,0-1 1,1 0-1,-1-1 0,0 0 0,11 0 0,58 1 428,-72-3-383,410 0 942,-366 3-993,0 2 1,65 14-1,-15-1 10,178 6 6,3-23 19,36 3-13,166 26 11,-281-16-28,-110-8-10,395 25 17,1-18-1,2019-13 16,-1816-19-21,-4-24 0,-570 35-10,52-3-1,254-16 0,674-40 78,-1092 67-78,519-45-19,0 15-16,-213 23 35,193-9 8,331-12 24,269 16-40,-477 7 24,-393 6-16,-1 0 1,471-8 207,-81-7-159,-1 14 38,-257 1-56,236-1 122,-319 11-123,-2 0 65,-246-11-91,232 10-22,-253-8 14,17 4 0,-2 1-3,-27-7-13,-1 0-1,0 0 0,1 0 1,-1 0-1,0 0 1,1 0-1,-1 0 1,0 0-1,0 0 1,1 0-1,-1 1 1,0-1-1,1 0 0,-1 0 1,0 0-1,0 0 1,1 1-1,-1-1 1,0 0-1,0 0 1,1 0-1,-1 1 1,0-1-1,0 0 1,0 1-1,1-1 0,-1 1-14,0-1 1,-1 0-1,1 1 0,0-1 0,0 0 0,0 1 0,-1-1 0,1 0 0,0 1 0,0-1 0,-1 0 0,1 0 0,0 1 0,0-1 0,-1 0 0,1 0 0,0 1 0,-1-1 0,-21 11-1078,18-9 958,-14 7-1109,0-2-523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8.4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16 1008,'0'0'5143,"-7"-9"-4654,-2 3-1249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2.0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48 616,'0'0'6879,"0"2"-6982,0 58 670,3 151 115,-1 2-596,-3-112-14,1 144 10,0-243-81,1 3 2,4 4 9,-4-8-17,-1 0 1,1 1 0,-1-1-1,0 1 1,0-1 0,1 1 0,-1-1-1,0 1 1,0-1 0,-1 4 0,1-4 4,0 0 0,0 1 0,0-1 0,0 1 0,0-1 0,0 1 0,0-1 0,0 1 0,1-1 0,0 3 0,-1-4-8,1 1 1,-1-1-1,1 1 0,0-1 0,-1 0 1,1 1-1,0-1 0,-1 0 1,1 1-1,0-1 0,0 0 1,-1 0-1,1 0 0,0 1 1,0-1-1,-1 0 0,1 0 1,1 0-1,19-1-52,-13 1 75,14 0 47,1 1 22,0-2 0,0 0 0,37-8 0,-28 3-34,1 0 0,47-1 0,67 6-53,-72 2 33,310 2 58,-278-10-33,0-1 23,-74 7-70,-18 0-11,-1 1 0,0 0 1,1 1-1,-1 0 0,0 1 0,15 5 0,-8 0 6,1-1-1,0-1 0,0-1 0,0-1 0,43 1 1,615-4 289,-680-1-285,1 1 0,-1 0 0,1 0-1,-1 0 1,0 0 0,1-1 0,-1 1 0,1 0 0,-1-1 0,0 1 0,0 0 0,1 0 0,-1-1 0,0 1 0,1-1 0,-1 1 0,0 0-1,0-1 1,0 1 0,1 0 0,-1-1 0,0 1 0,0-1 0,0 1 0,0-1 0,0 1 0,0 0 0,0-1 0,0 1 0,0-1 0,0 0-1,0-19 244,0 13-169,0 0-53,0-6-12,0-1 0,-1 0 0,-6-27 0,-1 6-129,2-1 0,-4-62 0,9-75-392,2 93 446,-1-169-28,0 247 105,-1 1-1,1 0 1,0-1-1,-1 1 0,1 0 1,-1-1-1,1 1 1,-1 0-1,1 0 1,-1 0-1,0 0 1,0-1-1,0 1 0,1 0 1,-1 0-1,0 1 1,0-1-1,-1 0 1,1 0-1,0 0 0,-2 0 1,2 0 5,-1-1 0,0 1 0,1 0 0,-1 0 0,1-1 0,0 1 0,-3-4 0,-1-5-44,0 0 0,0-1-1,1 0 1,-5-16 0,9 26 18,0 0 0,0 1 0,0-1 0,0 1 0,0-1 0,-1 0 0,1 1 1,0-1-1,-1 1 0,1-1 0,0 0 0,-1 1 0,1-1 0,-1 1 0,1-1 0,0 1 0,-1 0 1,1-1-1,-1 1 0,0-1 0,1 1 0,-1-1 0,-15 0-255,8 2 215,-168-1-293,120 4 354,0 1 32,-315-5 160,345-1-143,-47-9-1,48 5 8,-49-1 1,-489 6 70,316 3-89,240-3-61,-2 0-3,1 0 1,-1 0 0,0 1 0,1 0 0,-1 0-1,-14 6 1,17-6 8,-1 1 1,1-1-1,-13 0 0,-9 3 1,1 2 28,1-2 0,-1-1 1,-31 0-1,-5-3-493,63 0 351,-1 1 0,0-1 0,1 1 0,-1-1-1,1 1 1,-1-1 0,1 1 0,-1-1 0,1 1-1,0 0 1,-1-1 0,1 1 0,-1 0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2.7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424 23 1736,'-1'0'195,"0"0"-1,0-1 0,0 1 1,0 0-1,0-1 0,0 1 0,0 0 1,0-1-1,0 1 0,1-1 1,-2 0-1,-6-4 582,2 3-465,0 0 1,-1 0-1,1 0 0,0 1 1,-1-1-1,0 2 1,-9-1-1,-114 1-302,121 0-12,0 1 0,0 0 0,1 0 0,-1 1 0,0 0 0,1 1 0,0 0 0,-1 0 0,1 0 0,0 1 0,1 1 0,-1-1 0,1 1 0,0 1 0,0-1 0,-9 10 0,9-7 4,1-1 0,-1 1 0,2 1 0,-1-1 0,1 1 0,0 0 0,1 0 0,0 0 0,0 1 0,1-1 0,0 1 0,1 0 0,0 0 0,0 11 0,2-17 16,-1 11 73,1 28 0,0-39-80,1 0 1,0 1-1,0-1 1,0 0-1,0 0 0,0 0 1,1 0-1,0 0 0,0 0 1,0 0-1,3 3 1,5 6 45,1-1 1,0 0-1,0-1 1,1 0 0,1-1-1,24 16 1,-29-22-97,-1 0 0,1-1 0,0 0 0,0 0 1,1 0-1,-1-1 0,0-1 0,1 1 0,-1-1 0,1-1 0,-1 1 1,1-1-1,-1-1 0,1 0 0,8-2 0,-2-1-302,-1-1-1,0 0 0,0-1 0,-1 0 1,0-2-1,18-12 0,17-17-2558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8.9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 13 696,'0'0'6157,"0"-9"-6066,0 5-1,0 10-58,-1 31 81,-2 0 0,-1 0 1,-9 37-1,8-45-28,2 1 1,0 0 0,3 38-1,0-38-64,1-26-23,-1 0-1,1 0 1,-1 0 0,1 0 0,0 0 0,1 0 0,-1 0 0,1 0 0,-1-1 0,1 1-1,4 5 1,3 3-10,20 20 0,-25-27 12,-1-2-11,-1-1 0,1 1-1,0-1 1,0 1-1,0-1 1,0 0 0,0 0-1,1-1 1,-1 1 0,1-1-1,-1 1 1,1-1-1,-1 0 1,1-1 0,0 1-1,7 0 1,0-1-185,-6 1-51,0-1-1,0 0 1,0 0-1,0 0 0,0-1 1,0 0-1,6-2 1,-6 1-318,-1-1 0,1 1 0,-1-1 1,6-5-1,-10 8 511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9.6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97 34 224,'0'17'3229,"0"-15"-3212,0 0 52,0-1 0,0 1 0,0 0 0,0-1 0,0 1 0,1 0-1,-1-1 1,0 1 0,1 0 0,-1-1 0,1 1 0,0 0 0,-1-1-1,1 1 1,0-1 0,0 0 0,0 1 0,0-1 0,2 2 0,10 11 71,1 0 0,0-1 1,21 14-1,-32-25-191,0 0 0,0-1-1,0 0 1,0 1 0,1-1-1,-1-1 1,0 1 0,1 0-1,-1-1 1,0 1 0,1-1-1,-1 0 1,1 0 0,-1-1 0,0 1-1,5-2 1,-7 2 33,0-1 1,0 0-1,0 0 0,0 0 1,0 0-1,0 1 0,-1-1 1,1 0-1,0-1 1,0 1-1,-1 0 0,1 0 1,-1 0-1,1 0 0,-1 0 1,0-1-1,1 1 0,-1 0 1,0-2-1,1 0-1,1-11-304,0 0-1,-1 0 1,0 0 0,-2-20-1,0 2-804,1 32 1135,0-1-1,0 0 1,-1 0-1,1 1 1,0-1-1,0 0 1,-1 1-1,1-1 0,0 0 1,-1 1-1,1-1 1,-1 1-1,1-1 1,-1 1-1,1-1 1,-1 1-1,1-1 1,-1 1-1,0-1 1,1 1-1,-1-1 1,1 1-1,-1 0 0,0 0 1,0-1-1,1 1 1,-1 0-1,0 0 1,1 0-1,-1 0 1,0 0-1,0 0 1,0 0-1,-6-1 195,-1 1 1,-11 1-1,8 0-143,-70-1 791,77 0-816,1 0 0,0 1-1,-1-1 1,1 1 0,0 0-1,0 0 1,-1 1 0,1-1 0,0 1-1,0-1 1,0 1 0,1 0-1,-1 0 1,0 0 0,1 0-1,-1 1 1,-3 4 0,-1 3 108,0-1 1,0 1 0,-8 19-1,10-19-13,1 0 0,1 0 0,0 0-1,1 0 1,0 0 0,-1 11 0,1-2 18,2 0 1,2 27-1,-1-42-133,0 0-1,0 0 1,0 0-1,1 0 1,0 0 0,0-1-1,0 1 1,0-1 0,0 1-1,1-1 1,0 0-1,3 3 1,5 8 55,6 9-5,2 0 1,25 22 0,-41-42-220,0-1 0,0 1 0,0-1 0,1 0 0,-1 0 0,1 0 0,0-1 0,-1 0 0,1 1 0,0-1 0,0 0 0,0-1 0,0 1 0,0-1 0,0 1 0,0-1 0,4-1 0,14 1-2379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30.5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238 14 1272,'-2'-2'300,"0"1"-1,0 0 0,1 0 1,-1-1-1,0 1 0,0 1 1,-1-1-1,1 0 0,0 0 1,0 1-1,-4-1 0,-26 0-190,21 1-24,7 0-83,0 1 0,1 0 0,-1-1 0,1 1 0,-1 0 0,1 1 0,-1-1 0,1 1 0,0-1 0,0 1 0,-1 0 0,1 0 0,1 0 0,-1 1 0,0-1 0,-4 6 0,-2 3 40,0 0 1,1 0-1,-7 14 0,5-8 31,1-1-1,1 1 0,1 0 1,1 1-1,0-1 0,1 1 1,1 0-1,0 1 1,2-1-1,-1 26 0,2-27-62,1-10 13,0 1-1,0-1 1,0 1-1,2 8 1,-1-14-21,0 0 0,-1 0 1,1 0-1,0 0 1,0 0-1,0 0 1,0 0-1,0 0 0,0 0 1,1-1-1,-1 1 1,0-1-1,1 1 0,0-1 1,-1 1-1,1-1 1,0 0-1,-1 1 1,3 0-1,3 0 35,-1 0-1,1 0 1,-1-1 0,1 1-1,0-1 1,-1-1-1,1 0 1,12 0 0,-7 0 5,-10 0-45,0-1 0,0 1 0,0 0 0,0-1 0,-1 1 0,1-1 0,0 0 0,0 0 0,0 0 0,-1 0 0,1 0 0,0 0 0,-1 0 0,1 0 0,-1 0 0,0-1 1,1 1-1,-1-1 0,0 1 0,2-4 0,2-3-63,0-1 0,-1 1 0,3-11 0,-4 12 28,8-21-329,-1-1 1,-1 0-1,-2 0 0,-1-1 0,-2 0 1,4-58 2845,-6 95-1584,-2 189-410,0-190-480,0 0 0,1-1 0,-1 1-1,2 0 1,-1-1 0,0 1 0,1-1 0,0 1 0,0-1 0,1 0 0,4 8-1,-4-9-162,0 0 0,-1-1 0,1 0 0,1 0-1,-1 0 1,0 0 0,1 0 0,-1 0 0,1-1 0,0 0-1,0 0 1,0 0 0,0 0 0,0-1 0,7 2-1,9 1-1448,-4-4-488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31.1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1 2128,'-4'9'3364,"4"-8"-3223,0 16-655,0-12 800,0 18-243,-1-5 19,1 0 1,1 0 0,6 32 0,-1-20 3,-2 1 0,-1 0 0,-2 53 0,-1-64 382,0-22-283,0-123-748,0 118 545,1 0 0,-1 0 0,1 0 0,1 0 0,-1 0 0,1 0 0,0 0 0,1 1 0,0-1 0,0 1 0,4-7 0,-4 9 30,-1 0 0,1 1-1,0-1 1,0 1 0,0 0-1,0 0 1,1 0 0,-1 1-1,1-1 1,0 1 0,0 0-1,0 0 1,0 0 0,0 0-1,0 1 1,0 0 0,1 0-1,-1 0 1,5 0-1,3-1-27,-1 2 0,1-1-1,19 4 1,-30-3-15,-1 0 1,0 0-1,0 0 0,1 0 0,-1 0 1,0 0-1,0 0 0,3 6-1065,-3-6 1065,0 0 0,0 0 0,0 1 1,0-1-1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2.5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491 37 776,'3'-16'4967,"-2"-3"-4154,-1 17-659,0 5-106,-1 6-12,0-1-1,-3 12 0,-7 14 226,-22 49 0,18-48-135,-140 310 817,40-65-622,16 7-287,84-232-11,-20 59-448,25-90-1943,10-25 2239,0 0 0,0 0 0,1 0-1,-1 0 1,0 1 0,0-1 0,0 0 0,0 0 0,0 0 0,0 0-1,-1-1 1,1-4-588,0-21-3056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5:33.49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 1 6041,'-3'0'2953,"3"8"-1745,0 19-328,7 5-280,39 4-271,48-1-209,18-8-8,29-13-112,52-8-793,-49-6-1639,-17 0-5642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2.9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1006 0 1736,'0'1'3324,"-1"5"-3275,1-1 0,-1 0 0,0 1 0,0-1 0,0 0 0,-1 0 0,-2 6 0,-20 34 191,12-23-107,-258 450 1486,-13-9-815,185-303-802,-156 234 63,251-389-65,-43 62-36,46-66 15,-4 9-665,11-18-969,82-86-1195,-34 38 1359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3.2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862 1 992,'-3'8'280,"0"0"-1,0 0 1,-1 0-1,-5 9 0,-1 0-25,-115 230 2374,6-10-1387,-418 639 199,527-863-1461,4-5-94,1 0 0,0 0 1,0 0-1,1 0 0,0 1 1,-3 9-1,6-17-145,1-1 234,0 0-1,0 1 1,-1-1 0,1 0-1,0 0 1,0 0 0,0 1-1,0-1 1,0 0 0,0 0-1,0 0 1,0 1 0,0-1-1,0 0 1,0 0 0,0 0-1,0 1 1,0-1 0,0 0-1,0 0 1,0 1 0,0-1-1,0 0 1,0 0 0,0 0-1,1 1 1,-1-1 0,0 0-1,0 0 1,0 0 0,0 0-1,0 1 1,0-1 0,1 0-1,-1 0 1,0 0 0,0 0-1,0 0 1,0 0 0,1 1-1,-1-1 1,0 0 0,0 0-1,0 0 1,1 0 0,-1 0-1,0 0 1,0 0 0,1 0-1,-1 0 1,0 0 0,0 0 0,0 0-1,1 0 1,9-4-291,-1 0 0,0-1 0,1 0 1,-2-1-1,1 0 0,9-8 0,31-26-885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3.6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879 0 1632,'0'0'1910,"-1"4"-1582,-1 3-274,1-1 1,-2 0-1,1 0 0,-1 0 0,0 0 1,0-1-1,-7 11 0,5-9-14,-122 202 1180,101-168-975,-201 310 829,-102 132-766,226-308-268,80-128 8,21-41-254,0 0-1,0-1 1,1 1 0,0 0 0,0 0 0,0 8 0,90-104-3486,-37 35 2364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4.3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308 0 968,'10'1'3409,"-10"1"-3287,0 0 0,0 0-1,0 1 1,-1-1 0,1 0-1,-2 3 1,-1 6 28,-1 0 0,-1-1-1,1 0 1,-9 12 0,-28 39 357,25-39-356,-27 39 208,-92 139 505,122-175-992,-20 50 0,32-73-110,0 0 1,1 0-1,-1 0 1,1 1-1,-1-1 1,1 3-1,13-8-2020,14-19 1126,7-9-418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44.6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216 0 56,'0'10'1210,"0"-4"-851,0 0-1,0 0 0,0 0 0,0-1 0,-1 1 0,0 0 0,-1 0 0,1-1 1,-1 1-1,0-1 0,-4 9 0,-169 333 2976,170-335-3380,0 0 1,0 0-1,2 1 0,-4 14 1,7-27 19,0 0 0,0 0 0,0 1 0,0-1 0,0 0 0,0 0 0,0 1 1,0-1-1,0 0 0,0 0 0,0 1 0,0-1 0,0 0 0,0 0 0,0 1 0,0-1 0,0 0 0,0 0 0,0 0 1,0 1-1,0-1 0,1 0 0,-1 0 0,0 1 0,0-1 0,0 0 0,0 0 0,0 0 0,1 0 0,-1 1 0,0-1 1,0 0-1,0 0 0,1 0 0,-1 0 0,0 0 0,0 0 0,1 0 0,-1 0 0,0 1 0,0-1 0,1 0 0,-1 0 1,0 0-1,0 0 0,1 0 0,14-5-781,-6-1 146,18-13-1,14-15-1803</inkml:trace>
  <inkml:trace contextRef="#ctx0" brushRef="#br0" timeOffset="1">417 251 4217,'0'0'3729,"0"3"-3097,0 16-304,-18 10 112,-3 6-144,-4-3-112,0-1-184,8-2-40,3-10-776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7.9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406 62 392,'0'-37'2708,"0"21"892,0 15-3575,0 1 0,0 0 0,0-1 0,0 1 0,0 0 0,0-1 0,0 1 0,0 0 0,-1-1 0,1 1 0,0 0 0,0-1 0,0 1 0,0 0 0,-1-1 0,1 1 0,0 0 0,0 0-1,-1-1 1,1 1 0,0 0 0,-1 0 0,1 0 0,0-1 0,-1 1 0,1 0 0,0 0 0,-1 0 0,-2-1 798,-5 2 21,7-1-843,1 1-1,-1-1 0,0 1 0,0 0 0,0-1 1,0 1-1,1 0 0,-1-1 0,0 1 1,0 0-1,1 0 0,-1-1 0,1 1 1,-1 0-1,1 0 0,-1 0 0,0 2 0,-2 3 3,-92 137 75,-25 47-53,86-127-27,-42 114 1,65-144-66,1 0 1,2 1-1,1-1 0,2 2 1,-2 55-1,7-66-519,0-17-722,0-36-4868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8.3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1277 1 2905,'-7'4'439,"1"0"0,-1 1 0,1 0 0,0 0 0,1 1 0,-1 0 0,1 0 0,-5 7 0,7-9-451,-217 282 935,81-102-760,-341 492 953,157-147-1089,322-528-33,-11 19-702,1 1 1,-17 43-1,28-62 441,-1 0-1,1 0 0,0 0 1,-1 0-1,1 0 0,0 4 1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8.7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1221 0 1064,'-1'0'2730,"-1"0"-2606,1 0-1,-1 1 1,1-1-1,0 1 1,-1-1-1,1 1 1,0-1-1,-1 1 1,1 0-1,0 0 1,0-1-1,-1 1 1,0 2-1,-17 15 415,12-10-279,-277 311 1423,244-271-1578,-127 155 260,-139 225 1,-11 118-279,314-539-129,-32 67 103,30-61-455,0 0 0,1 0 0,-4 22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9.1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937 1 1216,'-1'3'192,"0"1"0,0 0 0,0-1 0,0 1 1,0-1-1,-1 0 0,1 1 0,-1-1 0,0 0 0,0 0 0,0 0 0,-3 3 0,-4 6 241,-307 462 1713,96-159-1670,-45 69 328,235-338-764,-34 71 0,60-109-119,3-7-31,0 1 0,1 0-1,-1 0 1,0 0 0,0 0 0,1 0 0,-1 0 0,1 0 0,-1 3 0,16-15-2935,3-11 1010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9.5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684 0 1840,'0'0'1239,"-1"4"-639,-2 4-401,0 1 0,-1-1 0,0-1-1,0 1 1,-10 12 0,9-13-113,-68 101 724,-241 370 1940,241-354-2764,-76 174 1,122-222-563,24-66 233,1-1 1,0 1-1,1 0 1,0 0-1,1 18 1,0-27 246,0 0 0,0 0 0,0 0 0,0-1-1,0 1 1,0 0 0,0 0 0,0 0 0,1 0 0,-1-1 0,0 1 0,0 0 0,1 0 0,-1 0 0,1-1 0,-1 1-1,1 0 1,-1-1 0,1 1 0,0 0 0,1 0-238,0 0-1,0-1 1,1 1-1,-1-1 1,0 0 0,0 0-1,0 1 1,4-2-1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1.6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322 92 128,'0'-10'6211,"0"7"-6094,0 0 0,0 0 0,0 0 1,0 0-1,1 1 0,-1-1 0,1 0 1,0 0-1,0 0 0,0 0 1,0 0-1,2-2 0,13-33-304,-13 35 180,-8 4-811,5-1 811,-7 3-50,0 1 0,0 0 0,1 0 0,-1 0 0,-9 10 0,-31 31 136,38-35-68,-14 14 30,-74 81 349,83-88-250,2 0 0,0 1-1,1 0 1,-15 36 0,17-31-41,1 0 1,1 1 0,1-1 0,2 1 0,-4 41-1,7 43 79,1-72-102,0-19-53,1 0-1,1 0 1,0 0 0,1 0-1,1 0 1,8 21 0,-8-27-53,1 1-1,1-1 1,0 0 0,0-1-1,1 0 1,1 0 0,-1 0-1,2-1 1,17 16 0,-6-10-366,1 0 1,1-1 0,1-2-1,-1 0 1,26 8-1,25 1-1836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9.8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374 0 1856,'-13'33'1377,"-20"14"-417,-9 9 192,-4 12-144,-3-1-191,3-2-417,3-6-48,10-9-168,4-9-136,9-8-48,7-7-392,7-5-977,6-6-895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52.2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570 16 360,'-16'-1'5065,"16"0"-5028,0 0-1,0 0 1,0 1-1,0-1 1,0 0-1,-1 0 1,1 0-1,0 0 1,0 0-1,-1 0 1,1 0-1,-1-1 1,1 2-35,-1-1 1,1 1-1,-1 0 1,1 0-1,-1 0 0,1 0 1,-1 0-1,1-1 0,-1 1 1,0 0-1,1 0 1,-1 0-1,1 0 0,-1 0 1,1 1-1,-1-1 1,1 0-1,-1 0 0,1 0 1,-1 0-1,1 0 1,-1 1-1,1-1 0,-1 0 1,1 1-1,-1-1 0,1 0 1,-1 1-1,-4 3-4,0-1-1,1 1 1,-1 0-1,1 1 0,0-1 1,0 1-1,-5 9 1,1-3-2,-140 207 8,13 8 236,45-74 6,82-139-233,-25 41 32,-33 76-1,59-113-120,7-17 55,0 1-1,0-1 0,0 0 1,0 1-1,0-1 0,0 0 1,0 1-1,0-1 1,0 0-1,0 1 0,0-1 1,0 0-1,0 1 0,0-1 1,0 0-1,0 1 0,0-1 1,0 0-1,0 0 0,0 1 1,0-1-1,1 0-12,-1 0 0,1 1-1,-1-1 1,1 0 0,-1 0-1,0-1 1,1 1 0,-1 0 0,1 0-1,-1 0 1,0 0 0,1 0-1,-1 0 1,0 0 0,1-1 0,-1 1-1,1 0 1,-1 0 0,0-1-1,1 1 1,23-20-765,5-10-410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52.6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924 1 1376,'-183'241'3550,"146"-194"-3200,-194 236 510,-56 72-673,246-298-239,2 1 1,-45 92-1,84-150 27,-4 9-192,0 0 1,0 0-1,-3 13 1,5 1-2762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53.6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610 649 1824,'-26'32'1753,"-3"7"-985,-11 11 312,1 9 40,6-3-423,7-6-513,6-9-184,11-15-112,2-14-1569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56.2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950 0 856,'0'3'213,"-1"-1"0,1 0 0,-1 1 0,1-1 0,-1 0 0,0 0 0,0 0 0,0 1 0,0-1 0,0 0 0,0 0 0,-1 0 0,1-1 0,-3 4 0,-4 3 211,-16 12 1,10-8 39,2-1-303,0 2-1,1 0 1,-13 19 0,-25 47-73,12-18-31,-146 192 48,101-156-69,-109 139 9,153-183-39,2 1-1,-47 97 1,71-122 1,-11 42 0,7-21-8,12-35 0,-1 3-159,4-18 123,1 1 1,-1 0-1,0-1 1,1 1-1,-1 0 0,0-1 1,0 1-1,0-1 1,1 1-1,-3 0 1,-1 1-170,-2 3-143,1-1 0,0 1 0,0 0 0,0 0 0,-7 10 0,10-12 163,0 0-1,0 1 1,0-1-1,0 1 1,1-1 0,-1 1-1,1 0 1,0 0-1,0-1 1,1 1 0,-1 6-1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56.9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930 0 184,'-12'30'1361,"-27"48"0,-25 25 103,27-46-738,-215 336 737,55-87-1285,89-138 219,23-34-353,-43 73-505,127-206 295,0 1 0,0 0 0,0 0-1,0 0 1,1 0 0,-1 0 0,1 0-1,-1 0 1,1 0 0,0 0 0,-1 4-1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7:00.4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596 7 176,'11'-4'2666,"-10"4"-2672,17-2 1210,-18 4-1072,-1 1 0,1-1 0,0 1 1,-1-1-1,0 1 0,1-1 0,-1 1 1,0-1-1,0 0 0,-3 4 1,-16 21-59,3-7 152,-127 196 540,-45 61 33,86-138-305,89-118-461,-15 32 0,11-20-21,1 6 1,5-10-27,-8 19 37,12-28-3,-13 24 0,21-43-20,-1-1 0,1 1 1,-1 0 0,1-1-1,0 1 1,-1 0 0,1 0-1,0-1 1,0 1 0,0 0-1,0 0 1,-1 1 0,1-2 4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39:52.5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138 66 600,'-1'-6'11305,"-1"6"-11315,-1 1 1,0-1-1,1 1 0,-1 0 1,0 0-1,1 0 0,-1 0 1,1 1-1,0-1 0,-1 0 0,1 1 1,0 0-1,0-1 0,0 1 1,0 0-1,0 0 0,1 0 0,-1 1 1,-1 2-1,-5 7-29,0 1 1,-7 17-1,15-30 38,-1 1 0,-33 78-87,29-65 54,0 0 1,2 0-1,-5 29 0,5 9-27,3 69 0,1-113 52,1 1 1,-1-1-1,2 1 1,-1-1-1,1 0 1,0 0-1,1 0 0,-1 0 1,2-1-1,-1 1 1,1-1-1,0 0 1,1 0-1,-1-1 1,1 0-1,1 0 1,-1 0-1,1-1 1,13 9-1,-14-12-3,-1 1 1,1-1-1,0-1 1,0 1-1,0-1 1,0 0-1,0 0 1,0 0-1,0-1 0,0 0 1,0-1-1,0 1 1,0-1-1,0 0 1,0-1-1,0 1 1,0-1-1,0 0 0,-1-1 1,8-3-1,-1-3 19,-1 0-1,0 0 0,0-1 0,15-21 1,-10 11 12,24-43 1,-34 51-2,0 0 1,-1-1-1,0 1 1,-1-1-1,0 0 0,-1-1 1,0 1-1,-1-1 1,0-26-1,-2 14-4,1 12-9,-1-1-1,0 1 1,-2 0 0,-3-18-1,-3 7 13,-1 0 1,-2 1-1,0 0 0,-26-39 0,36 61-19,-3-4 11,0 0 0,-9-11 0,11 16-7,0-1 0,1 1 0,-1-1 0,0 1 0,0-1 0,0 1 0,0 0 0,0 0 0,-1 0 0,1 0 0,0 1 0,0-1 0,-3 0 0,-10 0-371,-28 0 0,20 2-123,19-1 371,0 0-1,-1 1 0,1-1 0,0 1 0,0 0 0,0 0 0,0 0 0,0 1 0,0-1 0,-6 5 0,1 0-650,1 0-1,-15 14 1,13-11-328,-17 16-3857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39:53.5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309 1 3569,'0'4'2426,"0"-3"-2351,0 0 1,-1 0-1,1 0 1,0 1 0,0-1-1,-1 0 1,1 0 0,-1 0-1,1 0 1,-1 0-1,0 0 1,1 0 0,-1 0-1,0 0 1,0 0-1,-2 2 1,-3 5 251,-130 169 562,12 10-857,117-175-146,1-3-335,1 1-1,-7 16 1,11-24 318,226-238-3978,-213 223 4193,52-54 2330,-46 409 704,-7-173-2917,-10-154-215,12 323-449,-13-338 463,0 1 0,0-1-1,0 1 1,0-1 0,0 0 0,0 1 0,-1-1 0,1 1 0,0-1 0,0 0 0,0 1 0,-1-1 0,1 1 0,0-1-1,0 0 1,-1 1 0,1-1 0,0 0 0,0 0 0,-1 1 0,1-1 0,-1 0 0,1 0 0,0 1 0,-1-1 0,1 0-1,0 0 1,-1 0 0,1 0 0,-1 1 0,1-1 0,-1 0 0,-15 0 161,12 0-101,-127 0 917,131 0-996,2 1-148,37 7 110,-18-3 74,32 4 1,89-7-352,-80-3-2166,-28 1-562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39:54.23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0 624,'54'4'6396,"3"5"-4751,59 18-2511,-76-17 1553,-28-7-632,0 0 0,0 1 0,0 1 0,17 8 0,-26-11-32,1 0 1,-1 0 0,-1 0-1,1 0 1,0 1 0,0-1-1,-1 1 1,1 0 0,-1-1 0,0 1-1,0 0 1,0 0 0,0 1-1,-1-1 1,1 0 0,-1 1-1,0-1 1,0 1 0,0-1-1,0 5 1,1 3 76,-2-1 0,1 1 0,-1-1 0,-1 0 0,0 1 0,0-1 0,-1 0 0,-5 18 0,2-18-63,0 0 1,-1 0-1,0-1 0,-1 0 0,-8 9 0,-2 1 23,-24 19 0,-44 25-13,31-25-41,52-36-22,0 0 0,0 0 0,1 0 0,-1 0 0,0 0 0,1 0 0,-1 1 0,1-1 0,0 1 0,0-1 0,0 0 0,0 1 0,0 0-1,0-1 1,1 1 0,-1 0 0,1-1 0,0 1 0,0 0 0,0-1 0,0 1 0,0 0 0,1-1 0,-1 1 0,2 5 0,0-5 8,-1 1 0,0-1 0,1 0 0,0 0 0,0 1 1,0-1-1,0 0 0,1-1 0,-1 1 0,1 0 0,0-1 0,-1 1 0,1-1 0,0 0 1,4 2-1,1 1 11,-1-1 1,1-1 0,0 1-1,0-1 1,15 3 0,-3-3-20,0-1 1,41 0-1,-41-3-485,0 0 0,0-1-1,0-1 1,0 0 0,20-8 0,18-10-5838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2.3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354 572 432,'-1'-10'633,"0"-1"1,0 0-1,-1 1 0,0-1 1,-6-13-1,0 0 18,-14-24-1,18 42-505,1 0-1,0 0 1,-1 0-1,0 0 1,-7-6-1,9 9-61,-1 1-1,1 0 1,-1 0-1,0 0 0,0 0 1,0 1-1,0-1 1,0 1-1,0 0 1,0-1-1,0 1 1,0 1-1,-5-2 1,5 2-35,-1-1-1,0 1 1,1 0 0,-1 0 0,0 0-1,0 0 1,1 1 0,-1-1 0,0 1-1,-5 2 1,5-1-39,1 0 0,-1 0 0,1 0 0,0 1 1,-1-1-1,1 1 0,0 0 0,1 0 0,-4 5 0,-15 20 67,2 1-1,1 1 1,1 1-1,1 0 1,-13 41 0,21-50-57,2 1 1,0-1-1,1 1 1,1 1 0,2-1-1,-1 34 1,3-54-26,0 1-1,0-1 1,0 0-1,1 1 1,-1-1 0,1 1-1,0-1 1,2 6 0,-3-8 1,1 0 1,0 1 0,0-1-1,0 0 1,1 0 0,-1 0 0,0 0-1,0 0 1,1 0 0,-1 0 0,0 0-1,1-1 1,-1 1 0,1 0 0,-1-1-1,1 1 1,-1-1 0,1 1-1,2-1 1,10 2-59,1-1 1,19 0-1,-29-1 48,0 0 5,0-1 0,1 0 0,-1 1 0,0-2 0,1 1 0,-1-1 0,0 0 0,0 0 0,-1 0 0,1-1 0,0 1 0,-1-1 0,1 0 0,-1-1 0,0 1 0,5-5 0,5-8-5,-1-1-1,22-32 1,-33 46 9,24-38-462,36-82 0,5-52-911,-44 103 827,19-112 1,-38 154 804,-1-1 0,-1-39 0,-2 58 195,-1 12-435,1 0 1,0-1 0,0 1 0,-1 0-1,1 0 1,0 0 0,0 0-1,-1 0 1,1 0 0,0 0 0,0 0-1,-1 0 1,1 0 0,0 0 0,0 0-1,-1 0 1,1 0 0,0 0 0,0 0-1,0 0 1,-1 0 0,1 1-1,0-1 1,0 0 0,-1 0 0,1 0-1,-1 1-21,1 0 0,-1-1 0,0 1 0,1 0 0,-1 0 0,0 0 0,1 0 0,0-1 0,-1 1 0,1 0 0,-1 2 0,-6 17 52,2 1 0,0 0-1,1 0 1,-1 26 0,2 91 336,3-118-343,0 1 63,4 149 653,-2-135-644,3 1 0,14 59-1,-16-83-308,1-1 0,1 1 0,0-1 0,0 1 0,11 15 0,-13-24-95,-1 1 1,1-1-1,0 1 0,0-1 0,4 3 1,-4-4-188,0 0 1,0 0 0,1 0-1,5 2 1,-9-4 465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39:55.0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3241,'10'0'432,"-1"1"0,1 0 0,-1 1 0,0 0 0,0 1 0,12 4 0,0 2 16,29 17 1,-40-20-321,0 0 0,0 1 0,0 1 0,-1 0 0,0 0 0,0 1 0,-1 0 0,14 19 0,-17-19-76,0 0 0,0 0 1,-1 0-1,0 1 1,-1-1-1,0 1 1,-1 0-1,0 0 1,0 0-1,-1 0 1,0 13-1,-1-13-23,0-4 9,0-1-1,0 1 0,-1 0 0,-1 7 0,2-11-25,-1 1 0,0-1 1,0 0-1,0 0 0,0 0 0,0 0 0,-1 0 0,1 0 1,-1-1-1,1 1 0,-1 0 0,1-1 0,-1 1 0,-2 1 1,-3 1-2,0 0 0,1 0 0,-2-1 0,1 1 0,0-2 1,-1 1-1,1-1 0,-1 0 0,-13 1 0,-6-1-312,-40-2 0,29 0-450,41 0 331,212-3 152,-209 3 294,-1 0 0,1 0 0,0 1 0,-1 0 0,1 0 0,-1 0 0,0 1 0,1 0-1,6 3 1,-8-3 15,-1 1-1,1-1 1,-1 1-1,1 0 1,-1 0-1,0 0 1,0 0-1,0 1 1,0-1-1,-1 1 0,0 0 1,4 6-1,-3-1 79,0 0-1,-1 0 1,1 0-1,-2 0 1,1 1-1,-1-1 1,-1 1-1,0-1 0,0 0 1,-2 16-1,1-22-95,0 1-1,0 0 0,0-1 0,-1 1 1,1-1-1,-1 1 0,0-1 1,0 1-1,0-1 0,0 0 0,0 0 1,-1 0-1,1 0 0,-1-1 0,0 1 1,0-1-1,0 0 0,0 1 1,0-1-1,-6 2 0,-1 1-101,-1-1 0,0 0 0,0 0 0,0-1 0,-16 2 0,-16 1-1256,6-5-1278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39:55.65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424 0 4241,'0'1'839,"0"1"-793,0-1 0,-1 1 0,1-1 0,0 1-1,-1 0 1,1-1 0,-1 1 0,1-1 0,-1 0 0,0 1 0,0-1 0,-1 3 0,-4 5 102,-32 63 478,16-29-540,-2-1 1,-49 67 0,26-57-79,-63 56 0,40-42-115,66-63 72,1 1-1,0-1 1,0 0 0,1 1-1,-6 8 1,8-12 25,0 1 0,-1 0 1,1 0-1,0 0 0,-1 0 0,1 0 0,0-1 0,0 1 0,0 0 0,0 0 1,0 0-1,0 0 0,0 0 0,0 0 0,0 0 0,0 0 0,0-1 1,0 1-1,1 0 0,-1 0 0,0 0 0,1 0 0,-1-1 0,1 1 1,-1 0-1,1 0 0,-1-1 0,1 1 0,-1 0 0,1-1 0,0 1 0,-1 0 1,1-1-1,0 1 0,0-1 0,0 1 0,1 0 0,27 9 5,-10-4 9,-1-1 1,0 0 1,0-2-1,0 0 0,25 1 1,74-4-78,-91-1 4,-5 1-251,31-5 0,-33 1-313,25-10 0,-43 14 624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39:56.0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1 1880,'-3'12'1457,"-1"5"-889,1 10 328,0 5-8,0 6-344,-1 10-184,4 5-48,-3 6-159,0 2-97,-1 1-32,4 0 24,0-6-48,0 0-88,0-3-345,0 3-535,0-15-720,0-11-1361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39:57.5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18 1008,'0'0'3701,"0"0"-3727,0-1 32,0 1 0,0 0-1,1-1 1,-1 1 0,0 0 0,0-1 0,0 1 0,0 0 0,0-1-1,1 1 1,-1 0 0,0-1 0,0 1 0,1 0 0,-1 0-1,1-1 1,17 1 105,-11 1 32,0-1-1,1 0 0,-1 0 0,0-1 1,0 0-1,13-3 0,-14 2-101,0 1 0,-1 0-1,1 0 1,0 1-1,0 0 1,0 0 0,7 1-1,5-1 231,-14-1-24,1 0 604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2:05.8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 1 2529,'-1'0'174,"-1"0"1,0 1 0,0-1-1,0 0 1,0 1 0,1-1 0,-1 1-1,-2 1 1,-7 2 1524,11 6-1664,0 380 371,0-386-404,0 1-1,0-1 0,0 0 1,1 1-1,-1-1 1,1 0-1,0 0 0,0 0 1,1 0-1,0 0 1,-1 0-1,1 0 0,0 0 1,1 0-1,-1-1 0,1 1 1,-1-1-1,1 0 1,0 0-1,0 0 0,1 0 1,-1 0-1,1-1 1,-1 1-1,7 2 0,-5-3 22,1 0 0,0 0-1,1-1 1,-1 1 0,0-1 0,0-1-1,1 1 1,-1-1 0,0 0-1,9-1 1,-6 0 47,-3 1-6,0-1 0,0 0 0,-1 0-1,1 0 1,-1-1 0,1 0 0,-1 0-1,1 0 1,5-4 0,3-4 187,24-19 1,-27 21-174,11-10 33,-1-1 0,-1-1-1,33-41 1,-46 51-92,0 0 0,0 0 1,-1 0-1,-1-1 0,0 0 0,0-1 1,-1 1-1,0-1 0,-1 0 0,-1 1 1,2-21-1,-3 20 0,0 1-3,-1 0 0,-1-13-1,0 20-8,0 1 0,1 0 0,-1-1-1,0 1 1,0 0 0,-1 0 0,1 0 0,-1 0-1,1 0 1,-1 0 0,-3-4 0,1 3-5,0 0-1,-1 0 1,1 0 0,-1 1 0,0 0-1,0 0 1,0 0 0,0 0 0,-1 1 0,1 0-1,-1 0 1,1 0 0,-1 1 0,-8-1-1,-8-1-59,-1 2 0,-32 2 0,19-1-30,-61 7-1,79-5 138,11-2-31,6 0 6,0 0-1,0 0 1,0 0-1,0 0 0,0 1 1,0-1-1,0 0 0,0 0 1,0 1-1,0-1 1,0 1-1,0-1 0,0 1 1,0-1-1,0 1 0,-1 0 1,1 0-29,-18 19-150,18-19 60,0 1 0,0 0 0,0-1 0,1 1 0,-1 0 0,0 0 0,1-1 0,-1 1 0,1 0 0,-1 0 0,1 0 0,0 3 0,0 7-1355,0 0-658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2:06.3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112 0 4153,'-7'0'3074,"6"0"-3020,-1 1-1,1-1 1,0 0 0,0 1-1,-1-1 1,1 1 0,0-1-1,0 1 1,0-1 0,0 1-1,0 0 1,0 0 0,0 0-1,0 0 1,0 0 0,0 0-1,0 0 1,0 0 0,0 0-1,1 0 1,-1 1 0,-3 5-42,1-1 1,-4 11-1,6-15 23,-10 30 70,2 0-1,0 0 0,-4 47 1,-2 103-41,9-91-64,3 26-2082,3-108 1657,0 19-1629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2:07.0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71 13 3937,'-6'0'682,"-1"0"0,1-1 1,0 1-1,0-1 0,0-1 0,-12-3 1,3 2 379,24 4-1164,17 6 48,50 19 0,-35-11 62,8 2 31,53 20-5,-84-29-27,1 1-1,-2 0 1,22 15 0,-37-22-7,1 0 0,0 0 0,-1 1 0,0-1 0,1 1 0,-1-1 0,0 1 1,0 0-1,0 0 0,-1 0 0,1 0 0,-1 0 0,2 5 0,-2-6 4,-1 0-1,0 0 0,0 0 1,0-1-1,0 1 0,0 0 1,0 0-1,0 0 0,0-1 1,-1 1-1,1 0 0,-1 0 1,1 0-1,-1-1 0,0 1 0,0-1 1,1 1-1,-1 0 0,0-1 1,-1 1-1,1-1 0,0 0 1,0 1-1,0-1 0,-1 0 1,1 0-1,-3 2 0,-21 11 55,0-1 0,-1-1 0,-47 16 0,-5 2-15,62-24-32,9-3 1,0-1 0,0 1-1,1 1 1,-1-1-1,1 1 1,0 0 0,-8 7-1,13-10-16,0 0 1,0-1-1,1 1 0,-1 0 1,0 0-1,1-1 0,-1 1 1,1 0-1,-1 0 0,1 0 1,-1 0-1,1 0 0,0 0 1,-1 0-1,1 0 0,0 0 1,0 0-1,0 0 0,0 0 1,0 0-1,0 0 0,0 0 0,0 0 1,0 0-1,0 0 0,0 0 1,1-1-1,-1 1 0,1 1 1,0 0-1,0-1 0,0 1 1,0-1-1,0 0 1,1 0-1,-1 0 0,1 0 1,-1 0-1,1 0 0,-1 0 1,1 0-1,-1 0 0,1 0 1,0-1-1,1 1 0,26 6-51,0-1-1,0-1 0,42 1 0,92-5-836,-93-2 17,26 1-1813,-9 0-2325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2:07.8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225 1 3513,'0'0'1128,"7"0"-242,-6 0-841,0 0 1,0 0-1,0 1 0,0-1 1,0 0-1,0 1 1,0-1-1,0 1 1,0-1-1,0 1 1,0 0-1,0-1 1,0 1-1,1 1 1,12 13 287,-8-8-128,31 28 709,-24-23-650,0 1 0,0 1 0,11 15 0,-22-26-241,0 0 1,-1 0 0,1 1 0,-1-1 0,0 1 0,0-1 0,0 0 0,1 7-1,-1 30 93,-1-31-97,0-5-11,-1 1 0,1 0 0,-1-1-1,0 1 1,0-1 0,-1 0 0,0 1 0,1-1 0,-1 0 0,-1 0 0,1 0-1,-1 0 1,1-1 0,-6 7 0,-5 3-34,0-1 1,-21 16-1,27-23 4,-20 15-300,0-2 1,-49 25-1,59-34 101,0-2 0,-1 0 0,0-1 0,-1-1 0,1-1 0,-20 3 0,28-7 148,61-1-640,62 3 813,-99-1 9,0 1-1,1 0 1,-1 2-1,-1-1 1,25 11 0,-34-12-78,0 0 1,0 0-1,0 0 0,0 1 1,0-1-1,0 1 1,5 6-1,-7-7-10,-1 0 0,1 1 0,0-1 0,-1 1 0,0-1 0,1 1 0,-1 0 0,0-1 0,-1 1 0,1 0 0,0 0 0,-1-1 0,1 5 0,0 0 46,0 28 215,-1-31-255,0 0-1,0 0 1,-1-1-1,1 1 1,-1 0 0,0-1-1,-2 5 1,0-3 2,0-1 0,0 1 0,0-1 0,-1 0 0,0 1 0,0-2 0,0 1 0,-7 5 1,-41 24 114,22-17-121,-1-1 0,0-2 0,-59 17 0,83-28-514,0-1 0,0 1 0,-1-1 0,-11-1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2:08.5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518 1 4505,'-3'0'4077,"-7"0"-3986,1 1 1,0 0-1,-1 1 0,1 0 1,0 1-1,0 0 0,-13 6 1,-59 35-173,65-35 122,-149 102-206,133-85 36,1 1 1,-50 58-1,78-83 114,2 0 1,-1 0-1,0 0 0,0 1 1,1-1-1,-1 0 1,1 1-1,0-1 0,-1 1 1,1 0-1,1-1 1,-1 1-1,0 0 0,1 0 1,-1 0-1,1-1 1,0 1-1,0 0 0,0 0 1,0 3-1,0-6 9,1 1 0,-1-1-1,0 1 1,0-1 0,0 1 0,0-1 0,1 1-1,-1-1 1,0 1 0,0-1 0,1 0-1,-1 1 1,0-1 0,1 1 0,-1-1 0,1 0-1,-1 1 1,0-1 0,1 0 0,0 1-1,9 4 38,1-1-1,0 0 0,0 0 1,1-1-1,12 2 1,-2 0 85,-1-1-9,25 8 33,0-3 0,77 6 0,-89-14-558,40-5 0,-59 3 37,-1-2 1,0 0-1,0 0 0,0-1 0,17-8 0,11-9-1615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2:08.8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253 0 3945,'-13'0'888,"-7"21"-432,-3 14 368,-6 12-168,3 9-183,-1 6-1,1 0-136,6 3-112,4-6-136,0-3-88,3-3-144,3-6-656,3 12-569,4-12-511,0-9-2289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2.73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2665,'0'0'4324,"3"114"-3439,23 142 0,-13-196-739,-2-124 910,14-65-1260,-19 107 105,0 1 1,2-1 0,18-36-1,-24 55 28,0 0-1,0 0 0,0 1 1,0-1-1,0 0 1,1 1-1,-1 0 0,1-1 1,-1 1-1,1 0 1,0 0-1,0 1 0,0-1 1,0 1-1,0-1 0,0 1 1,1 0-1,-1 0 1,0 0-1,1 1 0,-1-1 1,0 1-1,1 0 1,-1 0-1,1 0 0,-1 0 1,1 1-1,-1-1 0,4 2 1,-4-1-172,0 0 0,0 1-1,0-1 1,0 1 0,5 3 0,9 10-1992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2:09.59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255 1 5049,'4'7'4986,"-4"-3"-5630,3 209 935,2-64-139,-2-123-94,1 0 0,1 0 0,14 41 0,-10-43 21,1 0 0,1-1-1,24 38 1,-33-59-46,0 1 0,0-1 1,-1 1-1,1 0 0,-1 0 0,0-1 1,1 1-1,-1 0 0,-1 0 0,1 0 1,0 0-1,-1 0 0,1 4 0,-1-6-11,-1-1-1,1 1 0,0 0 0,0 0 1,-1-1-1,1 1 0,0 0 0,-1 0 1,1-1-1,0 1 0,-1 0 0,1-1 1,-1 1-1,0-1 0,1 1 0,-1-1 1,1 1-1,-1-1 0,0 1 0,1-1 1,-1 1-1,0-1 0,0 0 0,1 1 1,-1-1-1,0 0 0,-1 0 0,-4 3 88,-8 4-15,-1 0-1,0-1 0,-1 0 0,1-2 0,-1 1 0,-29 2 1,37-6-103,0 0-62,1-1 0,-1 1-1,0-1 1,0-1 0,1 1 0,-1-1 0,0-1-1,-11-3 1,9 0-171,0-1 0,0 0-1,1-1 1,0 0 0,1 0-1,0-1 1,0 0 0,0 0-1,-8-13 1,-21-36-2471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2:09.94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3209,'16'9'1672,"10"5"-1264,14-2 768,12 0 57,10-3-41,17-3-264,3-3-408,6 2-312,20 4-208,-20 3-784,-19 0-1920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8.4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1 224 1320,'0'-8'6116,"0"3"-5225,0 5-904,0-1 7,0 1 0,0 0 0,0 0 0,0 0 0,0 0 0,0-1 0,0 1 0,0 0 0,0 0 0,0 0 0,0 0 0,1 0 0,-1 0 0,0 0-1,0 0 1,0 0 0,0 0 0,0 0 0,1 0 0,-1-1 0,0 1 0,0 0 0,0 0 0,0 0 0,1 0 0,-1 0 0,0 0 0,0 0 0,0 0 0,0 0 0,0 0 0,0 0 0,0 0 0,0 0 0,0 0 0,1 0 0,17-5 19,-12 4-5,0-1 0,0 1 0,13-1 0,316 2-208,-267-3 123,90-19 0,-146 21 73,29-5-38,19-5-142,97-2 0,-47 14-64,253-8 153,119 1 116,-319 7-17,-23-1-1,306-6 46,-15-3 85,50-2-112,-235-7-15,109-6 14,-1 14-16,-35 11 50,356-3-25,-405-4-22,68-1 8,-121 7-12,263-1 26,-192-11 22,1 0-8,429 12 93,-294 3-73,-416-3-63,424-6 25,37 2 28,-296 5-48,956 28 20,-882-10-37,-87-5 4,87 8-3,114 8 60,438 37-20,-394-42-23,1-24 18,-231-1-14,-120 0-7,160-2 16,-1-15-5,-32-10 3,202-20-3,-191 46-77,-15-1 41,-152 0 28,0-1-1,31-10 0,-43 9-7,1 1 0,29-2 0,-43 5-15,-1 0-32,-1 0 16,1-1 1,0 1 0,0 0 0,0 0-1,0-1 1,0 1 0,0 0 0,0 0-1,-1 0 1,1 0 0,0-1 0,0 1-1,-1 0 1,1 0 0,0 0 0,-1 0-1,1 0 1,0 0 0,-1 0-1,1 0 1,0 0 0,-1 0 0,1 0-1,-11-1-533,5 1-40,-9-4-1089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8:09.5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69 11 208,'-9'-4'8207,"9"4"-8156,1 26 1,-1 3-30,-4 33 0,3-40-18,1 34 0,1-19-4,-1 211 41,4-190-1,1 1-1,0 56-15,-1-2-21,-3-39 20,-3 86 50,-6-47-4,3-25-65,-5 187 43,7 12 46,-9-117-11,1-45-4,10-61-41,-1 18-34,-5 61 90,5-79 115,1 177 123,2-127-178,-1 660 150,-6-602-286,0 2-18,6 902 113,10-779-125,0-1 10,-10-163 12,3 276 13,-2-61 7,-2-185-23,1 834 90,9-872-74,-2-50-22,-3 10 30,14 163 62,-3 87-38,-5-81-4,5 4 56,-15 2-67,0-117-166,0-133-90,0-1 0,5 20 1,-5-27 207,0-2-8,0 0 0,1-1 0,-1 1 0,0 0 0,0 0-1,0 0 1,0 0 0,0 0 0,0 0 0,0 0 0,0 0 0,0 0 0,0 0 0,0 0 0,0 0 0,0 0-1,0 0 1,0-1 0,0 1 0,0 0 0,1 0 0,-1 0 0,0 0 0,0 0 0,0 0 0,0 0 0,0 1 0,0-1-1,1 0 1,-1 0 0,0 0 0,0 0 0,0 0 0,0 0 0,0 0 0,0 0 0,0 0 0,1 0 0,-1 0 0,0 0-1,0 0 1,0 0 0,0 1 0,0-1 0,0 0 0,0 0 0,0 0 0,0 0 0,0 0 0,0 0 0,0 0-1,0 1 1,1-1 0,-1 0 0,0 0 0,0 0 0,0 0 0,0 0 0,0 0 0,0 1 0,0-1 0,0 0 0,0 0-1,0 0 1,-1 0 0,3-3-364,1 0 0,-1 0 0,0 0 0,1-1 0,-2 1 0,1-1-1,-1 0 1,2-5 0,6-26-1887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8:15.0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52 672,'0'-4'703,"0"0"-505,0 2 0,0-2 0,0 2 0,0-2 0,0 2 0,1-2 0,1 1 0,-1 0 0,0 0 0,1 1 0,-1-1 0,5-4 0,-5 5-119,4-2 229,-5 6-97,4 6-154,2 5 209,-1 0 0,3 21 0,-4-13-167,40 116 8,-37-88 5,-5-25-39,4 88-22,-2-58 53,-3-19-95,3 0 1,15 50-1,38 111 37,-42-142-20,-8-14-17,-3 1 0,-4 50-1,-2-34 13,2 420 369,10-289-234,-3-101 130,-1 2-167,-19 557 811,11-364-797,4-148-66,-27 287-257,15-71 270,11-232-64,-20 270 149,-4-225-135,8-63 32,10 99 25,5-130 38,1-24-99,17 73-1,5-8 96,2 173-1,-21 42-248,-4 1398 903,6-1314-726,-6 502-90,8-775 48,-3-66-5,14 78 13,-12-103-15,-4-17 0,0 86 0,-6-61 0,3 175 223,0-228-258,0 0 0,0 1 0,0-1 1,0 1-1,0-1 0,0 1 0,0 0 1,1-1-1,-1 1 0,0-1 0,0 1 1,0-1-1,0 1 0,2 0 0,-2-1 1,0 0-1,1 0 0,-1 1 0,0-1 1,1 0-1,1 2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2.7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1360,'0'0'7015,"0"4"-7087,7 132 84,27 49 23,-31-172-34,12 74 2,-3-9-10,8 37-28,-16-83 27,-3 0 0,-1 36-1,-1-18-3,0 114-52,3 188-280,-1-273 266,3 105-125,-4 154-228,12-121 83,-4-121 174,3 206 144,-10-218 18,8 70-5,-1 7 4,-4 156 12,11 281 2,6-197 21,-7-112 12,19 120-26,50 532-22,-54-631 17,9 137 0,-13 62 5,4 130-6,8-225 12,-9-139-6,-18-51 0,-10 2 5,-1-87-10,-4 50 76,1-2 24,4-124-990,0-81-468,0-8-2946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4.8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1 215 1240,'1'-9'3333,"0"8"-3320,-1 1 0,0-1 0,1 1 0,-1-1 0,0 1 0,0 0 0,1 0 0,-1 0 0,1 0 0,0-1 0,-1 1 0,1 0 0,-1 0 0,1-1 0,-1 1 0,1 0 0,2-1 171,14-3-12,-1-1-1,1 2 1,1 1-1,30 0 1,94 4 15,147-4-102,10-1-72,-109 14-11,149-10 19,-183-2-21,170 30-7,-146-8 6,470 7-14,-542-28 15,392-11 0,332-20 50,-679 28-44,31-3 12,123-4 68,547-18-27,659-37-19,-1349 55 0,446-26-13,0 13 46,-299 15-57,522-6 55,1251 14 5,-1846 10-78,-84-2 2,217-4 10,-259-4-8,144-7 25,-39 0-19,-21 5 108,409-7 19,733-11-121,-1280 20-15,-7-2-19,77 10 0,-3 11-792,-118-16 517,-12-1-40,-11-1-106,-5-1-1647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47.6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55 0 1320,'-15'0'3413,"-9"0"-968,24 1-2444,0-1 0,-1 0 1,1 0-1,0 1 0,-1-1 1,1 0-1,0 0 0,-1 1 1,1-1-1,0 0 1,0 1-1,0-1 0,0 0 1,0 0-1,0 0 0,0 0 1,0 1-1,-1-1 1,1 0-1,0 1 0,0 0 1,-3 10 29,2-6-28,-2 10-5,1 1 0,0 0 0,1-1 1,2 30-1,0-9 4,-2 105-20,3 159-43,38 82 45,-19-160 89,-13-103-44,23 135-15,-5-54-4,25 497-595,-48-18 441,-4-409 70,1 548 190,5-617-36,32 222 0,-2-27 13,-8 10-162,-7-85-237,-19-163 67,-2 182-436,-13-141 603,-1 29 63,27 202-51,9 43 269,-18-362-195,0-15 0,2 99-122,-5-171 77,0 6 39,4 34 0,15 73 18,3 30-208,-15-11-511,0-19 636,-5-16 224,-3-65 137,-5 147 90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0.3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65 104,'-18'-2'6121,"15"1"-5373,3-13-2383,0 12 1634,1 0 0,-1-1 0,1 2-1,-1-1 1,1 0 0,-1-1-1,1 2 1,0-1 0,0 0-1,0 0 1,1-2 0,2 0 32,-1-1 1,0 2 0,6-6 29,-9 9-32,0 0 1,0 0 0,0 0-1,0-1 1,1 1 0,-1 0-1,0 0 1,0 0-1,0 0 1,0 0 0,0 0-1,0 0 1,0 0 0,0 0-1,0 0 1,1 0 0,-1 0-1,0 0 1,0 0-1,0 0 1,0 0 0,1 0-1,-1 0 1,0 0 0,0 0-1,1 2 268,0-2-268,-1 0 1,0 0-1,0 0 1,0 0 0,0 0-1,0 1 1,0-1 0,0 0-1,0 0 1,0 0-1,0 0 1,0 1 0,0-1-1,2 9-261,-1-8 352,7 35 78,-3-11-157,6 30-1,-8 96 145,-1-17 181,11 180 265,-11-226-549,-1 18 49,1 39 28,10 84-79,5 227 8,-17-314-87,1 175 31,27 42 17,-18-267-45,2 23-41,34 311 133,15-2 141,-8-50-171,-15 4 12,-8-82-24,17 219 39,-9 150-110,-34-212-443,-5-277 160,1-138 267,3 167-221,4 351 160,-8-372 76,20 305 50,5-175 116,-14 0 19,-11-163-108,3 165 182,10-83-632,-9-203-609,9 35 1,-11-61 586,-1 2 1,1-2-1,1 0 1,0 1-1,-1-1 1,6 9-1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6.6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 1 432,'-3'12'2251,"0"1"-345,0-2 1,0 20-1,3 173-1860,5-132-38,-2-30-13,26 277 195,-25-274-197,12 163 103,10 89-64,18-54-15,36 227 18,-57-327-17,5 47 0,9 145 86,-21-198 20,8 86 55,-12-79-125,5 51 104,-10-90-129,7 133 178,24 139 9,-11-160-135,-26-201-80,6 57 30,17 74 0,-5-71-25,27 148 45,-25 72 34,-20 2 45,-2-150-105,-5 190 27,-3-114-157,0 3 94,9-134-5,0 112-40,7-104 38,1 1-2,-7-25 20,9 158-18,6 114 51,-14-269-64,2 111-221,5 131-182,-6 10-290,-4-217 641,2-96 41,1 1 1,1 1-1,8 28 0,1 11-19,-1 61-2,-6-41 6,6 127 32,-11 74 457,0-281-456,0 0-3,0 0 3,1 0 0,-1 0 1,0 0-1,0 0 0,0 0 0,0 0 1,1 0-1,-1 0 0,0 0 1,0 0-1,0 0 0,0 0 0,0 0 1,0 0-1,1-1 0,-1 1 1,0 0-1,0 0 0,0 0 1,0 0-1,0 0 0,0-1 0,0 1 1,0 0-1,0 0 0,0 0 1,0 0-1,0-1 0,0 1 0,1 0 1,-1 0-1,0 0 0,-1 0 1,1-1-1,0 1 0,0 0 1,0 0-1,0 0 0,0 0 0,0-1 1,0 1-1,3-58-3191,-3 18 451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3.1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213 335 3265,'14'-34'403,"-2"-1"0,-1 0 1,-2-1-1,6-49 0,-12 68-395,-1 0 0,-1 0 0,-3-32 0,2 49 8,0-1 1,0 1-1,-1-1 0,1 1 1,0-1-1,-1 1 0,1-1 1,0 1-1,-1-1 0,1 1 1,-1-1-1,1 1 0,0 0 0,-1-1 1,1 1-1,-1 0 0,0-1 1,1 1-1,-1 0 0,1 0 1,-1-1-1,1 1 0,-1 0 1,1 0-1,-1 0 0,0 0 0,1 0 1,-1 0-1,1 0 0,-1 0 1,0 0-1,1 0 0,-1 0 1,1 0-1,-1 0 0,-1 1 1,-2-1 93,2 0-70,-1 1-1,1-1 1,-1 0 0,1 1 0,-1 0 0,1-1 0,0 1 0,-1 0 0,1 0 0,0 1-1,0-1 1,0 0 0,0 1 0,0-1 0,0 1 0,-2 2 0,-3 4 99,0 0 0,-9 16 1,8-14 0,-21 36 71,3 1 0,1 1 1,2 2-1,-26 84 0,43-115-214,1-1 1,1 2-1,0-1 0,1 0 1,0 22-1,8-42-220,-1 0 176,1 0-1,-1-1 1,1 0-1,-1 0 0,0 0 1,0-1-1,0 1 1,5-6-1,31-30-68,-25 23 54,55-64-72,-14 16-38,-54 61 164,1-1 0,0 1 0,-1 0 0,1 0 0,0 0 0,0 0 0,5-2 0,-7 4 4,0-1 1,0 1 0,0 0-1,0 0 1,0-1 0,0 1-1,0 0 1,0 0 0,0 0-1,0 0 1,0 0 0,0 0-1,0 0 1,0 0 0,0 0-1,0 1 1,0-1 0,0 0-1,0 1 1,0-1 0,0 0-1,0 1 1,-1 0 0,1-1-1,0 1 1,0-1 0,0 1-1,-1 0 1,1-1 0,1 3-1,29 48 614,-19-29-434,18 24 1,21 17-1943,-28-41-750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9.0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98 113 576,'0'-5'730,"0"2"-329,0-1 1,0 1-1,0 0 0,-1 0 1,0-1-1,1-2 1,-7-8 2646,5 10-3050,1 1 0,-1-1-1,1 1 1,-2-9-1,-2 0-7,5 10 9,-1 1 1,1-2-1,-1 1 1,0 0-1,1 1 1,-1-2-1,1-1 1,-1-6 224,0 9-161,0 9-280,-5 312 1008,1-145-582,-22 213 81,-3 243 103,36-289-290,9 47-56,-13-172-19,0-10-7,4-133-24,20 98-1,12 2 3,-23-96 55,20 114 3,28 155-23,-44-254 2,8 68 72,7 177-1,0 47-47,11-2 85,-30-267-101,15 240 11,-16 0-27,-11-275-20,2 314 27,-4-105-22,29 79-5,7 64 8,-34-252 1,13 270 6,23-97-7,-13-135-8,-14-44 0,-9 79 16,8-118-33,-5-91 11,3 69 21,-9-101-38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0.9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102 56 184,'-1'-3'384,"0"-1"-1,-1 0 1,1 1 0,-1-1 0,0 0-1,-4-5 1,6 8-243,-1-1 0,-1 0 0,1 1 0,0 0 0,-1 0 0,1-1 0,-1 1 0,1 0-1,-1 0 1,0 0 0,1 0 0,-1 1 0,0-1 0,1 0 0,-4 0 0,-7-1 664,8 1-376,-1 0 0,0 0 0,-8 0 0,-1 1-699,13 9-30,1 245 1122,2-220-766,9 57 0,2 11 128,-12 137 233,-1-224-378,-15 165 200,1-34-103,10 205 114,4-221-179,3 324 366,-3-261-263,4 581 135,3-466-293,13 1 0,-20-302-15,31 363 10,-15 1 84,-17-71-64,2 339-23,13-344-18,-5-154 12,-1 12 3,28 384-5,-2 27-188,-17-200 121,-10-259-35,12 316-203,-16-103 303,15 0 2,-3 169-151,-6-339 138,11-2-5,-17-129 17,10 128 1,1 0-37,-14-145 35,2 6-140,7-31-3552,-9-9 1464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6.1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37 496,'0'0'5656,"3"0"-5701,28 11 119,-24-8-64,0 0 0,0-1 0,-1 0 0,13 2 0,35-3-198,-29-2 184,-12 0 78,0 0 0,-1-1 1,22-7-1,-20 6-38,1-1-5,1 3 0,24-3 0,-24 3-15,56-6 81,8-2-79,315 6-46,-249 4 39,-124-1-2,1 3 1,-1 1-1,33 9 0,34 5 16,73-13-49,-33-4 2,-63 4-7,131 4 16,-114-8 20,161-6 2,-73-12-3,80-4 11,171 2-16,-70 5 15,-277 13-17,209 10-14,-27 8 24,48 5 6,-246-15 13,236 23 135,157-29 363,-241-8-281,6-2-197,424 9-74,-341 0 51,104 16 45,355 19-52,-379-35 27,348 6 47,623 4-42,-1088-10-45,164 15 11,363 21-58,168-36 88,-525 0-25,30 12-23,-258-5-4,-24-3 2,140 6-5,-1 19 5,-216-15 2,167 21 60,-223-29-54,101 5-27,-142-11 27,9 0 6,-1 0 0,30-5 1,-8-2 32,71-4 0,41 11 95,-71 1-106,-77-1-46,-10-2-2160,7 2 1983,0 0 0,1-1 0,-4-2 1,5 3 140,-14-8-2022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8.5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9 224 440,'0'0'3961,"-8"0"-2269,21 0-1392,17 0-348,1554 0 811,-1063-27-350,0-36-262,17 19-112,73 43-51,-121 1 65,49-13-51,-109 1-10,-384 11 7,429-12 24,-258 1-20,235-13 6,-3 13-3,-122 11-13,70 23 14,-334-17-6,560 22 22,-162-19-27,4 22 0,-213-2 4,268 25 0,-84-25-5,-187-14 7,200 30-5,-126-11 4,0-15 12,-173-16-25,759 1 84,-646-18-133,-119 6 62,330-8-340,-464 17 326,75 0-223,110-14 1,-52 0 249,-119 10-12,25-5-1,-16 2 0,3 0 34,103-16 124,80-13 33,-14 2 173,-146 31-399,5 0 32,-61 3 3,70-13 104,-50 7-379,2 3 0,-1-1 0,40 2 1,-68 2-607,-12-2-818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1.0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88 520,'3'0'5059,"9"-1"-4559,0 1 1,18-5-1,-10 2-525,1 1-1,22 1 1,-9-1 24,133 1 50,-89 2-71,49 9 8,-14-1 32,371-8 82,-253-2-26,-16 1-57,253 1 53,-168 10-58,-27-1-20,-122-7 9,31-2 11,247-12 64,-143-13 8,11-2-34,181 9-42,5 13 8,-25 1-8,844-7 54,-802 32-71,19-5 36,-492-17-27,684-15 6,417-12 68,-501 17-90,-1 0 0,-501 9 25,219 7 22,-50 36-87,-217-29 56,629 83 13,-126-22-1,-373-40 5,0-16 30,326-15-774,-398-3 757,94-18 25,-29 0 264,-158 17-375,146-8 161,-137 5 9,85-21-1,-1-5 62,-97 24-77,61 0-1,-59 6-85,-40 0-140,-4 0-643,-34 0-1179,15 0 6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4.3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34 286 888,'0'0'484,"-6"-1"-217,-1-4-279,6 4 69,-1 0 0,1 0 0,0 0 0,-1 0 0,1 0 0,1-1 0,-3-1 296,-7-10 3051,10 11-3311,0 2-70,0 0-1,0 0 1,1 0 0,-1-1-1,0 1 1,0 0 0,0 0-1,0 0 1,0 0-1,1-1 1,-1 1 0,0 0-1,0 0 1,0 0-1,1 0 1,-1 0 0,0 0-1,0 0 1,0 0-1,0-1 1,0 1 0,0 0-1,0 0 1,1 0 0,-1 0-1,19 1-267,-11-1 470,0 0-144,3 0 9,1 0-1,0 1 0,19 4 1,21 7-35,74 5 0,53-10 50,56 10-115,-25-1 6,60-14 197,-148-3-98,520-2 88,-308 4-170,374-3 110,-333-30 236,-201 12-305,488-11-27,155 15 58,-136 5-63,-42 1 4,-534 7-24,205-10-1,111 0 22,3 13-12,294-7 15,-185-16 9,-211 16-29,-89 4-11,222-16 18,153-23 12,-1 1-15,-344 30-3,-120 6-6,526-10-3,4 14 3,-454 1 8,108 25-9,132 8-17,-411-33-16,132 3 32,-84-3-14,10 1-7,-37 9 14,151 2 514,-195-13-403,-14 0-100,1 1 0,-1 0 0,0 1 0,15 3 0,15 4 124,43 4 0,-7-2 47,-71-9-161,-5-1-12,1 0 0,1 1-1,-2-1 1,1 1 0,0-1-1,-1 1 1,1 0-1,2 0 1,-52 2-4098,20-3 1064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6.5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1 111 56,'11'0'3511,"-10"0"-3420,11 0 981,-8 0-994,-1 1-1,1 0 1,0 1-1,-1-1 1,0 0-1,1 0 1,-1 1-1,5 3 1,1 0-34,-3-2-33,2 1 0,0-2 1,0 1-1,0-1 0,-1-1 0,10 1 0,48 1 428,-60-3-383,344 0 942,-307 3-993,0 1 1,55 13-1,-13-2 10,149 7 6,2-21 19,31 2-13,140 23 11,-237-13-28,-92-8-10,332 22 17,0-15-1,1694-12 16,-1523-17-21,-4-21 0,-478 31-10,44-3-1,213-13 0,565-36 78,-916 59-78,436-40-19,-1 14-16,-178 19 35,162-7 8,277-10 24,226 13-40,-400 7 24,-329 5-16,-2-1 1,396-6 207,-69-6-159,0 12 38,-216 1-56,198-1 122,-267 10-123,-2-1 65,-207-9-91,195 9-22,-212-7 14,15 3 0,-3 1-3,-22-6-13,-1 0-1,0 0 0,1 0 1,-1 0-1,0 0 1,1 0-1,-1 0 1,0 0-1,0 0 1,0 0-1,0 1 1,0-1-1,1 0 0,-1 0 1,0 0-1,0 0 1,1 1-1,-1-1 1,0 0-1,0 0 1,1 0-1,-1 1 1,0-1-1,0 0 1,0 1-1,1-1 0,-1 1-14,0-1 1,-1 0-1,1 1 0,0-1 0,0 0 0,0 0 0,-1 0 0,1 0 0,0 1 0,0-1 0,-1 0 0,1 0 0,0 1 0,0-1 0,-1 0 0,1 0 0,0 1 0,0-1 0,-19 10-1078,16-8 958,-12 5-1109,0 0-523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8.4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14 1008,'0'0'5143,"-5"-8"-4654,-3 3-1249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2.0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42 616,'0'0'6879,"0"2"-6982,0 51 670,3 133 115,-2 1-596,-2-98-14,1 127 10,0-214-81,1 2 2,3 4 9,-3-7-17,-1 0 1,1 1 0,-1-1-1,0 1 1,0-2 0,1 2 0,-1-1-1,0 1 1,0-1 0,-1 3 0,1-3 4,0 0 0,0 1 0,0-2 0,0 2 0,0-1 0,0 1 0,0-1 0,0 1 0,1-2 0,0 4 0,-1-4-8,1 1 1,-1-1-1,0 1 0,1-1 0,-1 0 1,1 1-1,0-1 0,-1 0 1,1 0-1,0 0 0,-1 0 1,0 0-1,1 0 0,0 1 1,0-1-1,-1 0 0,1 0 1,0 0-1,17-1-52,-11 1 75,11 0 47,2 1 22,-1-2 0,0 1 0,31-8 0,-23 2-34,1 1 0,39-1 0,56 5-53,-60 2 33,260 2 58,-233-10-33,0 0 23,-63 6-70,-14 1-11,-1 0 0,0 0 1,0 0-1,0 1 0,0 1 0,12 4 0,-6 0 6,0 0-1,0-2 0,1 0 0,-1-2 0,37 2 1,515-4 289,-570-1-285,1 1 0,-1 0 0,1 0-1,-1 0 1,0 0 0,1-1 0,-1 1 0,1 0 0,-1-1 0,0 1 0,0 0 0,1 0 0,-1-1 0,0 1 0,0-1 0,0 1 0,0 0-1,0 0 1,0 0 0,1 0 0,-1-1 0,0 1 0,0-1 0,0 1 0,0-1 0,0 1 0,0 0 0,0-1 0,0 1 0,0-1 0,0 0-1,0-16 244,0 10-169,0 1-53,0-5-12,0-1 0,-1-1 0,-4-23 0,-2 5-129,2 0 0,-4-56 0,9-65-392,0 81 446,0-148-28,0 217 105,0 1-1,0 1 1,0-2-1,-1 1 0,1 0 1,-1-1-1,1 1 1,-1 0-1,1 1 1,-1-1-1,0 0 1,1-1-1,-1 1 0,1 0 1,-1 0-1,0 1 1,0 0-1,-1-1 1,2 0-1,-1 0 0,-2 0 1,2 0 5,0-1 0,-1 1 0,1 1 0,0-1 0,0-1 0,0 1 0,-2-3 0,-2-5-44,1 0 0,0-1-1,1 1 1,-5-15 0,8 23 18,0 0 0,0 1 0,0-1 0,0 1 0,0-1 0,-1 0 0,1 1 1,0 0-1,-1 0 0,1-1 0,0 0 0,0 1 0,0-1 0,-1 1 0,1-1 0,0 1 0,-1 0 1,1-1-1,-1 1 0,0-1 0,1 1 0,-1-1 0,-12 1-255,6 0 215,-140 0-293,100 4 354,0 0 32,-265-4 160,291-1-143,-41-7-1,41 3 8,-41 0 1,-410 5 70,265 3-89,201-3-61,-2 0-3,2 0 1,-2 0 0,1 1 0,0-1 0,-1 1-1,-11 5 1,14-5 8,-1 1 1,1-1-1,-11 0 0,-7 2 1,0 3 28,1-3 0,0 0 1,-27-1-1,-4-2-493,53 0 351,-1 1 0,0-1 0,1 1 0,0-1-1,0 1 1,-1-1 0,1 1 0,-1-1 0,1 1-1,0 0 1,-1-1 0,1 1 0,-1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2.7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356 20 1736,'-1'0'195,"0"0"-1,0-1 0,0 1 1,1 0-1,-1 0 0,0 0 0,0 0 1,0-1-1,0 1 0,1-1 1,-1 0-1,-6-3 582,2 2-465,0 0 1,-1 0-1,1 1 0,0 0 1,-1-1-1,0 2 1,-7-1-1,-96 1-302,101 0-12,1 1 0,-1 0 0,1 0 0,0 0 0,-1 1 0,2 1 0,-1-1 0,-1 1 0,2 0 0,-1 0 0,1 2 0,-1-2 0,2 2 0,-1 0 0,0-1 0,-8 9 0,8-5 4,1-2 0,0 1 0,0 1 0,0-1 0,1 1 0,0 0 0,1 0 0,-1-1 0,1 2 0,0-1 0,1 1 0,0 0 0,1 0 0,-1 9 0,2-14 16,-1 9 73,1 25 0,0-35-80,1 1 1,0 0-1,0 0 1,-1-1-1,1 1 0,0-1 1,1 1-1,-1-1 0,1 1 1,0-1-1,2 4 1,4 4 45,2 0 1,-1-1-1,0 0 1,1-1 0,1 0-1,20 14 1,-24-19-97,-1-1 0,0 0 0,1 0 0,0-1 1,0 1-1,0-1 0,0-2 0,0 2 0,0-1 0,1-1 0,-2 1 1,2-1-1,-2-1 0,2 0 0,6-1 0,-1-2-302,-1 0-1,-1-1 0,1 0 0,-1 0 1,0-2-1,15-11 0,14-15-2558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3.8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561 254 1384,'0'-144'3781,"0"137"-3739,0 0 1,-1 0-1,0 0 1,0 0-1,0 0 0,-1 0 1,-4-11-1,5 16-19,0-1 0,-1 0 1,1 1-1,-1-1 0,0 1 0,0-1 0,0 1 0,0 0 1,0 0-1,-1 0 0,1 0 0,0 0 0,-1 1 0,0-1 1,1 1-1,-1 0 0,0-1 0,0 1 0,1 0 0,-6 0 1,4 0-23,-1 0 1,1 1 0,0 0 0,-1 0 0,1 0 0,0 0 0,-1 1 0,1-1 0,0 1-1,-1 1 1,1-1 0,0 0 0,0 1 0,0 0 0,0 0 0,0 0 0,1 0-1,-1 1 1,-4 4 0,-4 3-12,2 1 0,-1 1 0,1 0-1,-9 15 1,1 0 22,1 0 0,-21 46 0,31-57 39,1 1-1,0-1 1,2 1 0,0 0 0,0 0-1,0 25 1,3-31-34,0-6-11,1 1 0,0-1 0,0 1-1,2 10 1,-2-15-5,1 0-1,-1 0 0,1 1 1,-1-1-1,1 0 1,-1 0-1,1 0 0,0 0 1,0 1-1,-1-1 0,1 0 1,0 0-1,0 0 1,0-1-1,0 1 0,0 0 1,0 0-1,0 0 1,1-1-1,-1 1 0,0-1 1,0 1-1,0-1 1,3 1-1,8 1-33,-1-1 0,1 0 1,-1-1-1,23-3 0,-24 2-96,0-1 0,-1 0 0,1-1 0,-1 0 0,0 0 0,17-9 0,49-36-829,-6 5 386,-66 41 569,0 1-4,-1-1-1,1 1 1,0 0 0,0 0-1,5-1 1,-8 1 10,1 1 0,-1 0 1,1 0-1,-1 0 0,1 0 1,0 0-1,-1 0 0,1 0 0,-1 1 1,1-1-1,-1 0 0,1 0 1,-1 0-1,1 0 0,-1 1 0,1-1 1,-1 0-1,1 1 0,-1-1 0,1 0 1,-1 1-1,0-1 0,1 0 1,-1 1-1,1-1 0,-1 1 0,0-1 1,0 1-1,1-1 0,-1 1 0,0-1 1,0 1-1,1-1 0,-1 1 1,0-1-1,0 1 0,0-1 0,0 1 1,0-1-1,0 2 0,1 17 532,0 25 0,-2-16-153,0 13 90,-2 0-1,-2 0 0,-2-1 1,-2 0-1,-1 0 1,-27 68-1,29-91-354,0 1 1,0-1-1,-2-1 0,0 1 1,-1-2-1,-1 1 0,0-2 1,-1 0-1,0 0 0,-1-1 1,-1-1-1,0 0 1,-23 13-1,17-14-29,-1 0-1,1-2 1,-2-1 0,1 0-1,-27 4 1,14-6-268,0-1 0,-62 0-1,94-5-53,0 1 0,0-1 0,0-1 0,1 1 0,-1 0 0,0-1 0,-5-1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8.9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11 696,'0'0'6157,"0"-7"-6066,0 3-1,0 9-58,-1 28 81,-2-1 0,0 1 1,-8 32-1,7-39-28,2 0 1,-1 1 0,3 33-1,0-34-64,1-23-23,-1 1-1,1 0 1,-1-1 0,1 1 0,-1-1 0,2 1 0,-1-1 0,1 1 0,-2-2 0,2 2-1,3 4 1,3 2-10,16 19 0,-21-25 12,0-1-11,-1-2 0,0 2-1,1-1 1,-1 0-1,1 0 1,-1 0 0,1 0-1,0-1 1,-1 0 0,2 0-1,-2 1 1,2-1-1,-2 0 1,2-1 0,-1 1-1,6-1 1,0 0-185,-4 1-51,-1-1-1,0 0 1,0 0-1,0 0 0,1-1 1,-1 1-1,5-3 1,-5 1-318,0 0 0,0 0 0,-1-1 1,5-4-1,-8 7 511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9.6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30 224,'0'15'3229,"0"-13"-3212,0 0 52,0-2 0,0 2 0,0 0 0,0-1 0,0 1 0,0-1-1,0 0 1,0 1 0,1 0 0,-1-1 0,1 0 0,0 1 0,-1-1-1,1 1 1,0-1 0,-1 0 0,1 0 0,0 0 0,2 2 0,8 9 71,0 1 0,1-2 1,17 13-1,-26-22-191,-1-1 0,1 0-1,-1 0 1,1 1 0,0-1-1,0-1 1,-1 1 0,2-1-1,-2 0 1,1 1 0,0-1-1,0 0 1,0 0 0,-1-1 0,1 1-1,4-1 1,-6 1 33,-1-1 1,1 0-1,0 0 0,0 0 1,0 0-1,0 1 0,-1-1 1,0 1-1,1-2 1,0 1-1,-1 0 0,1 0 1,-1 0-1,1 0 0,-1 0 1,0 0-1,1 0 0,-1 0 1,0-2-1,0 1-1,2-11-304,0 1-1,-1 0 1,-1-1 0,0-17-1,-1 2-804,1 28 1135,0-1-1,0 0 1,-1 1-1,1 0 1,0-1-1,0 0 1,-1 1-1,1-1 0,0 0 1,-1 1-1,1-1 1,-1 1-1,1-1 1,0 1-1,0-1 1,-1 1-1,1 0 1,-1 0-1,0-1 1,1 1-1,-1-1 1,1 1-1,-1 0 0,1 0 1,-1-1-1,1 1 1,-1 0-1,0 0 1,1 0-1,-1 0 1,0 0-1,1 0 1,-1 0-1,-5-1 195,-1 1 1,-9 1-1,7 0-143,-59-1 791,65 0-816,0 0 0,1 1-1,-2-1 1,2 1 0,-1-1-1,1 1 1,-2 1 0,2-1 0,-1 1-1,1-1 1,-1 0 0,2 1-1,-2 0 1,1 0 0,0-1-1,-1 2 1,-2 3 0,-1 3 108,1-1 1,-1 1 0,-7 16-1,9-16-13,1 0 0,0 0 0,1 0-1,0-1 1,0 1 0,0 10 0,0-3 18,2 1 1,2 24-1,-1-38-133,-1 1-1,1-1 1,0 1-1,1-1 1,-1 1 0,1-2-1,0 2 1,-1-1 0,1 0-1,1 0 1,-1-1-1,3 4 1,4 6 55,6 8-5,1 1 1,21 18 0,-35-36-220,1-1 0,-1 0 0,1 0 0,0 0 0,-1-1 0,2 1 0,-1-1 0,0 0 0,0 1 0,0-1 0,1 0 0,-1-1 0,0 0 0,1 0 0,-1 1 0,1-1 0,2-1 0,13 1-2379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30.5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200 12 1272,'-2'-1'300,"0"0"-1,1 0 0,0 0 1,-1-1-1,1 1 0,-1 1 1,-1 0-1,2-1 0,-1 0 1,0 1-1,-3-1 0,-22 0-190,18 1-24,6 0-83,0 1 0,0 0 0,0-1 0,0 1 0,0 0 0,0 0 0,0 0 0,0 1 0,1-1 0,-1 1 0,0-1 0,1 1 0,0 0 0,-1 0 0,1 0 0,-4 5 0,-2 3 40,1 0 1,0-1-1,-5 13 0,3-7 31,2-1-1,0 1 0,1 0 1,1 1-1,0-1 0,1 1 1,0 0-1,1 1 1,1-1-1,0 22 0,1-23-62,1-9 13,0 1-1,0 0 1,0 0-1,2 7 1,-1-12-21,-1-1 0,0 1 1,1 0-1,0 0 1,0-1-1,0 1 1,0 0-1,-1 0 0,1-1 1,1 0-1,-1 1 1,0-1-1,0 1 0,1-1 1,-1 0-1,0 0 1,1 0-1,-1 1 1,2 0-1,3-1 35,-1 1-1,1 0 1,-1-1 0,1 1-1,0-2 1,-1 0-1,1 0 1,10 0 0,-6 0 5,-9 0-45,1 0 0,0 0 0,0 0 0,-1-1 0,0 1 0,1-1 0,-1 0 0,1 0 0,0 0 0,-1 0 0,0 0 0,1 0 0,-1 1 0,0-1 0,0 0 0,0-1 1,1 1-1,-1-1 0,-1 2 0,3-5 0,1-2-63,0-1 0,0 1 0,2-10 0,-4 11 28,7-18-329,0-2 1,-2 0-1,-1 1 0,-1-1 0,-1-1 1,2-50 2845,-4 83-1584,-2 166-410,0-166-480,0-1 0,1-1 0,-1 2-1,1-1 1,0-1 0,0 2 0,1-2 0,-1 1 0,1 0 0,1-1 0,3 8-1,-4-9-162,1 1 0,-2-2 0,2 1 0,0 0-1,0-1 1,-1 1 0,2-1 0,-2 1 0,1-1 0,1 0-1,-1-1 1,0 1 0,1 0 0,-1-1 0,6 1-1,8 2-1448,-3-4-488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31.1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 2128,'-3'8'3364,"3"-7"-3223,0 14-655,0-11 800,0 16-243,-1-4 19,1 0 1,1 0 0,5 28 0,-1-18 3,-2 2 0,0-1 0,-3 47 0,0-56 382,0-20-283,0-108-748,0 104 545,1-1 0,-1 1 0,1 0 0,1 0 0,-1 0 0,0 0 0,1 0 0,1 0 0,-1 0 0,1 1 0,2-7 0,-2 9 30,-1-1 0,0 2-1,1-2 1,-1 1 0,1 1-1,-1-1 1,2 1 0,-2 0-1,1-1 1,1 1 0,-1 1-1,0-1 1,1 0 0,-1 0-1,1 1 1,-1 1 0,1-1-1,-1 0 1,5 0-1,2-1-27,-1 2 0,1-1-1,16 4 1,-25-3-15,-1 0 1,0 0-1,0 0 0,1 0 0,-1 0 1,0 0-1,0 0 0,3 5-1065,-3-5 1065,0 0 0,0 0 0,0 1 1,0-1-1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5.1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 1 3289,'0'1'2387,"-1"17"-1536,-1-1 0,0 0 0,-7 21 0,-3 22-553,6 8-206,2 75 0,5-130-105,-1 0 1,2 0-1,-1-1 1,2 1-1,6 21 1,-6-26 8,0 0 0,1 0 1,0 0-1,0-1 0,1 0 1,0 0-1,0 0 0,1 0 1,9 8-1,-12-11-11,1-1 1,0 0-1,1-1 0,-1 1 0,0-1 1,1 1-1,-1-1 0,1-1 1,7 3-1,-1-2-16,-1 0 1,1-1-1,15-1 1,-20 0 34,0 0 0,0-1 1,0 0-1,0 0 1,0 0-1,-1-1 0,1 0 1,0 0-1,-1 0 0,1-1 1,5-4-1,0 0 36,0-2-1,0 0 1,17-19-1,-16 15 0,0-1 0,-1 0 0,-1-1 0,0 0 0,-1 0 0,-1-1 0,0 0 0,-1-1 0,-1 1 0,-1-1 0,0-1 0,-1 1 0,-1-1 0,0 1 0,-1-25 0,-2 34-31,1-2 14,-2 0 0,1 1 1,-4-17-1,3 23-15,1 0-1,-1 0 1,-1 0-1,1 0 0,0 1 1,-1-1-1,0 0 1,1 1-1,-1-1 1,0 1-1,0-1 1,0 1-1,-1 0 1,1 0-1,-4-2 1,-3-2-3,-1 1 1,1 0 0,-1 0 0,-1 1 0,1 0 0,-1 1 0,1 1 0,-13-3 0,-90-4-175,108 9 149,-108 0-3239,88 3-348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6.2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212 1 680,'-4'1'5632,"-8"9"-5158,-1 0 1,-14 17-1,5-4-63,-26 24 432,-38 34 150,92-80-2203,-6-1 1148,1 0 1,0-1-1,-1 1 1,1 0 0,1-1-1,-2 1 42,5-3-29,0 1 1,0-1-1,0 0 1,-1-1-1,9-7 0,22-24 13,-17 16 7,0-1 20,-9 10 3,1 0 1,18-14-1,-27 23 4,0 0 0,-1 1 0,1-1-1,0 1 1,0 0 0,0-1 0,-1 1-1,1 0 1,0-1 0,0 1 0,0 0-1,0 0 1,0 0 0,0 0 0,0-1-1,0 2 1,0-1 0,0 0 0,0 0-1,-1 0 1,1 0 0,0 0-1,0 1 1,0-1 0,0 0 0,0 1-1,-1-1 1,1 1 0,0-1 0,0 1-1,0-1 1,-1 1 0,1 0 0,0-1-1,-1 1 1,1 0 0,-1 0 0,2 1-1,1 9 167,0 1 0,0-1-1,-1 1 1,1 20-1,-3 51 254,-1-39-281,2 17 57,0-11-122,-6 61 0,4-105-40,1-2-33,0 0-1,-1 0 1,0 0 0,-1 5-1,1-8 15,1-1 0,0 1 0,-1 0 1,1-1-1,-1 1 0,1 0 0,0-1 0,-1 1 0,1-1 0,-1 1 1,0-1-1,1 1 0,-1-1 0,1 1 0,-1-1 0,0 1 0,1-1 0,-1 0 1,0 1-1,1-1 0,-1 0 0,0 0 0,0 1 0,1-1 0,-1 0 1,0 0-1,-1 0 0,-18-1 234,13 0-247,-1 1 1,0 0-1,-14 2 1,21-1-12,-1-1 1,1 1-1,0-1 0,0 1 1,0 0-1,-1-1 1,1 1-1,0 0 0,0 0 1,0 0-1,1 0 1,-1 0-1,0 0 0,0 0 1,0 0-1,1 0 1,-1 0-1,0 1 0,0 1 1,4-2-328,225 31-781,-187-26-921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6.9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61 3241,'2'-2'1825,"2"-3"-1618,1 1-1,0-1 1,1 1-1,-1 0 1,1 1-1,-1-1 1,12-4-1,-8 4-117,0 1-1,0 0 1,0 0-1,1 1 1,10-2 0,-3 3 57,25 0 0,-37 1-116,0 0 0,0 1 1,0 0-1,0 0 0,0 0 0,0 0 1,0 1-1,0 0 0,6 4 0,-2-1 18,-1 1-1,1 1 0,-1 0 0,-1 0 1,1 1-1,11 14 0,-15-16-23,0 0-1,0 0 1,-1 1-1,0-1 1,0 1-1,0 0 1,-1 0-1,0 0 1,0 0-1,1 13 1,-3-15-22,1 7 44,-1 0 1,-1 13-1,1-22-33,-1 1 0,1-1-1,-1 0 1,0 0 0,0 0 0,0 1-1,0-1 1,-1 0 0,1 0-1,-1-1 1,0 1 0,-2 3 0,-13 11 34,-1 0 0,-29 20 0,-18 16 145,40-28 95,1 2 0,-27 39 0,49-65-276,1 1 0,0 0-1,0-1 1,0 1 0,0 0-1,0 0 1,1 0 0,-1 0-1,1 0 1,-1 0 0,1 0-1,-1 0 1,1 0 0,0 4-1,0-6-11,0 0-1,0 0 0,0 1 1,0-1-1,0 0 0,0 0 0,0 0 1,0 0-1,0 0 0,0 0 0,0 0 1,0 1-1,1-1 0,-1 0 1,0 0-1,0 0 0,0 0 0,0 0 1,0 0-1,0 0 0,0 0 0,0 0 1,0 1-1,0-1 0,0 0 1,1 0-1,-1 0 0,0 0 0,0 0 1,0 0-1,0 0 0,0 0 0,0 0 1,0 0-1,1 0 0,-1 0 1,0 0-1,0 0 0,0 0 0,0 0 1,0 0-1,0 0 0,1 0 0,8 1-10,20-1 0,-10-1 11,2 1-52,-1-1 1,35-7-1,33-15-776,-69 18 547,45-13-2010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7.9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1 304,'0'0'4661,"2"0"-4385,53 0 1016,74 1 828,-126-1-2104,1 0 0,0 1 0,0-1 0,-1 1 0,1 0 0,0 0 0,-1 1 0,1-1 0,-1 1 0,1-1 0,-1 1 1,0 0-1,0 0 0,0 1 0,0-1 0,0 1 0,0-1 0,-1 1 0,1 0 0,-1 0 0,0 0 0,0 0 1,0 1-1,0-1 0,0 1 0,-1-1 0,1 1 0,-1-1 0,0 1 0,1 6 0,0 4 44,-1-1-1,0 25 0,-1-23-5,0-12-44,0 0-1,-1 0 0,1 0 1,0-1-1,-1 1 0,0 0 1,0 0-1,1 0 0,-2-1 1,1 1-1,0 0 0,0-1 1,-1 1-1,0-1 0,1 0 1,-1 1-1,0-1 0,0 0 1,0 0-1,0 0 0,-1 0 1,1-1-1,0 1 0,-1 0 1,-3 1-1,-5 3-28,0-1 0,-1 0 0,1-1-1,-24 6 1,-49 4-107,75-13 124,1 1 1,6-2-53,2 1 19,0-1-1,0 0 1,0 1-1,-1-1 1,1 0-1,0 1 1,0-1-1,0 0 1,0 1-1,0-1 0,0 0 1,0 1-1,1-1 1,-1 0-1,0 1 1,0-1-1,0 0 1,0 1-1,0-1 1,0 0-1,1 1 1,-1-1-1,0 0 1,0 0-1,0 1 1,1-1-1,-1 0 0,8 3 31,1-1 0,-1 0 0,1 0 0,17 1 0,5 1 16,48 11 125,-65-11-40,0 0-1,-1 1 1,22 10 0,-34-14-74,1 0 0,0 0 0,-1 0 0,1 1 0,-1-1 0,1 0 0,-1 1 0,0-1 0,1 1 0,-1-1 0,0 1 0,0-1 0,0 1 0,0 0 0,0 0 0,-1-1 0,1 1 0,0 3 0,0 0 62,-1 0 0,1-1-1,-1 1 1,0 0 0,0 0-1,-2 6 1,2-9-71,-1 0 1,0-1 0,1 1 0,-1 0-1,0-1 1,0 1 0,0 0-1,0-1 1,-1 1 0,1-1-1,0 0 1,-1 1 0,1-1 0,0 0-1,-1 0 1,0 0 0,1 0-1,-3 2 1,-5 1 39,0 0 0,-11 4 0,-16 3-128,19-6-390,0 1 0,-26 11 0,-24 24-2685,66-40 3065,-24 14-2361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8.8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422 25 888,'-13'-24'11400,"11"24"-11401,1 0-1,-1 0 1,1 1-1,-1-1 1,1 0-1,-1 1 1,1-1-1,0 1 1,-1 0-1,1-1 1,0 1 0,-1 0-1,-1 2 1,-15 15-45,15-14 43,-186 192 179,23-18-531,164-176 304,1-1 0,0 1 0,0 0 0,0 0 0,-1-1-1,2 1 1,-2 3 0,1-5 37,1 1-1,0-1 0,0 1 1,0-1-1,0 1 0,1-1 1,-1 0-1,0 1 0,0-1 0,0 1 1,0-1-1,0 0 0,0 1 1,1-1-1,-1 0 0,0 1 1,0-1-1,1 1 0,-1-1 1,0 0-1,0 0 0,1 1 0,-1-1 1,0 0-1,1 0 0,-1 1 1,0-1-1,1 0 0,-1 0 1,1 0-1,-1 1 0,0-1 1,1 0-1,-1 0 0,1 0 0,-1 0 1,0 0-1,1 0 0,0 0 1,29 6 27,1-2 1,35 1-1,64-4 43,-60-2-47,-43 0 20,54-8 0,24-14 9,43-7-253,-76 25-930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9.2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 1 832,'-4'3'8176,"2"6"-8773,1-3 1183,-31 246 863,29-49-1206,2-31-4076,-2-139 1266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4.54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338 204 5153,'1'-21'466,"8"-126"336,-9 140-732,-1-9 122,1 15-187,0 0 1,0 1 0,0-1-1,-1 1 1,1-1-1,0 1 1,0-1 0,-1 1-1,1-1 1,0 1-1,-1-1 1,1 1-1,-1 0 1,1-1 0,0 1-1,-1-1 1,1 1-1,-1 0 1,1 0 0,-1-1-1,1 1 1,-1 0-1,1 0 1,-1-1 0,0 1-1,-4-1-9,0 1 1,0 0-1,0-1 0,0 2 0,1-1 1,-1 0-1,0 1 0,0 0 1,1 0-1,-1 1 0,0-1 0,1 1 1,-1 0-1,1 0 0,0 1 0,0-1 1,-6 5-1,-7 6 10,1 1 0,-25 28 0,32-32 7,-11 12 16,0 0-1,2 2 1,1 0 0,-17 31-1,26-40-1,1 0-1,1 0 1,1 0 0,0 1-1,1 0 1,0 0 0,1 0-1,1 0 1,0 20 0,2-31-24,0 0 1,1 0 0,-1 0 0,1-1 0,0 1 0,0 0 0,0-1 0,3 8 0,-2-10 2,-1 1-1,1-1 1,-1 0 0,1 0-1,0 0 1,0 0-1,0 0 1,0 0-1,0 0 1,0-1 0,0 1-1,1-1 1,-1 1-1,1-1 1,-1 0 0,5 1-1,3 1 46,0-1 0,0-1 0,0 1 0,0-2 0,1 1-1,15-3 1,-16 1-12,-1 0 0,1-1 0,-1 0 1,1-1-1,-1 0 0,0 0 0,0-1 0,0 0 0,14-10 0,3-4-182,39-37-1,-3 3-382,-60 51 521,0-1-12,0 1-1,0-1 1,0 1 0,-1 0-1,1 0 1,0 0 0,5-1-1,-7 2 14,0-1 0,1 1-1,-1 0 1,1 0-1,-1 0 1,0 0-1,1 1 1,-1-1 0,0 0-1,1 0 1,-1 0-1,0 0 1,1 0-1,-1 0 1,0 1 0,1-1-1,-1 0 1,0 0-1,1 0 1,-1 1-1,0-1 1,1 1-4,0 0 0,-1 0 1,1 0-1,-1 0 0,1 0 0,-1 0 0,1 0 0,-1 0 0,0 0 1,1 2-1,4 39 433,-1 0 1,-4 61-1,0-59-97,-6 75 479,4-95-608,-2-1 0,-1 0 0,-9 23 0,0-6 187,-27 51 0,29-68-222,-1 0 1,-1-2 0,-24 30 0,33-46-108,0 1 0,0-1 0,-1 0 0,0 0 0,0 0 0,0-1 0,-9 5 0,10-7-6,0 0-1,1 0 1,-1-1-1,0 0 1,0 0-1,0 0 1,0 0 0,0-1-1,0 0 1,0 0-1,-9-1 1,10 0-39,0 0-1,0 0 1,0-1-1,0 1 1,0-1-1,0 0 1,0 0-1,1 0 1,-1 0-1,1-1 1,0 1-1,0-1 1,-5-4 0,-1-5-20,0 1 0,-11-19 0,17 26 9,-8-14-49,0 0 1,-13-36-1,19 42 2,1 0 0,1 0 0,0 0 0,1 0 0,0-1 1,1-15-1,0 26 30,1 1 0,1-1-1,-1 0 1,0 0 0,0 1 0,1-1 0,-1 0 0,1 1 0,-1-1 0,1 0 0,0 1 0,0-1 0,-1 1 0,1-1 0,2-1 0,1-1-30,-1 1 0,1 0 0,0 0 0,8-4 0,28-16-632,76-31 0,51-9-1710,-101 40 1390,20-9-1340,-15 4-1986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46.1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0 3121,'0'12'680,"0"6"72,0 2 400,0 4-144,-3 5-215,-4 7-129,1 2-32,-4 6-96,0 6-96,3 0-232,1 3-96,3 0-96,3 0-8,0-3-8,0-2-328,9-7-352,14-9-984,0-20-2401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48.1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123 128 2593,'-59'0'6682,"58"0"-6679,0 0-1,0 0 0,1 1 1,-1-1-1,0 0 0,1 0 1,-1 1-1,0-1 0,1 1 0,-1-1 1,1 0-1,-1 1 0,0-1 1,1 1-1,-1 0 0,1-1 1,-1 1-1,1-1 0,0 1 1,-1 0-1,-8 17-45,7-14 39,-5 13-8,0 1 1,1 1 0,1-1-1,1 1 1,0-1 0,1 1-1,0 37 1,3-27 5,-1-11 3,1 1 1,1 0 0,6 32-1,-6-46 1,0 0-1,0-1 1,1 1 0,0 0-1,0 0 1,1-1-1,-1 1 1,1-1 0,0 0-1,0 0 1,0 0-1,1 0 1,-1 0 0,1-1-1,0 1 1,0-1-1,0 0 1,7 4 0,-6-5-11,0 0 1,0 0-1,0-1 1,0 1-1,1-1 1,-1 0-1,6 0 1,41-1-49,-27 0 51,-20 0 18,-1 0 1,1-1-1,0 0 0,-1 0 1,1 0-1,0 0 0,-1 0 0,0-1 1,1 0-1,-1 0 0,7-4 1,-5 1 18,-1 1 1,1-1 0,-1 0 0,0 0 0,0 0-1,8-13 1,-1-3 38,-1-1-1,0 0 1,11-37 0,-14 39-86,0-3 44,0 0 0,-2-1 0,-1 1 0,0-1 0,-2 0 0,1-32 0,-4 40-24,1 9 108,-1 0 0,-2-15-1,2 20-80,-1-1 0,1 1 0,-1 0 0,0 0 0,0 0-1,0 0 1,0 0 0,0 0 0,0 0 0,0 0 0,-1 0 0,1 0-1,-4-2 1,-3-3 28,-1 0-1,0 1 1,0 0 0,-18-8-1,-42-14 53,38 17-92,27 10-47,1 0 0,-1 0 0,0 0 0,0 0 0,-1 1 0,1 0 0,0 0 0,0 0 0,0 1 0,0-1 0,0 1 0,0 0 0,0 0 0,1 0 0,-1 1 0,0-1 0,0 1 0,1 0 0,-1 0 0,-4 3 0,1 0 21,-86 69-80,92-73-38,0 0-1,1 0 1,-1 1-1,1-1 0,-1 0 1,1 0-1,0 1 1,-1-1-1,1 0 0,0 0 1,0 1-1,0-1 1,0 0-1,0 1 0,0-1 1,0 0-1,0 1 1,1-1-1,-1 0 0,0 0 1,1 1-1,-1-1 1,1 0-1,-1 0 0,1 0 1,0 0-1,-1 0 1,1 0-1,0 0 0,0 0 1,0 0-1,2 2 1,12 1-2885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48.9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1 832,'35'44'4441,"-14"-21"-3764,0 0 1,29 22 0,-45-41-581,-1-1 1,0 1 0,-1 0 0,1 0 0,3 5 0,-6-8-77,0 1 0,0-1 0,0 1 0,0 0 0,-1-1 0,1 1 0,-1 0 0,1 0 0,-1-1 0,0 1 0,0 0 0,0 0 0,0 0 0,0-1 0,0 1 0,0 0 0,0 0 0,-1-1 0,1 1 0,-1 2 0,-2 1 36,0 0-1,0 0 1,0-1 0,-1 1 0,1-1 0,-1 0 0,0 0-1,-5 4 1,3-2-16,-58 50 177,-17 15-175,80-69-41,0-1-1,0 0 1,0 0 0,0 1-1,0-1 1,0 0-1,0 1 1,1-1-1,-1 1 1,0-1-1,1 1 1,-1-1 0,1 4-1,0-4-1,0 0 0,0 0 0,0-1-1,0 1 1,0 0 0,0 0 0,0 0 0,1 0 0,-1 0-1,0 0 1,1-1 0,-1 1 0,1 0 0,-1 0 0,1-1-1,-1 1 1,1 0 0,-1 0 0,1-1 0,0 1-1,-1-1 1,1 1 0,0-1 0,0 1 0,1 0 0,16 9 65,0-1 1,1-1 0,0-1 0,0 0 0,1-2 0,0 0-1,0-1 1,0-1 0,0-1 0,22 0 0,-14-2-239,0-1 0,1-2 0,48-10 0,-1-11-1502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49.7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 15 4017,'3'-1'3002,"12"-3"-2499,-1 1 0,1 1 0,17-1 0,49 1 696,-72 2-1127,-8 0-66,1 0 0,0 0 1,-1 1-1,1-1 0,-1 0 0,1 1 0,-1-1 0,1 1 1,-1-1-1,1 1 0,-1 0 0,0 0 0,1 0 0,-1 0 0,0 0 1,0 0-1,1 0 0,-1 0 0,0 0 0,0 0 0,0 1 0,0-1 1,-1 0-1,1 1 0,0-1 0,0 1 0,-1-1 0,1 1 0,0 1 1,1 5 15,-1 1 0,1-1 0,-1 1 0,0 10 0,-1-15-9,1 16 79,-3 24 0,2-36-82,-1-1-1,-1 0 1,1 0 0,-1 0 0,-1 0 0,-5 11-1,2-6-45,-1-1 0,0 0-1,-1-1 1,0 0 0,-1 0 0,0 0-1,-1-1 1,0-1 0,0 0-1,-1 0 1,0-1 0,0 0 0,0-1-1,-1 0 1,0-1 0,0 0-1,-1-1 1,-20 4 0,28-6-147,5 1-270,0-2 410,1-1 0,0 1 1,0 0-1,0-1 0,-1 1 0,1-1 0,0 1 0,0-1 1,0 0-1,0 1 0,1-1 0,16 4-64,1-1 0,25 1-1,-1 0 110,4 0 71,-23-2 20,0 1 0,27 6 0,-49-9-91,-1 1-1,0-1 0,0 1 1,0-1-1,0 1 1,0-1-1,0 1 0,0-1 1,0 1-1,0 0 0,0 0 1,0 0-1,0-1 1,0 1-1,-1 0 0,1 0 1,0 0-1,-1 0 0,1 0 1,0 0-1,0 2 1,-1-1 14,1 0 1,-1 0-1,0-1 1,0 1 0,0 0-1,0 0 1,0 0 0,0 0-1,0-1 1,-1 1 0,1 0-1,-1 0 1,1-1 0,-2 4-1,-2 1 79,0 0 0,0 0 0,-1 0 0,1-1 0,-1 1 1,-10 6-1,6-3-11,-17 15-122,0 0 0,-2-2 0,-41 26 0,62-45-357,1 0 0,-1 0 1,0 0-1,0-1 0,-7 2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50.3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433 1 6969,'0'0'1087,"-2"1"-669,-17 9 72,0 1 1,1 1-1,-23 20 0,5-4-236,-7 5-114,-70 68 0,93-80-236,1 0-1,1 2 1,2 0-1,0 0 1,-15 31-1,28-47 47,0-1 0,0 0 1,0 1-1,1 0 0,0 0 0,0-1 0,1 1 0,0 0 0,0 8 0,1-14 42,0 0-1,0 0 0,0 1 0,1-1 0,-1 0 0,0 0 0,1 0 0,-1 0 0,1 0 0,-1 0 0,1 0 0,-1 0 0,1 0 0,0 0 0,0 0 0,-1 0 0,1 0 1,0-1-1,0 1 0,0 0 0,0 0 0,0-1 0,0 1 0,0-1 0,2 2 0,3 0-11,0 0-1,1 0 1,10 1 0,-9-1 13,231 32 296,-207-30-280,1 1-854,0-2 0,1-2 0,45-3 0,-48-5-1867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50.6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121 0 3065,'-10'21'896,"-3"11"-520,0 9 808,0 9-248,0 9-335,0 6-49,0 0-264,0 3-160,3-6-128,3 0-88,4 2-456,3-11-993,0-14-1775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51.2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233 1 3625,'0'1'4945,"-1"16"-4378,-5 31 0,1-7-296,-1 34 204,5 78-1,2-141-431,0 0 0,1 0 0,0-1 1,1 1-1,1-1 0,0 0 0,0 0 1,1 0-1,0 0 0,1-1 0,0 1 1,1-2-1,11 15 0,-6-10 61,-3-3 60,14 19 1,-21-26-152,0-1 1,0 1-1,0 0 0,-1 0 0,1 0 1,-1-1-1,0 1 0,0 0 0,-1 0 1,1 7-1,-1-9-4,0-1 0,0 1 1,-1 0-1,1-1 0,0 1 0,-1 0 0,1-1 1,-1 1-1,0-1 0,0 1 0,1-1 0,-1 0 1,0 1-1,0-1 0,0 0 0,-1 1 0,1-1 1,0 0-1,0 0 0,-2 1 0,-3 2 13,0-1 0,0 0 0,-10 4 0,14-6-18,-13 5-167,0-1-1,0-1 0,0 0 0,0-1 1,-1-1-1,1 0 0,-1-2 0,-29-1 1,35 0-218,-1 0 0,1-1 1,0 0-1,-12-5 1,6 1-1358,-25-16 0,41 21 1686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51.5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5777,'22'3'800,"11"0"-71,10 0 511,12-3-592,8 3-296,2 0-352,23 5-176,-16 4-800,-16-6-1697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8.4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1 224 1320,'0'-8'6116,"0"3"-5225,0 5-904,0-1 7,0 1 0,0 0 0,0 0 0,0 0 0,0 0 0,0-1 0,0 1 0,0 0 0,0 0 0,0 0 0,0 0 0,1 0 0,-1 0 0,0 0-1,0 0 1,0 0 0,0 0 0,0 0 0,1 0 0,-1-1 0,0 1 0,0 0 0,0 0 0,0 0 0,1 0 0,-1 0 0,0 0 0,0 0 0,0 0 0,0 0 0,0 0 0,0 0 0,0 0 0,0 0 0,0 0 0,1 0 0,17-5 19,-12 4-5,0-1 0,0 1 0,13-1 0,316 2-208,-267-3 123,90-19 0,-146 21 73,29-5-38,19-5-142,97-2 0,-47 14-64,253-8 153,119 1 116,-319 7-17,-23-1-1,306-6 46,-15-3 85,50-2-112,-235-7-15,109-6 14,-1 14-16,-35 11 50,356-3-25,-405-4-22,68-1 8,-121 7-12,263-1 26,-192-11 22,1 0-8,429 12 93,-294 3-73,-416-3-63,424-6 25,37 2 28,-296 5-48,956 28 20,-882-10-37,-87-5 4,87 8-3,114 8 60,438 37-20,-394-42-23,1-24 18,-231-1-14,-120 0-7,160-2 16,-1-15-5,-32-10 3,202-20-3,-191 46-77,-15-1 41,-152 0 28,0-1-1,31-10 0,-43 9-7,1 1 0,29-2 0,-43 5-15,-1 0-32,-1 0 16,1-1 1,0 1 0,0 0 0,0 0-1,0-1 1,0 1 0,0 0 0,0 0-1,-1 0 1,1 0 0,0-1 0,0 1-1,-1 0 1,1 0 0,0 0 0,-1 0-1,1 0 1,0 0 0,-1 0-1,1 0 1,0 0 0,-1 0 0,1 0-1,-11-1-533,5 1-40,-9-4-1089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8:09.5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69 11 208,'-9'-4'8207,"9"4"-8156,1 26 1,-1 3-30,-4 33 0,3-40-18,1 34 0,1-19-4,-1 211 41,4-190-1,1 1-1,0 56-15,-1-2-21,-3-39 20,-3 86 50,-6-47-4,3-25-65,-5 187 43,7 12 46,-9-117-11,1-45-4,10-61-41,-1 18-34,-5 61 90,5-79 115,1 177 123,2-127-178,-1 660 150,-6-602-286,0 2-18,6 902 113,10-779-125,0-1 10,-10-163 12,3 276 13,-2-61 7,-2-185-23,1 834 90,9-872-74,-2-50-22,-3 10 30,14 163 62,-3 87-38,-5-81-4,5 4 56,-15 2-67,0-117-166,0-133-90,0-1 0,5 20 1,-5-27 207,0-2-8,0 0 0,1-1 0,-1 1 0,0 0 0,0 0-1,0 0 1,0 0 0,0 0 0,0 0 0,0 0 0,0 0 0,0 0 0,0 0 0,0 0 0,0 0 0,0 0-1,0 0 1,0-1 0,0 1 0,0 0 0,1 0 0,-1 0 0,0 0 0,0 0 0,0 0 0,0 0 0,0 1 0,0-1-1,1 0 1,-1 0 0,0 0 0,0 0 0,0 0 0,0 0 0,0 0 0,0 0 0,0 0 0,1 0 0,-1 0 0,0 0-1,0 0 1,0 0 0,0 1 0,0-1 0,0 0 0,0 0 0,0 0 0,0 0 0,0 0 0,0 0 0,0 0-1,0 1 1,1-1 0,-1 0 0,0 0 0,0 0 0,0 0 0,0 0 0,0 0 0,0 1 0,0-1 0,0 0 0,0 0-1,0 0 1,-1 0 0,3-3-364,1 0 0,-1 0 0,0 0 0,1-1 0,-2 1 0,1-1-1,-1 0 1,2-5 0,6-26-1887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5.8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24 3649,'6'-23'6322,"-15"264"-5379,5-133-2372,4-107 1419,2 7-1560,19-7-2870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8:15.0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52 672,'0'-4'703,"0"0"-505,0 2 0,0-2 0,0 2 0,0-2 0,0 2 0,1-2 0,1 1 0,-1 0 0,0 0 0,1 1 0,-1-1 0,5-4 0,-5 5-119,4-2 229,-5 6-97,4 6-154,2 5 209,-1 0 0,3 21 0,-4-13-167,40 116 8,-37-88 5,-5-25-39,4 88-22,-2-58 53,-3-19-95,3 0 1,15 50-1,38 111 37,-42-142-20,-8-14-17,-3 1 0,-4 50-1,-2-34 13,2 420 369,10-289-234,-3-101 130,-1 2-167,-19 557 811,11-364-797,4-148-66,-27 287-257,15-71 270,11-232-64,-20 270 149,-4-225-135,8-63 32,10 99 25,5-130 38,1-24-99,17 73-1,5-8 96,2 173-1,-21 42-248,-4 1398 903,6-1314-726,-6 502-90,8-775 48,-3-66-5,14 78 13,-12-103-15,-4-17 0,0 86 0,-6-61 0,3 175 223,0-228-258,0 0 0,0 1 0,0-1 1,0 1-1,0-1 0,0 1 0,0 0 1,1-1-1,-1 1 0,0-1 0,0 1 1,0-1-1,0 1 0,2 0 0,-2-1 1,0 0-1,1 0 0,-1 1 0,0-1 1,1 0-1,1 2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2.75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1360,'0'0'7015,"0"4"-7087,7 132 84,27 49 23,-31-172-34,12 74 2,-3-9-10,8 37-28,-16-83 27,-3 0 0,-1 36-1,-1-18-3,0 114-52,3 188-280,-1-273 266,3 105-125,-4 154-228,12-121 83,-4-121 174,3 206 144,-10-218 18,8 70-5,-1 7 4,-4 156 12,11 281 2,6-197 21,-7-112 12,19 120-26,50 532-22,-54-631 17,9 137 0,-13 62 5,4 130-6,8-225 12,-9-139-6,-18-51 0,-10 2 5,-1-87-10,-4 50 76,1-2 24,4-124-990,0-81-468,0-8-2946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34.83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1 215 1240,'1'-9'3333,"0"8"-3320,-1 1 0,0-1 0,1 1 0,-1-1 0,0 1 0,0 0 0,1 0 0,-1 0 0,1 0 0,0-1 0,-1 1 0,1 0 0,-1 0 0,1-1 0,-1 1 0,1 0 0,2-1 171,14-3-12,-1-1-1,1 2 1,1 1-1,30 0 1,94 4 15,147-4-102,10-1-72,-109 14-11,149-10 19,-183-2-21,170 30-7,-146-8 6,470 7-14,-542-28 15,392-11 0,332-20 50,-679 28-44,31-3 12,123-4 68,547-18-27,659-37-19,-1349 55 0,446-26-13,0 13 46,-299 15-57,522-6 55,1251 14 5,-1846 10-78,-84-2 2,217-4 10,-259-4-8,144-7 25,-39 0-19,-21 5 108,409-7 19,733-11-121,-1280 20-15,-7-2-19,77 10 0,-3 11-792,-118-16 517,-12-1-40,-11-1-106,-5-1-1647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47.6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55 0 1320,'-15'0'3413,"-9"0"-968,24 1-2444,0-1 0,-1 0 1,1 0-1,0 1 0,-1-1 1,1 0-1,0 0 0,-1 1 1,1-1-1,0 0 1,0 1-1,0-1 0,0 0 1,0 0-1,0 0 0,0 0 1,0 1-1,-1-1 1,1 0-1,0 1 0,0 0 1,-3 10 29,2-6-28,-2 10-5,1 1 0,0 0 0,1-1 1,2 30-1,0-9 4,-2 105-20,3 159-43,38 82 45,-19-160 89,-13-103-44,23 135-15,-5-54-4,25 497-595,-48-18 441,-4-409 70,1 548 190,5-617-36,32 222 0,-2-27 13,-8 10-162,-7-85-237,-19-163 67,-2 182-436,-13-141 603,-1 29 63,27 202-51,9 43 269,-18-362-195,0-15 0,2 99-122,-5-171 77,0 6 39,4 34 0,15 73 18,3 30-208,-15-11-511,0-19 636,-5-16 224,-3-65 137,-5 147 90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0.36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65 104,'-18'-2'6121,"15"1"-5373,3-13-2383,0 12 1634,1 0 0,-1-1 0,1 2-1,-1-1 1,1 0 0,-1-1-1,1 2 1,0-1 0,0 0-1,0 0 1,1-2 0,2 0 32,-1-1 1,0 2 0,6-6 29,-9 9-32,0 0 1,0 0 0,0 0-1,0-1 1,1 1 0,-1 0-1,0 0 1,0 0-1,0 0 1,0 0 0,0 0-1,0 0 1,0 0 0,0 0-1,0 0 1,1 0 0,-1 0-1,0 0 1,0 0-1,0 0 1,0 0 0,1 0-1,-1 0 1,0 0 0,0 0-1,1 2 268,0-2-268,-1 0 1,0 0-1,0 0 1,0 0 0,0 0-1,0 1 1,0-1 0,0 0-1,0 0 1,0 0-1,0 0 1,0 1 0,0-1-1,2 9-261,-1-8 352,7 35 78,-3-11-157,6 30-1,-8 96 145,-1-17 181,11 180 265,-11-226-549,-1 18 49,1 39 28,10 84-79,5 227 8,-17-314-87,1 175 31,27 42 17,-18-267-45,2 23-41,34 311 133,15-2 141,-8-50-171,-15 4 12,-8-82-24,17 219 39,-9 150-110,-34-212-443,-5-277 160,1-138 267,3 167-221,4 351 160,-8-372 76,20 305 50,5-175 116,-14 0 19,-11-163-108,3 165 182,10-83-632,-9-203-609,9 35 1,-11-61 586,-1 2 1,1-2-1,1 0 1,0 1-1,-1-1 1,6 9-1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6.6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 1 432,'-3'12'2251,"0"1"-345,0-2 1,0 20-1,3 173-1860,5-132-38,-2-30-13,26 277 195,-25-274-197,12 163 103,10 89-64,18-54-15,36 227 18,-57-327-17,5 47 0,9 145 86,-21-198 20,8 86 55,-12-79-125,5 51 104,-10-90-129,7 133 178,24 139 9,-11-160-135,-26-201-80,6 57 30,17 74 0,-5-71-25,27 148 45,-25 72 34,-20 2 45,-2-150-105,-5 190 27,-3-114-157,0 3 94,9-134-5,0 112-40,7-104 38,1 1-2,-7-25 20,9 158-18,6 114 51,-14-269-64,2 111-221,5 131-182,-6 10-290,-4-217 641,2-96 41,1 1 1,1 1-1,8 28 0,1 11-19,-1 61-2,-6-41 6,6 127 32,-11 74 457,0-281-456,0 0-3,0 0 3,1 0 0,-1 0 1,0 0-1,0 0 0,0 0 0,0 0 1,1 0-1,-1 0 0,0 0 1,0 0-1,0 0 0,0 0 0,0 0 1,0 0-1,1-1 0,-1 1 1,0 0-1,0 0 0,0 0 1,0 0-1,0 0 0,0-1 0,0 1 1,0 0-1,0 0 0,0 0 1,0 0-1,0-1 0,0 1 0,1 0 1,-1 0-1,0 0 0,-1 0 1,1-1-1,0 1 0,0 0 1,0 0-1,0 0 0,0 0 0,0-1 1,0 1-1,3-58-3191,-3 18 451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6:59.0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98 113 576,'0'-5'730,"0"2"-329,0-1 1,0 1-1,0 0 0,-1 0 1,0-1-1,1-2 1,-7-8 2646,5 10-3050,1 1 0,-1-1-1,1 1 1,-2-9-1,-2 0-7,5 10 9,-1 1 1,1-2-1,-1 1 1,0 0-1,1 1 1,-1-2-1,1-1 1,-1-6 224,0 9-161,0 9-280,-5 312 1008,1-145-582,-22 213 81,-3 243 103,36-289-290,9 47-56,-13-172-19,0-10-7,4-133-24,20 98-1,12 2 3,-23-96 55,20 114 3,28 155-23,-44-254 2,8 68 72,7 177-1,0 47-47,11-2 85,-30-267-101,15 240 11,-16 0-27,-11-275-20,2 314 27,-4-105-22,29 79-5,7 64 8,-34-252 1,13 270 6,23-97-7,-13-135-8,-14-44 0,-9 79 16,8-118-33,-5-91 11,3 69 21,-9-101-38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0.9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102 56 184,'-1'-3'384,"0"-1"-1,-1 0 1,1 1 0,-1-1 0,0 0-1,-4-5 1,6 8-243,-1-1 0,-1 0 0,1 1 0,0 0 0,-1 0 0,1-1 0,-1 1 0,1 0-1,-1 0 1,0 0 0,1 0 0,-1 1 0,0-1 0,1 0 0,-4 0 0,-7-1 664,8 1-376,-1 0 0,0 0 0,-8 0 0,-1 1-699,13 9-30,1 245 1122,2-220-766,9 57 0,2 11 128,-12 137 233,-1-224-378,-15 165 200,1-34-103,10 205 114,4-221-179,3 324 366,-3-261-263,4 581 135,3-466-293,13 1 0,-20-302-15,31 363 10,-15 1 84,-17-71-64,2 339-23,13-344-18,-5-154 12,-1 12 3,28 384-5,-2 27-188,-17-200 121,-10-259-35,12 316-203,-16-103 303,15 0 2,-3 169-151,-6-339 138,11-2-5,-17-129 17,10 128 1,1 0-37,-14-145 35,2 6-140,7-31-3552,-9-9 1464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6.1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37 496,'0'0'5656,"3"0"-5701,28 11 119,-24-8-64,0 0 0,0-1 0,-1 0 0,13 2 0,35-3-198,-29-2 184,-12 0 78,0 0 0,-1-1 1,22-7-1,-20 6-38,1-1-5,1 3 0,24-3 0,-24 3-15,56-6 81,8-2-79,315 6-46,-249 4 39,-124-1-2,1 3 1,-1 1-1,33 9 0,34 5 16,73-13-49,-33-4 2,-63 4-7,131 4 16,-114-8 20,161-6 2,-73-12-3,80-4 11,171 2-16,-70 5 15,-277 13-17,209 10-14,-27 8 24,48 5 6,-246-15 13,236 23 135,157-29 363,-241-8-281,6-2-197,424 9-74,-341 0 51,104 16 45,355 19-52,-379-35 27,348 6 47,623 4-42,-1088-10-45,164 15 11,363 21-58,168-36 88,-525 0-25,30 12-23,-258-5-4,-24-3 2,140 6-5,-1 19 5,-216-15 2,167 21 60,-223-29-54,101 5-27,-142-11 27,9 0 6,-1 0 0,30-5 1,-8-2 32,71-4 0,41 11 95,-71 1-106,-77-1-46,-10-2-2160,7 2 1983,0 0 0,1-1 0,-4-2 1,5 3 140,-14-8-2022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08.5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9 224 440,'0'0'3961,"-8"0"-2269,21 0-1392,17 0-348,1554 0 811,-1063-27-350,0-36-262,17 19-112,73 43-51,-121 1 65,49-13-51,-109 1-10,-384 11 7,429-12 24,-258 1-20,235-13 6,-3 13-3,-122 11-13,70 23 14,-334-17-6,560 22 22,-162-19-27,4 22 0,-213-2 4,268 25 0,-84-25-5,-187-14 7,200 30-5,-126-11 4,0-15 12,-173-16-25,759 1 84,-646-18-133,-119 6 62,330-8-340,-464 17 326,75 0-223,110-14 1,-52 0 249,-119 10-12,25-5-1,-16 2 0,3 0 34,103-16 124,80-13 33,-14 2 173,-146 31-399,5 0 32,-61 3 3,70-13 104,-50 7-379,2 3 0,-1-1 0,40 2 1,-68 2-607,-12-2-818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6.21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 3041,'0'-2'2888,"3"2"-2392,0 0-496,1 8-32,2 19-112,-3-1-1088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1.0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88 520,'3'0'5059,"9"-1"-4559,0 1 1,18-5-1,-10 2-525,1 1-1,22 1 1,-9-1 24,133 1 50,-89 2-71,49 9 8,-14-1 32,371-8 82,-253-2-26,-16 1-57,253 1 53,-168 10-58,-27-1-20,-122-7 9,31-2 11,247-12 64,-143-13 8,11-2-34,181 9-42,5 13 8,-25 1-8,844-7 54,-802 32-71,19-5 36,-492-17-27,684-15 6,417-12 68,-501 17-90,-1 0 0,-501 9 25,219 7 22,-50 36-87,-217-29 56,629 83 13,-126-22-1,-373-40 5,0-16 30,326-15-774,-398-3 757,94-18 25,-29 0 264,-158 17-375,146-8 161,-137 5 9,85-21-1,-1-5 62,-97 24-77,61 0-1,-59 6-85,-40 0-140,-4 0-643,-34 0-1179,15 0 6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4.34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34 286 888,'0'0'484,"-6"-1"-217,-1-4-279,6 4 69,-1 0 0,1 0 0,0 0 0,-1 0 0,1 0 0,1-1 0,-3-1 296,-7-10 3051,10 11-3311,0 2-70,0 0-1,0 0 1,1 0 0,-1-1-1,0 1 1,0 0 0,0 0-1,0 0 1,0 0-1,1-1 1,-1 1 0,0 0-1,0 0 1,0 0-1,1 0 1,-1 0 0,0 0-1,0 0 1,0 0-1,0-1 1,0 1 0,0 0-1,0 0 1,1 0 0,-1 0-1,19 1-267,-11-1 470,0 0-144,3 0 9,1 0-1,0 1 0,19 4 1,21 7-35,74 5 0,53-10 50,56 10-115,-25-1 6,60-14 197,-148-3-98,520-2 88,-308 4-170,374-3 110,-333-30 236,-201 12-305,488-11-27,155 15 58,-136 5-63,-42 1 4,-534 7-24,205-10-1,111 0 22,3 13-12,294-7 15,-185-16 9,-211 16-29,-89 4-11,222-16 18,153-23 12,-1 1-15,-344 30-3,-120 6-6,526-10-3,4 14 3,-454 1 8,108 25-9,132 8-17,-411-33-16,132 3 32,-84-3-14,10 1-7,-37 9 14,151 2 514,-195-13-403,-14 0-100,1 1 0,-1 0 0,0 1 0,15 3 0,15 4 124,43 4 0,-7-2 47,-71-9-161,-5-1-12,1 0 0,1 1-1,-2-1 1,1 1 0,0-1-1,-1 1 1,1 0-1,2 0 1,-52 2-4098,20-3 1064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6.5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1 111 56,'11'0'3511,"-10"0"-3420,11 0 981,-8 0-994,-1 1-1,1 0 1,0 1-1,-1-1 1,0 0-1,1 0 1,-1 1-1,5 3 1,1 0-34,-3-2-33,2 1 0,0-2 1,0 1-1,0-1 0,-1-1 0,10 1 0,48 1 428,-60-3-383,344 0 942,-307 3-993,0 1 1,55 13-1,-13-2 10,149 7 6,2-21 19,31 2-13,140 23 11,-237-13-28,-92-8-10,332 22 17,0-15-1,1694-12 16,-1523-17-21,-4-21 0,-478 31-10,44-3-1,213-13 0,565-36 78,-916 59-78,436-40-19,-1 14-16,-178 19 35,162-7 8,277-10 24,226 13-40,-400 7 24,-329 5-16,-2-1 1,396-6 207,-69-6-159,0 12 38,-216 1-56,198-1 122,-267 10-123,-2-1 65,-207-9-91,195 9-22,-212-7 14,15 3 0,-3 1-3,-22-6-13,-1 0-1,0 0 0,1 0 1,-1 0-1,0 0 1,1 0-1,-1 0 1,0 0-1,0 0 1,0 0-1,0 1 1,0-1-1,1 0 0,-1 0 1,0 0-1,0 0 1,1 1-1,-1-1 1,0 0-1,0 0 1,1 0-1,-1 1 1,0-1-1,0 0 1,0 1-1,1-1 0,-1 1-14,0-1 1,-1 0-1,1 1 0,0-1 0,0 0 0,0 0 0,-1 0 0,1 0 0,0 1 0,0-1 0,-1 0 0,1 0 0,0 1 0,0-1 0,-1 0 0,1 0 0,0 1 0,0-1 0,-19 10-1078,16-8 958,-12 5-1109,0 0-523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18.4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14 1008,'0'0'5143,"-5"-8"-4654,-3 3-1249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2.0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42 616,'0'0'6879,"0"2"-6982,0 51 670,3 133 115,-2 1-596,-2-98-14,1 127 10,0-214-81,1 2 2,3 4 9,-3-7-17,-1 0 1,1 1 0,-1-1-1,0 1 1,0-2 0,1 2 0,-1-1-1,0 1 1,0-1 0,-1 3 0,1-3 4,0 0 0,0 1 0,0-2 0,0 2 0,0-1 0,0 1 0,0-1 0,0 1 0,1-2 0,0 4 0,-1-4-8,1 1 1,-1-1-1,0 1 0,1-1 0,-1 0 1,1 1-1,0-1 0,-1 0 1,1 0-1,0 0 0,-1 0 1,0 0-1,1 0 0,0 1 1,0-1-1,-1 0 0,1 0 1,0 0-1,17-1-52,-11 1 75,11 0 47,2 1 22,-1-2 0,0 1 0,31-8 0,-23 2-34,1 1 0,39-1 0,56 5-53,-60 2 33,260 2 58,-233-10-33,0 0 23,-63 6-70,-14 1-11,-1 0 0,0 0 1,0 0-1,0 1 0,0 1 0,12 4 0,-6 0 6,0 0-1,0-2 0,1 0 0,-1-2 0,37 2 1,515-4 289,-570-1-285,1 1 0,-1 0 0,1 0-1,-1 0 1,0 0 0,1-1 0,-1 1 0,1 0 0,-1-1 0,0 1 0,0 0 0,1 0 0,-1-1 0,0 1 0,0-1 0,0 1 0,0 0-1,0 0 1,0 0 0,1 0 0,-1-1 0,0 1 0,0-1 0,0 1 0,0-1 0,0 1 0,0 0 0,0-1 0,0 1 0,0-1 0,0 0-1,0-16 244,0 10-169,0 1-53,0-5-12,0-1 0,-1-1 0,-4-23 0,-2 5-129,2 0 0,-4-56 0,9-65-392,0 81 446,0-148-28,0 217 105,0 1-1,0 1 1,0-2-1,-1 1 0,1 0 1,-1-1-1,1 1 1,-1 0-1,1 1 1,-1-1-1,0 0 1,1-1-1,-1 1 0,1 0 1,-1 0-1,0 1 1,0 0-1,-1-1 1,2 0-1,-1 0 0,-2 0 1,2 0 5,0-1 0,-1 1 0,1 1 0,0-1 0,0-1 0,0 1 0,-2-3 0,-2-5-44,1 0 0,0-1-1,1 1 1,-5-15 0,8 23 18,0 0 0,0 1 0,0-1 0,0 1 0,0-1 0,-1 0 0,1 1 1,0 0-1,-1 0 0,1-1 0,0 0 0,0 1 0,0-1 0,-1 1 0,1-1 0,0 1 0,-1 0 1,1-1-1,-1 1 0,0-1 0,1 1 0,-1-1 0,-12 1-255,6 0 215,-140 0-293,100 4 354,0 0 32,-265-4 160,291-1-143,-41-7-1,41 3 8,-41 0 1,-410 5 70,265 3-89,201-3-61,-2 0-3,2 0 1,-2 0 0,1 1 0,0-1 0,-1 1-1,-11 5 1,14-5 8,-1 1 1,1-1-1,-11 0 0,-7 2 1,0 3 28,1-3 0,0 0 1,-27-1-1,-4-2-493,53 0 351,-1 1 0,0-1 0,1 1 0,0-1-1,0 1 1,-1-1 0,1 1 0,-1-1 0,1 1-1,0 0 1,-1-1 0,1 1 0,-1 0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2.7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356 20 1736,'-1'0'195,"0"0"-1,0-1 0,0 1 1,1 0-1,-1 0 0,0 0 0,0 0 1,0-1-1,0 1 0,1-1 1,-1 0-1,-6-3 582,2 2-465,0 0 1,-1 0-1,1 1 0,0 0 1,-1-1-1,0 2 1,-7-1-1,-96 1-302,101 0-12,1 1 0,-1 0 0,1 0 0,0 0 0,-1 1 0,2 1 0,-1-1 0,-1 1 0,2 0 0,-1 0 0,1 2 0,-1-2 0,2 2 0,-1 0 0,0-1 0,-8 9 0,8-5 4,1-2 0,0 1 0,0 1 0,0-1 0,1 1 0,0 0 0,1 0 0,-1-1 0,1 2 0,0-1 0,1 1 0,0 0 0,1 0 0,-1 9 0,2-14 16,-1 9 73,1 25 0,0-35-80,1 1 1,0 0-1,0 0 1,-1-1-1,1 1 0,0-1 1,1 1-1,-1-1 0,1 1 1,0-1-1,2 4 1,4 4 45,2 0 1,-1-1-1,0 0 1,1-1 0,1 0-1,20 14 1,-24-19-97,-1-1 0,0 0 0,1 0 0,0-1 1,0 1-1,0-1 0,0-2 0,0 2 0,0-1 0,1-1 0,-2 1 1,2-1-1,-2-1 0,2 0 0,6-1 0,-1-2-302,-1 0-1,-1-1 0,1 0 0,-1 0 1,0-2-1,15-11 0,14-15-2558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8.90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27 11 696,'0'0'6157,"0"-7"-6066,0 3-1,0 9-58,-1 28 81,-2-1 0,0 1 1,-8 32-1,7-39-28,2 0 1,-1 1 0,3 33-1,0-34-64,1-23-23,-1 1-1,1 0 1,-1-1 0,1 1 0,-1-1 0,2 1 0,-1-1 0,1 1 0,-2-2 0,2 2-1,3 4 1,3 2-10,16 19 0,-21-25 12,0-1-11,-1-2 0,0 2-1,1-1 1,-1 0-1,1 0 1,-1 0 0,1 0-1,0-1 1,-1 0 0,2 0-1,-2 1 1,2-1-1,-2 0 1,2-1 0,-1 1-1,6-1 1,0 0-185,-4 1-51,-1-1-1,0 0 1,0 0-1,0 0 0,1-1 1,-1 1-1,5-3 1,-5 1-318,0 0 0,0 0 0,-1-1 1,5-4-1,-8 7 511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29.61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82 30 224,'0'15'3229,"0"-13"-3212,0 0 52,0-2 0,0 2 0,0 0 0,0-1 0,0 1 0,0-1-1,0 0 1,0 1 0,1 0 0,-1-1 0,1 0 0,0 1 0,-1-1-1,1 1 1,0-1 0,-1 0 0,1 0 0,0 0 0,2 2 0,8 9 71,0 1 0,1-2 1,17 13-1,-26-22-191,-1-1 0,1 0-1,-1 0 1,1 1 0,0-1-1,0-1 1,-1 1 0,2-1-1,-2 0 1,1 1 0,0-1-1,0 0 1,0 0 0,-1-1 0,1 1-1,4-1 1,-6 1 33,-1-1 1,1 0-1,0 0 0,0 0 1,0 0-1,0 1 0,-1-1 1,0 1-1,1-2 1,0 1-1,-1 0 0,1 0 1,-1 0-1,1 0 0,-1 0 1,0 0-1,1 0 0,-1 0 1,0-2-1,0 1-1,2-11-304,0 1-1,-1 0 1,-1-1 0,0-17-1,-1 2-804,1 28 1135,0-1-1,0 0 1,-1 1-1,1 0 1,0-1-1,0 0 1,-1 1-1,1-1 0,0 0 1,-1 1-1,1-1 1,-1 1-1,1-1 1,0 1-1,0-1 1,-1 1-1,1 0 1,-1 0-1,0-1 1,1 1-1,-1-1 1,1 1-1,-1 0 0,1 0 1,-1-1-1,1 1 1,-1 0-1,0 0 1,1 0-1,-1 0 1,0 0-1,1 0 1,-1 0-1,-5-1 195,-1 1 1,-9 1-1,7 0-143,-59-1 791,65 0-816,0 0 0,1 1-1,-2-1 1,2 1 0,-1-1-1,1 1 1,-2 1 0,2-1 0,-1 1-1,1-1 1,-1 0 0,2 1-1,-2 0 1,1 0 0,0-1-1,-1 2 1,-2 3 0,-1 3 108,1-1 1,-1 1 0,-7 16-1,9-16-13,1 0 0,0 0 0,1 0-1,0-1 1,0 1 0,0 10 0,0-3 18,2 1 1,2 24-1,-1-38-133,-1 1-1,1-1 1,0 1-1,1-1 1,-1 1 0,1-2-1,0 2 1,-1-1 0,1 0-1,1 0 1,-1-1-1,3 4 1,4 6 55,6 8-5,1 1 1,21 18 0,-35-36-220,1-1 0,-1 0 0,1 0 0,0 0 0,-1-1 0,2 1 0,-1-1 0,0 0 0,0 1 0,0-1 0,1 0 0,-1-1 0,0 0 0,1 0 0,-1 1 0,1-1 0,2-1 0,13 1-2379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30.51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200 12 1272,'-2'-1'300,"0"0"-1,1 0 0,0 0 1,-1-1-1,1 1 0,-1 1 1,-1 0-1,2-1 0,-1 0 1,0 1-1,-3-1 0,-22 0-190,18 1-24,6 0-83,0 1 0,0 0 0,0-1 0,0 1 0,0 0 0,0 0 0,0 0 0,0 1 0,1-1 0,-1 1 0,0-1 0,1 1 0,0 0 0,-1 0 0,1 0 0,-4 5 0,-2 3 40,1 0 1,0-1-1,-5 13 0,3-7 31,2-1-1,0 1 0,1 0 1,1 1-1,0-1 0,1 1 1,0 0-1,1 1 1,1-1-1,0 22 0,1-23-62,1-9 13,0 1-1,0 0 1,0 0-1,2 7 1,-1-12-21,-1-1 0,0 1 1,1 0-1,0 0 1,0-1-1,0 1 1,0 0-1,-1 0 0,1-1 1,1 0-1,-1 1 1,0-1-1,0 1 0,1-1 1,-1 0-1,0 0 1,1 0-1,-1 1 1,2 0-1,3-1 35,-1 1-1,1 0 1,-1-1 0,1 1-1,0-2 1,-1 0-1,1 0 1,10 0 0,-6 0 5,-9 0-45,1 0 0,0 0 0,0 0 0,-1-1 0,0 1 0,1-1 0,-1 0 0,1 0 0,0 0 0,-1 0 0,0 0 0,1 0 0,-1 1 0,0-1 0,0 0 0,0-1 1,1 1-1,-1-1 0,-1 2 0,3-5 0,1-2-63,0-1 0,0 1 0,2-10 0,-4 11 28,7-18-329,0-2 1,-2 0-1,-1 1 0,-1-1 0,-1-1 1,2-50 2845,-4 83-1584,-2 166-410,0-166-480,0-1 0,1-1 0,-1 2-1,1-1 1,0-1 0,0 2 0,1-2 0,-1 1 0,1 0 0,1-1 0,3 8-1,-4-9-162,1 1 0,-2-2 0,2 1 0,0 0-1,0-1 1,-1 1 0,2-1 0,-2 1 0,1-1 0,1 0-1,-1-1 1,0 1 0,1 0 0,-1-1 0,6 1-1,8 2-1448,-3-4-488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9:47:31.1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 2128,'-3'8'3364,"3"-7"-3223,0 14-655,0-11 800,0 16-243,-1-4 19,1 0 1,1 0 0,5 28 0,-1-18 3,-2 2 0,0-1 0,-3 47 0,0-56 382,0-20-283,0-108-748,0 104 545,1-1 0,-1 1 0,1 0 0,1 0 0,-1 0 0,0 0 0,1 0 0,1 0 0,-1 0 0,1 1 0,2-7 0,-2 9 30,-1-1 0,0 2-1,1-2 1,-1 1 0,1 1-1,-1-1 1,2 1 0,-2 0-1,1-1 1,1 1 0,-1 1-1,0-1 1,1 0 0,-1 0-1,1 1 1,-1 1 0,1-1-1,-1 0 1,5 0-1,2-1-27,-1 2 0,1-1-1,16 4 1,-25-3-15,-1 0 1,0 0-1,0 0 0,1 0 0,-1 0 1,0 0-1,0 0 0,3 5-1065,-3-5 1065,0 0 0,0 0 0,0 1 1,0-1-1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01:53.4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286 12 3873,'-11'-3'1536,"-1"0"-1,-14-1 1,-47 2-89,53 2-1292,15 0-119,-1 1-1,1-1 1,-1 1-1,1 0 1,0 0-1,-1 1 1,1 0-1,0 0 1,0 0-1,0 0 1,0 1-1,1 0 1,-1 0-1,1 0 1,0 0-1,-1 1 1,1 0-1,-3 4 1,2-3-28,0 0 0,1 1-1,0-1 1,0 1 0,1 0 0,-1 0 0,1 0 0,0 1-1,1-1 1,0 1 0,0-1 0,0 1 0,1 0 0,0 0-1,0 10 1,0-8-12,1 1 0,0 0 0,1-1 0,3 18-1,-3-24-3,0 1 0,0-1 1,1 0-1,-1 1 0,1-1 0,0 0 0,0 0 0,0 0 0,0 0 0,1 0 0,-1-1 0,1 1 0,-1-1 0,1 0 0,5 4 0,0-2-82,0 1 0,1-1 0,0-1 1,0 1-1,0-1 0,0-1 0,1 0 0,-1 0 0,11 0 0,2-1-449,-1-1 0,37-4 0,-42 2-421,0-1 1,31-10 0,21-15-4373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6.6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5617,'1'1'113,"-1"0"-1,1 0 0,-1 0 1,1 0-1,-1 0 1,1 0-1,-1 1 1,0-1-1,1 0 0,-1 0 1,0 1-1,0 1 1,1 5 130,2 15 40,-1 0 1,-3 34-1,1-21-153,0 102-288,0-138 149,0 0 0,0 0 0,0 0 0,0 0 0,0 0 0,0 0 0,0 0 0,0 0 0,0 1 0,0-1 0,0 0 0,0 0 0,0 0 0,0 0 0,0 0 0,0 0 0,0 0 0,0 0 0,0 0 0,1 0 0,-1 0 0,0 0 0,0 0 0,0 1 0,0-1 0,0 0 0,0 0 0,0 0 0,0 0 0,0 0 0,1 0 0,-1 0-1,0 0 1,0 0 0,0 0 0,0 0 0,0 0 0,0 0 0,0 0 0,0 0 0,1 0 0,-1 0 0,0 0 0,0 0 0,0-1 0,0 1 0,0 0 0,0 0 0,0 0 0,0 0 0,0 0 0,2 0-19,0 0 0,0 0 0,-1-1 0,1 1 0,0 0 0,-1-1 0,1 0 0,-1 1 0,1-1 0,-1 0 1,1 0-1,-1 0 0,1 1 0,1-4 0,3-1-40,-1-1 0,7-8 1,-11 13 52,70-92-703,39-48 71,-92 123 780,-16 17-102,-1 0 0,0 0-1,1 0 1,-1 0 0,0 1 0,1-1 0,-1 1-1,1-1 1,-1 1 0,0-1 0,1 1 0,0 0 0,1-1-1,-2 2-6,0-1 0,-1 0-1,1 0 1,0 1 0,-1-1-1,1 0 1,0 1 0,-1-1 0,1 1-1,-1-1 1,1 1 0,-1-1-1,1 1 1,-1-1 0,1 1-1,-1 0 1,1-1 0,-1 1-1,0 0 1,1-1 0,-1 1-1,0 0 1,0-1 0,1 3-1,5 21 449,-5-17-325,5 19 182,-3-9-332,0-1 0,2 1-1,0-1 1,1 0 0,8 17 0,-6-20-592,0-1 1,1 0-1,19 20 1,-2-8-1705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7.9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341 61 392,'0'-33'2708,"0"19"892,0 13-3575,0 1 0,0 0 0,0-1 0,0 1 0,0 0 0,0-1 0,0 1 0,0 0 0,-1-1 0,1 1 0,0 0 0,0 0 0,0 0 0,0 0 0,-1-1 0,1 1 0,0 0 0,0 0-1,-1-1 1,1 1 0,0 0 0,-1 0 0,1 0 0,0-1 0,-1 1 0,1 0 0,0 0 0,0 0 0,-3-1 798,-4 2 21,6-1-843,1 1-1,0-1 0,-1 1 0,0 0 0,0-1 1,0 0-1,1 1 0,-1-1 0,1 1 1,-1 0-1,1 0 0,-1-1 0,1 1 1,-1 0-1,1 0 0,-1-1 0,0 3 0,-1 2 3,-78 121 75,-20 42-53,71-113-27,-35 101 1,55-127-66,1 0 1,1 1-1,1-1 0,2 2 1,-2 48-1,6-58-519,0-14-722,0-33-4868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8.3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1071 7 2905,'-6'4'439,"1"-1"0,-1 1 0,1 1 0,0-1 0,1 2 0,-1-1 0,1 0 0,-4 7 0,5-9-451,-182 249 935,69-90-760,-287 434 953,132-131-1089,270-464-33,-9 17-702,1 0 1,-14 39-1,23-55 441,-1-1-1,1 1 0,0 0 1,-1 0-1,1-1 0,0 5 1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8.79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1024 6 1064,'-1'0'2730,"0"0"-2606,0 0-1,-1 1 1,1-1-1,1 1 1,-2-1-1,1 1 1,0-1-1,-1 1 1,2-1-1,-1 1 1,0-1-1,-1 1 1,1 2-1,-15 13 415,10-9-279,-232 274 1423,204-239-1578,-106 137 260,-117 198 1,-9 104-279,264-475-129,-28 59 103,26-53-455,0-1 0,1 0 0,-4 20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9.1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786 7 1216,'-1'3'192,"0"0"0,0 1 0,1-2 0,-1 2 1,0-1-1,-1-1 0,1 2 0,0-2 0,-1 1 0,0 0 0,1-1 0,-3 4 0,-4 4 241,-257 408 1713,80-141-1670,-37 61 328,197-297-764,-29 62 0,51-96-119,2-6-31,0 1 0,1-1-1,-1 1 1,1 0 0,-1 0 0,1-1 0,-1 1 0,1 0 0,-1 2 0,14-12-2935,2-11 1010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9.51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574 0 1840,'0'0'1239,"-1"4"-639,-1 3-401,-1 1 0,0-1 0,-1-1-1,1 1 1,-9 10 0,8-10-113,-57 88 724,-203 326 1940,203-312-2764,-64 153 1,103-195-563,19-58 233,1-1 1,1 1-1,0 0 1,0 0-1,1 15 1,0-23 246,0 0 0,0 0 0,0 0 0,0-1-1,0 1 1,0 0 0,0-1 0,0 1 0,1 0 0,-1-1 0,0 1 0,0 0 0,1 0 0,-1 0 0,1-1 0,-1 1-1,0-1 1,0 0 0,1 1 0,0 0 0,1 0-238,-1 0-1,1-1 1,1 1-1,-2-1 1,1 0 0,0 0-1,-1 1 1,4-2-1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49.83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314 0 1856,'-11'29'1377,"-17"12"-417,-7 9 192,-4 10-144,-2-1-191,3-2-417,2-5-48,8-8-168,4-8-136,7-7-48,6-6-392,6-4-977,5-6-895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52.23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478 13 360,'-13'-1'5065,"13"0"-5028,0 0-1,0 0 1,0 1-1,0-1 1,0 1-1,-1-1 1,1 0-1,0 0 1,0 0-1,-1 0 1,1 0-1,-1-1 1,1 2-35,0 0 1,0 0-1,-1 0 1,1 0-1,-1 0 0,1 0 1,-1 0-1,1-1 0,-1 1 1,0 0-1,1 0 1,-1 0-1,1 0 0,0 0 1,0 1-1,-1-1 1,1 0-1,-1 0 0,1 0 1,-1 0-1,1 0 1,-1 0-1,1 0 0,-1 0 1,1 1-1,0-1 0,0 0 1,-1 1-1,-3 3-4,-1-2-1,2 2 1,-1-1-1,0 2 0,1-2 1,0 2-1,-5 7 1,2-2-2,-119 182 8,12 7 236,38-65 6,68-123-233,-21 37 32,-27 66-1,49-99-120,6-15 55,0 1-1,0-1 0,0 0 1,0 1-1,0-1 0,0 0 1,0 1-1,0-1 1,0 0-1,0 1 0,0-1 1,0 0-1,0 1 0,0-1 1,0 0-1,0 1 0,0-1 1,0 0-1,0 0 0,0 0 1,0 0-1,1 0-12,-1 0 0,1 1-1,-1-1 1,1 0 0,-1 0-1,0-1 1,0 1 0,0 0 0,1 0-1,-1 0 1,0 0 0,1 0-1,-1 0 1,0 0 0,1 0 0,-1 0-1,1 0 1,-1 0 0,0-1-1,1 1 1,19-18-765,4-8-410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52.6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775 7 1376,'-153'212'3550,"122"-170"-3200,-163 207 510,-47 64-673,207-263-239,1 1 1,-37 81-1,70-132 27,-4 8-192,1 0 1,0 0-1,-3 11 1,4 1-2762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53.6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573 655 1824,'-22'28'1753,"-2"7"-985,-10 9 312,2 8 40,4-3-423,6-5-513,5-8-184,10-13-112,1-12-1569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56.2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797 0 856,'0'3'213,"-1"-2"0,1 1 0,-1 1 0,1-1 0,0-1 0,-1 1 0,0 0 0,0 1 0,0-2 0,0 1 0,1 0 0,-2 0 0,1-2 0,-2 5 0,-4 2 211,-13 11 1,8-8 39,2 0-303,0 1-1,1 1 1,-11 16 0,-22 41-73,11-15-31,-122 169 48,84-138-69,-91 123 9,128-161-39,2 1-1,-40 85 1,60-108 1,-9 38 0,5-19-8,11-31 0,-1 3-159,3-16 123,1 1 1,-1 0-1,0-1 1,1 0-1,0 1 0,-1-1 1,0 1-1,0-1 1,1 1-1,-3 0 1,0 1-170,-2 2-143,1 0 0,0 0 0,0 0 0,-1 1 0,-5 8 0,9-10 163,-1-1-1,0 2 1,1-1-1,-1 0 1,1 0 0,-1 0-1,2 1 1,-1-1-1,0 0 1,1 0 0,-1 6-1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6.95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243 345 2713,'3'-6'427,"32"-73"3230,-29 63-3391,-1 0 0,0 0 1,2-19-1,-4 6-568,-1-44 1,-3 50-179,2 21 413,-1 0 0,0-1 0,0 1 0,-1 0 0,1 0 1,0 0-1,-1 0 0,1 0 0,-1 0 0,0 0 0,0 0 0,0 0 0,0 0 1,0 0-1,0 0 0,0 1 0,-3-4 0,2 4-30,0-1-1,0 1 0,-1-1 1,1 1-1,-1 0 1,1 0-1,-1 0 0,0 1 1,1-1-1,-1 1 1,0-1-1,1 1 0,-6 0 1,4 0 33,-1 0 0,1 0 1,-1 0-1,1 1 0,-1-1 0,1 1 1,-1 0-1,1 1 0,0-1 0,-6 4 0,4-2 83,1 0 0,1 0 0,-1 1 0,0 0 0,1 0 0,0 0 0,-6 7 0,1 1 105,1-1-1,0 1 0,1 1 0,0 0 0,1-1 0,0 2 1,1-1-1,0 1 0,1 0 0,1 0 0,0 0 0,1 0 1,0 26-1,1-37-107,1 0 0,0 0 0,0 0 0,1 0-1,-1 0 1,1 0 0,0 0 0,-1 0 0,1 0 0,3 6 0,-3-8-10,0 0 0,1 0 0,-1 1-1,0-1 1,1 0 0,-1 0 0,0 0 0,1 0 0,0-1-1,-1 1 1,1 0 0,-1 0 0,1-1 0,0 1 0,0-1 0,-1 0-1,1 0 1,0 1 0,2-1 0,6 1-32,0-1 1,0 1 0,0-1-1,0-1 1,0 0-1,0-1 1,0 0-1,0 0 1,-1-1-1,1 0 1,17-9-1,116-65-280,-140 75 305,1 1 0,0-1 1,0 0-1,-1 1 0,1 0 1,0-1-1,0 2 0,0-1 1,8 0-1,-12 1 2,1 0 0,-1 0 0,1 0-1,-1 0 1,1 0 0,-1 0 0,0 0 0,1 0-1,-1 0 1,1 0 0,-1 0 0,0 0 0,1 0-1,-1 0 1,1 1 0,-1-1 0,0 0 0,1 0-1,-1 1 1,0-1 0,1 0 0,-1 0 0,0 1 0,0-1-1,1 0 1,-1 1 0,0 0 0,2 5 48,0 0 0,-1 0 1,1 0-1,-1 0 0,-1 0 1,0 0-1,1 1 0,-2 6 1,1 1 77,0 9 67,0 5 127,0 0-1,-2 0 1,-1 0 0,-7 32-1,4-38-140,-1 0 0,-1-1 0,-1 0 0,-1-1 0,-1 0 0,-1 0 0,-13 17-1,17-27-123,0 0 0,-1-1 0,0 0 0,0 0-1,-1-1 1,0 0 0,-1-1 0,0 0 0,0-1-1,0 0 1,0-1 0,-1 0 0,-24 6 0,15-7 117,0-1 0,0-2 0,-1 0 0,-32-3 0,51 2-166,1 0 0,-1 0 0,0-1 0,1 1 0,-1-1-1,1 0 1,-1 0 0,1 0 0,-1 0 0,1 0 0,0 0 0,-1-1 0,1 1-1,0-1 1,0 0 0,-3-3 0,3 3-27,0-1 0,1 0 0,-1 1 0,1-1 0,0 0 0,0 0 0,0 0 0,0 0 0,0 0 0,1 0 0,-1 0 0,1 0 0,0-1 0,0 1 1,1-4-1,0-3-197,1 1 1,0 0-1,0 0 1,1-1-1,1 2 1,-1-1-1,1 0 1,1 1-1,0 0 1,0 0-1,9-11 1,34-37-2213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6:56.9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780 0 184,'-10'26'1361,"-23"43"0,-20 22 103,22-41-738,-181 296 737,47-76-1285,74-122 219,20-30-353,-36 64-505,106-181 295,0 1 0,0 0 0,0-1-1,1 1 1,0 0 0,-1 0 0,1-1-1,-1 1 1,1 0 0,0 0 0,-1 3-1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19:57:00.4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500 18 176,'9'-3'2666,"-8"3"-2672,14-2 1210,-15 4-1072,-1 0 0,1 0 0,0 1 1,-1-1-1,1 0 0,0 0 0,-1 1 1,0-2-1,0 1 0,-2 3 1,-14 19-59,3-6 152,-107 172 540,-38 54 33,73-121-305,74-105-461,-12 29 0,9-18-21,1 5 1,3-8-27,-5 16 37,9-24-3,-11 20 0,18-37-20,0-1 0,0 1 1,-1 0 0,1-1-1,0 1 1,-1 0 0,1 0-1,0-1 1,0 0 0,0 1-1,0 0 1,-1 1 0,1-2 4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5.1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36 1 3289,'0'1'2387,"-1"17"-1536,-1-1 0,0 0 0,-7 21 0,-3 22-553,6 8-206,2 75 0,5-130-105,-1 0 1,2 0-1,-1-1 1,2 1-1,6 21 1,-6-26 8,0 0 0,1 0 1,0 0-1,0-1 0,1 0 1,0 0-1,0 0 0,1 0 1,9 8-1,-12-11-11,1-1 1,0 0-1,1-1 0,-1 1 0,0-1 1,1 1-1,-1-1 0,1-1 1,7 3-1,-1-2-16,-1 0 1,1-1-1,15-1 1,-20 0 34,0 0 0,0-1 1,0 0-1,0 0 1,0 0-1,-1-1 0,1 0 1,0 0-1,-1 0 0,1-1 1,5-4-1,0 0 36,0-2-1,0 0 1,17-19-1,-16 15 0,0-1 0,-1 0 0,-1-1 0,0 0 0,-1 0 0,-1-1 0,0 0 0,-1-1 0,-1 1 0,-1-1 0,0-1 0,-1 1 0,-1-1 0,0 1 0,-1-25 0,-2 34-31,1-2 14,-2 0 0,1 1 1,-4-17-1,3 23-15,1 0-1,-1 0 1,-1 0-1,1 0 0,0 1 1,-1-1-1,0 0 1,1 1-1,-1-1 1,0 1-1,0-1 1,0 1-1,-1 0 1,1 0-1,-4-2 1,-3-2-3,-1 1 1,1 0 0,-1 0 0,-1 1 0,1 0 0,-1 1 0,1 1 0,-13-3 0,-90-4-175,108 9 149,-108 0-3239,88 3-348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6.2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212 1 680,'-4'1'5632,"-8"9"-5158,-1 0 1,-14 17-1,5-4-63,-26 24 432,-38 34 150,92-80-2203,-6-1 1148,1 0 1,0-1-1,-1 1 1,1 0 0,1-1-1,-2 1 42,5-3-29,0 1 1,0-1-1,0 0 1,-1-1-1,9-7 0,22-24 13,-17 16 7,0-1 20,-9 10 3,1 0 1,18-14-1,-27 23 4,0 0 0,-1 1 0,1-1-1,0 1 1,0 0 0,0-1 0,-1 1-1,1 0 1,0-1 0,0 1 0,0 0-1,0 0 1,0 0 0,0 0 0,0-1-1,0 2 1,0-1 0,0 0 0,0 0-1,-1 0 1,1 0 0,0 0-1,0 1 1,0-1 0,0 0 0,0 1-1,-1-1 1,1 1 0,0-1 0,0 1-1,0-1 1,-1 1 0,1 0 0,0-1-1,-1 1 1,1 0 0,-1 0 0,2 1-1,1 9 167,0 1 0,0-1-1,-1 1 1,1 20-1,-3 51 254,-1-39-281,2 17 57,0-11-122,-6 61 0,4-105-40,1-2-33,0 0-1,-1 0 1,0 0 0,-1 5-1,1-8 15,1-1 0,0 1 0,-1 0 1,1-1-1,-1 1 0,1 0 0,0-1 0,-1 1 0,1-1 0,-1 1 1,0-1-1,1 1 0,-1-1 0,1 1 0,-1-1 0,0 1 0,1-1 0,-1 0 1,0 1-1,1-1 0,-1 0 0,0 0 0,0 1 0,1-1 0,-1 0 1,0 0-1,-1 0 0,-18-1 234,13 0-247,-1 1 1,0 0-1,-14 2 1,21-1-12,-1-1 1,1 1-1,0-1 0,0 1 1,0 0-1,-1-1 1,1 1-1,0 0 0,0 0 1,0 0-1,1 0 1,-1 0-1,0 0 0,0 0 1,0 0-1,1 0 1,-1 0-1,0 1 0,0 1 1,4-2-328,225 31-781,-187-26-921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6.9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61 3241,'2'-2'1825,"2"-3"-1618,1 1-1,0-1 1,1 1-1,-1 0 1,1 1-1,-1-1 1,12-4-1,-8 4-117,0 1-1,0 0 1,0 0-1,1 1 1,10-2 0,-3 3 57,25 0 0,-37 1-116,0 0 0,0 1 1,0 0-1,0 0 0,0 0 0,0 0 1,0 1-1,0 0 0,6 4 0,-2-1 18,-1 1-1,1 1 0,-1 0 0,-1 0 1,1 1-1,11 14 0,-15-16-23,0 0-1,0 0 1,-1 1-1,0-1 1,0 1-1,0 0 1,-1 0-1,0 0 1,0 0-1,1 13 1,-3-15-22,1 7 44,-1 0 1,-1 13-1,1-22-33,-1 1 0,1-1-1,-1 0 1,0 0 0,0 0 0,0 1-1,0-1 1,-1 0 0,1 0-1,-1-1 1,0 1 0,-2 3 0,-13 11 34,-1 0 0,-29 20 0,-18 16 145,40-28 95,1 2 0,-27 39 0,49-65-276,1 1 0,0 0-1,0-1 1,0 1 0,0 0-1,0 0 1,1 0 0,-1 0-1,1 0 1,-1 0 0,1 0-1,-1 0 1,1 0 0,0 4-1,0-6-11,0 0-1,0 0 0,0 1 1,0-1-1,0 0 0,0 0 0,0 0 1,0 0-1,0 0 0,0 0 0,0 0 1,0 1-1,1-1 0,-1 0 1,0 0-1,0 0 0,0 0 0,0 0 1,0 0-1,0 0 0,0 0 0,0 0 1,0 1-1,0-1 0,0 0 1,1 0-1,-1 0 0,0 0 0,0 0 1,0 0-1,0 0 0,0 0 0,0 0 1,0 0-1,1 0 0,-1 0 1,0 0-1,0 0 0,0 0 0,0 0 1,0 0-1,0 0 0,1 0 0,8 1-10,20-1 0,-10-1 11,2 1-52,-1-1 1,35-7-1,33-15-776,-69 18 547,45-13-2010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7.9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1 304,'0'0'4661,"2"0"-4385,53 0 1016,74 1 828,-126-1-2104,1 0 0,0 1 0,0-1 0,-1 1 0,1 0 0,0 0 0,-1 1 0,1-1 0,-1 1 0,1-1 0,-1 1 1,0 0-1,0 0 0,0 1 0,0-1 0,0 1 0,0-1 0,-1 1 0,1 0 0,-1 0 0,0 0 0,0 0 1,0 1-1,0-1 0,0 1 0,-1-1 0,1 1 0,-1-1 0,0 1 0,1 6 0,0 4 44,-1-1-1,0 25 0,-1-23-5,0-12-44,0 0-1,-1 0 0,1 0 1,0-1-1,-1 1 0,0 0 1,0 0-1,1 0 0,-2-1 1,1 1-1,0 0 0,0-1 1,-1 1-1,0-1 0,1 0 1,-1 1-1,0-1 0,0 0 1,0 0-1,0 0 0,-1 0 1,1-1-1,0 1 0,-1 0 1,-3 1-1,-5 3-28,0-1 0,-1 0 0,1-1-1,-24 6 1,-49 4-107,75-13 124,1 1 1,6-2-53,2 1 19,0-1-1,0 0 1,0 1-1,-1-1 1,1 0-1,0 1 1,0-1-1,0 0 1,0 1-1,0-1 0,0 0 1,0 1-1,1-1 1,-1 0-1,0 1 1,0-1-1,0 0 1,0 1-1,0-1 1,0 0-1,1 1 1,-1-1-1,0 0 1,0 0-1,0 1 1,1-1-1,-1 0 0,8 3 31,1-1 0,-1 0 0,1 0 0,17 1 0,5 1 16,48 11 125,-65-11-40,0 0-1,-1 1 1,22 10 0,-34-14-74,1 0 0,0 0 0,-1 0 0,1 1 0,-1-1 0,1 0 0,-1 1 0,0-1 0,1 1 0,-1-1 0,0 1 0,0-1 0,0 1 0,0 0 0,0 0 0,-1-1 0,1 1 0,0 3 0,0 0 62,-1 0 0,1-1-1,-1 1 1,0 0 0,0 0-1,-2 6 1,2-9-71,-1 0 1,0-1 0,1 1 0,-1 0-1,0-1 1,0 1 0,0 0-1,0-1 1,-1 1 0,1-1-1,0 0 1,-1 1 0,1-1 0,0 0-1,-1 0 1,0 0 0,1 0-1,-3 2 1,-5 1 39,0 0 0,-11 4 0,-16 3-128,19-6-390,0 1 0,-26 11 0,-24 24-2685,66-40 3065,-24 14-2361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8.8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422 25 888,'-13'-24'11400,"11"24"-11401,1 0-1,-1 0 1,1 1-1,-1-1 1,1 0-1,-1 1 1,1-1-1,0 1 1,-1 0-1,1-1 1,0 1 0,-1 0-1,-1 2 1,-15 15-45,15-14 43,-186 192 179,23-18-531,164-176 304,1-1 0,0 1 0,0 0 0,0 0 0,-1-1-1,2 1 1,-2 3 0,1-5 37,1 1-1,0-1 0,0 1 1,0-1-1,0 1 0,1-1 1,-1 0-1,0 1 0,0-1 0,0 1 1,0-1-1,0 0 0,0 1 1,1-1-1,-1 0 0,0 1 1,0-1-1,1 1 0,-1-1 1,0 0-1,0 0 0,1 1 0,-1-1 1,0 0-1,1 0 0,-1 1 1,0-1-1,1 0 0,-1 0 1,1 0-1,-1 1 0,0-1 1,1 0-1,-1 0 0,1 0 0,-1 0 1,0 0-1,1 0 0,0 0 1,29 6 27,1-2 1,35 1-1,64-4 43,-60-2-47,-43 0 20,54-8 0,24-14 9,43-7-253,-76 25-930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0:39.20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 1 832,'-4'3'8176,"2"6"-8773,1-3 1183,-31 246 863,29-49-1206,2-31-4076,-2-139 1266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46.1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0 3121,'0'12'680,"0"6"72,0 2 400,0 4-144,-3 5-215,-4 7-129,1 2-32,-4 6-96,0 6-96,3 0-232,1 3-96,3 0-96,3 0-8,0-3-8,0-2-328,9-7-352,14-9-984,0-20-2401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48.1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123 128 2593,'-59'0'6682,"58"0"-6679,0 0-1,0 0 0,1 1 1,-1-1-1,0 0 0,1 0 1,-1 1-1,0-1 0,1 1 0,-1-1 1,1 0-1,-1 1 0,0-1 1,1 1-1,-1 0 0,1-1 1,-1 1-1,1-1 0,0 1 1,-1 0-1,-8 17-45,7-14 39,-5 13-8,0 1 1,1 1 0,1-1-1,1 1 1,0-1 0,1 1-1,0 37 1,3-27 5,-1-11 3,1 1 1,1 0 0,6 32-1,-6-46 1,0 0-1,0-1 1,1 1 0,0 0-1,0 0 1,1-1-1,-1 1 1,1-1 0,0 0-1,0 0 1,0 0-1,1 0 1,-1 0 0,1-1-1,0 1 1,0-1-1,0 0 1,7 4 0,-6-5-11,0 0 1,0 0-1,0-1 1,0 1-1,1-1 1,-1 0-1,6 0 1,41-1-49,-27 0 51,-20 0 18,-1 0 1,1-1-1,0 0 0,-1 0 1,1 0-1,0 0 0,-1 0 0,0-1 1,1 0-1,-1 0 0,7-4 1,-5 1 18,-1 1 1,1-1 0,-1 0 0,0 0 0,0 0-1,8-13 1,-1-3 38,-1-1-1,0 0 1,11-37 0,-14 39-86,0-3 44,0 0 0,-2-1 0,-1 1 0,0-1 0,-2 0 0,1-32 0,-4 40-24,1 9 108,-1 0 0,-2-15-1,2 20-80,-1-1 0,1 1 0,-1 0 0,0 0 0,0 0-1,0 0 1,0 0 0,0 0 0,0 0 0,0 0 0,-1 0 0,1 0-1,-4-2 1,-3-3 28,-1 0-1,0 1 1,0 0 0,-18-8-1,-42-14 53,38 17-92,27 10-47,1 0 0,-1 0 0,0 0 0,0 0 0,-1 1 0,1 0 0,0 0 0,0 0 0,0 1 0,0-1 0,0 1 0,0 0 0,0 0 0,1 0 0,-1 1 0,0-1 0,0 1 0,1 0 0,-1 0 0,-4 3 0,1 0 21,-86 69-80,92-73-38,0 0-1,1 0 1,-1 1-1,1-1 0,-1 0 1,1 0-1,0 1 1,-1-1-1,1 0 0,0 0 1,0 1-1,0-1 1,0 0-1,0 1 0,0-1 1,0 0-1,0 1 1,1-1-1,-1 0 0,0 0 1,1 1-1,-1-1 1,1 0-1,-1 0 0,1 0 1,0 0-1,-1 0 1,1 0-1,0 0 0,0 0 1,0 0-1,2 2 1,12 1-2885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18:37.7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76 1 4441,'2'2'103,"0"0"-1,-1 1 1,1-1 0,0 0-1,1 0 1,-1 0 0,0-1-1,6 4 1,5 5 137,19 17 482,-1 1 0,-2 2-1,43 54 1,-60-67-595,-1 1 1,0 0-1,-1 0 1,0 1-1,-2 1 0,-1-1 1,0 1-1,-1 1 1,3 24-1,-5-14 56,-2 0 0,-4 52 1,1-70-147,-1 0 1,0 0 0,-1 0 0,-1-1 0,0 1 0,-7 15 0,2-10 14,0-1 0,-1 0 0,-21 26-1,8-17-207,-1-1 0,-1-1 0,-1-1 0,-38 26-1,-4-4-1686,13-13-2056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48.9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1 832,'35'44'4441,"-14"-21"-3764,0 0 1,29 22 0,-45-41-581,-1-1 1,0 1 0,-1 0 0,1 0 0,3 5 0,-6-8-77,0 1 0,0-1 0,0 1 0,0 0 0,-1-1 0,1 1 0,-1 0 0,1 0 0,-1-1 0,0 1 0,0 0 0,0 0 0,0 0 0,0-1 0,0 1 0,0 0 0,0 0 0,-1-1 0,1 1 0,-1 2 0,-2 1 36,0 0-1,0 0 1,0-1 0,-1 1 0,1-1 0,-1 0 0,0 0-1,-5 4 1,3-2-16,-58 50 177,-17 15-175,80-69-41,0-1-1,0 0 1,0 0 0,0 1-1,0-1 1,0 0-1,0 1 1,1-1-1,-1 1 1,0-1-1,1 1 1,-1-1 0,1 4-1,0-4-1,0 0 0,0 0 0,0-1-1,0 1 1,0 0 0,0 0 0,0 0 0,1 0 0,-1 0-1,0 0 1,1-1 0,-1 1 0,1 0 0,-1 0 0,1-1-1,-1 1 1,1 0 0,-1 0 0,1-1 0,0 1-1,-1-1 1,1 1 0,0-1 0,0 1 0,1 0 0,16 9 65,0-1 1,1-1 0,0-1 0,0 0 0,1-2 0,0 0-1,0-1 1,0-1 0,0-1 0,22 0 0,-14-2-239,0-1 0,1-2 0,48-10 0,-1-11-1502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49.7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22 15 4017,'3'-1'3002,"12"-3"-2499,-1 1 0,1 1 0,17-1 0,49 1 696,-72 2-1127,-8 0-66,1 0 0,0 0 1,-1 1-1,1-1 0,-1 0 0,1 1 0,-1-1 0,1 1 1,-1-1-1,1 1 0,-1 0 0,0 0 0,1 0 0,-1 0 0,0 0 1,0 0-1,1 0 0,-1 0 0,0 0 0,0 0 0,0 1 0,0-1 1,-1 0-1,1 1 0,0-1 0,0 1 0,-1-1 0,1 1 0,0 1 1,1 5 15,-1 1 0,1-1 0,-1 1 0,0 10 0,-1-15-9,1 16 79,-3 24 0,2-36-82,-1-1-1,-1 0 1,1 0 0,-1 0 0,-1 0 0,-5 11-1,2-6-45,-1-1 0,0 0-1,-1-1 1,0 0 0,-1 0 0,0 0-1,-1-1 1,0-1 0,0 0-1,-1 0 1,0-1 0,0 0 0,0-1-1,-1 0 1,0-1 0,0 0-1,-1-1 1,-20 4 0,28-6-147,5 1-270,0-2 410,1-1 0,0 1 1,0 0-1,0-1 0,-1 1 0,1-1 0,0 1 0,0-1 1,0 0-1,0 1 0,1-1 0,16 4-64,1-1 0,25 1-1,-1 0 110,4 0 71,-23-2 20,0 1 0,27 6 0,-49-9-91,-1 1-1,0-1 0,0 1 1,0-1-1,0 1 1,0-1-1,0 1 0,0-1 1,0 1-1,0 0 0,0 0 1,0 0-1,0-1 1,0 1-1,-1 0 0,1 0 1,0 0-1,-1 0 0,1 0 1,0 0-1,0 2 1,-1-1 14,1 0 1,-1 0-1,0-1 1,0 1 0,0 0-1,0 0 1,0 0 0,0 0-1,0-1 1,-1 1 0,1 0-1,-1 0 1,1-1 0,-2 4-1,-2 1 79,0 0 0,0 0 0,-1 0 0,1-1 0,-1 1 1,-10 6-1,6-3-11,-17 15-122,0 0 0,-2-2 0,-41 26 0,62-45-357,1 0 0,-1 0 1,0 0-1,0-1 0,-7 2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50.34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433 1 6969,'0'0'1087,"-2"1"-669,-17 9 72,0 1 1,1 1-1,-23 20 0,5-4-236,-7 5-114,-70 68 0,93-80-236,1 0-1,1 2 1,2 0-1,0 0 1,-15 31-1,28-47 47,0-1 0,0 0 1,0 1-1,1 0 0,0 0 0,0-1 0,1 1 0,0 0 0,0 8 0,1-14 42,0 0-1,0 0 0,0 1 0,1-1 0,-1 0 0,0 0 0,1 0 0,-1 0 0,1 0 0,-1 0 0,1 0 0,-1 0 0,1 0 0,0 0 0,0 0 0,-1 0 0,1 0 1,0-1-1,0 1 0,0 0 0,0 0 0,0-1 0,0 1 0,0-1 0,2 2 0,3 0-11,0 0-1,1 0 1,10 1 0,-9-1 13,231 32 296,-207-30-280,1 1-854,0-2 0,1-2 0,45-3 0,-48-5-1867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50.6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121 0 3065,'-10'21'896,"-3"11"-520,0 9 808,0 9-248,0 9-335,0 6-49,0 0-264,0 3-160,3-6-128,3 0-88,4 2-456,3-11-993,0-14-1775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51.22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233 1 3625,'0'1'4945,"-1"16"-4378,-5 31 0,1-7-296,-1 34 204,5 78-1,2-141-431,0 0 0,1 0 0,0-1 1,1 1-1,1-1 0,0 0 0,0 0 1,1 0-1,0 0 0,1-1 0,0 1 1,1-2-1,11 15 0,-6-10 61,-3-3 60,14 19 1,-21-26-152,0-1 1,0 1-1,0 0 0,-1 0 0,1 0 1,-1-1-1,0 1 0,0 0 0,-1 0 1,1 7-1,-1-9-4,0-1 0,0 1 1,-1 0-1,1-1 0,0 1 0,-1 0 0,1-1 1,-1 1-1,0-1 0,0 1 0,1-1 0,-1 0 1,0 1-1,0-1 0,0 0 0,-1 1 0,1-1 1,0 0-1,0 0 0,-2 1 0,-3 2 13,0-1 0,0 0 0,-10 4 0,14-6-18,-13 5-167,0-1-1,0-1 0,0 0 0,0-1 1,-1-1-1,1 0 0,-1-2 0,-29-1 1,35 0-218,-1 0 0,1-1 1,0 0-1,-12-5 1,6 1-1358,-25-16 0,41 21 1686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41:51.5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5777,'22'3'800,"11"0"-71,10 0 511,12-3-592,8 3-296,2 0-352,23 5-176,-16 4-800,-16-6-1697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55:58.8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306 1 176,'-6'11'2740,"6"-11"-2655,-1 0 1,1 0 0,0 0-1,-1 1 1,1-1 0,-1 0-1,1 0 1,-1 0-1,1 0 1,0 0 0,-1 0-1,1 0 1,-1 0 0,1-1-1,-1 1 1,-9 1 454,10-1-515,-1 0-1,1 0 1,0 1-1,-1-1 1,1 0-1,-1 0 1,1 1-1,0-1 1,-1 0-1,1 0 1,0 1-1,-1-1 1,1 0-1,0 1 0,0-1 1,-1 1-1,1-1 1,0 0-1,0 1 1,0-1-1,-1 1 1,1-1-1,0 1 1,0-1-1,0 1 1,0-1-1,0 1 1,0 17 284,0-11-74,0-4-169,0-2-40,1 0 1,-1 0 0,0 0-1,0 0 1,0 0 0,0 0-1,-1 0 1,1 0 0,0 0-1,0 0 1,0 0 0,-1 0-1,1 0 1,-1 0 0,1 0-1,-1 0 1,1-1-1,-1 1 1,1 0 0,-1 0-1,0 0 1,0 0 0,-3 2 42,0-1 1,1 1 0,-1 0-1,1 1 1,0-1 0,0 0-1,-3 5 1,-18 31 92,6-8-53,-19 17 35,-56 59 0,58-69-96,31-33-25,0-1 0,0 2 0,0-1 0,-4 9 1,6-11-193,1 0 1,0 0-1,0-1 1,1 1 0,-1 0-1,1 0 1,-1 0-1,1 0 1,0 0-1,0 0 1,0 0 0,1 3-1,-1-5 113,0 0 0,1 0 0,-1 0-1,1 0 1,-1 0 0,0 0 0,1 0 0,0-1-1,-1 1 1,1 0 0,0 0 0,-1 0 0,1-1-1,0 1 1,0 0 0,-1-1 0,1 1 0,0-1-1,0 1 1,0-1 0,0 1 0,0-1 0,1 1-1,3 0-171,-1 0 0,1 0 1,0 0-1,4 0 0,11-1-1213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55:59.2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733 24 616,'-1'-6'4932,"1"5"-4839,-1 0-75,0-1 0,-1 1 0,1 0 0,0 0 0,-1-1 0,1 1 0,-1 0 0,1 1 0,-1-1 0,1 0 0,-1 0-1,0 0 1,1 1 0,-1-1 0,0 1 0,1 0 0,-1-1 0,0 1 0,0 0 0,0 0 0,1 0 0,-1 0 0,0 0 0,0 1 0,1-1 0,-1 0 0,0 1-1,0-1 1,1 1 0,-1 0 0,1-1 0,-1 1 0,0 0 0,1 0 0,-1 0 0,1 0 0,0 1 0,-1-1 0,-1 2 0,-6 10 65,0 0 1,1 1 0,-7 15 0,-3 5 69,-137 201 794,-19-15-262,-45 39-147,212-250-747,-1-1 0,2 1 1,-1 1-1,1-1 0,1 1 1,0 0-1,0 1 0,-5 17 1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55:59.86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848 10 992,'-2'-1'2726,"-5"-2"-2094,5 2-508,1 0 0,-1 1-1,1-1 1,-1 1 0,0-1-1,0 1 1,-3-1 0,5 1-105,0 0 1,-1 0-1,1 1 0,0-1 1,0 0-1,-1 0 0,1 1 1,0-1-1,0 0 0,-1 0 1,1 1-1,0-1 0,0 0 1,0 1-1,0-1 0,-1 0 1,1 1-1,0-1 1,0 0-1,0 1 0,0-1 1,0 1-1,0-1 0,0 0 1,0 1-1,0-1 0,0 1 1,0 13 241,0-12-223,0-1-30,0-1 0,0 1-1,0 0 1,0-1 0,0 1 0,0 0-1,-1-1 1,1 1 0,0-1-1,0 1 1,-1 0 0,1-1-1,0 1 1,-1-1 0,1 1 0,-1-1-1,1 1 1,-1-1 0,1 1-1,-1-1 1,1 1 0,-1-1 0,0 0-1,1 1 1,-1-1 0,1 0-1,-1 0 1,0 1 0,1-1-1,-1 0 1,0 0 0,-1 0 0,1 1-4,0-1 0,-1 1 0,1-1 0,-1 1 0,1-1 0,0 1 1,0 0-1,-1 0 0,1-1 0,0 1 0,-2 2 0,-1 3 12,0 0-1,1 0 0,-1 1 0,1 0 0,-2 8 0,-3 4 40,-8 14 150,-3-1 0,0 0 1,-30 36-1,10-14 37,-101 174 553,68-103-415,14-37-117,-80 90 0,69-92-161,56-67-72,-1 1 1,2 0 0,-18 42-1,15-25 69,-14 54 0,29-89-101,0-1 0,-1 1 0,1 0 1,-1-1-1,1 1 0,-1 0 0,0-1 1,0 1-1,-1 1 0,1-2-103,0-1 0,1 1 0,-1-1 0,0 0 0,0 1 1,0-1-1,0 0 0,0 1 0,1-1 0,-1 0 0,0 0 0,0 0 0,0 0 0,0 0 0,-1 0 0,16-16-2952,-8 6 2598,-1 0 0,5-15 0,-6 16-85,12-24-2382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56:01.3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754 55 16,'-1'-3'64,"0"-1"0,0 1 1,0-1-1,0 1 0,-1 0 0,1 0 1,-1-1-1,0 1 0,0 0 0,-23-18 4914,4 41-4726,2 2 0,-21 29 1,17-21-145,-52 73 233,5 3 0,-76 151 0,21 25 26,64-139-247,47-112-124,-1 0 1,-31 45-1,23-49-106,18-22 41,1 0-1,-1 1 0,1-1 0,-4 8 1,4-5-19,3-7 21,0 0-1,1 0 1,-1 0 0,0 0 0,1 0 0,-1 0 0,1 0-1,0 1 1,-1-1 0,1 3 0,2-8-680,4-8-564,16-20 0,0 9-955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45.6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476 354 6081,'0'0'3136,"0"-7"-2960,0 1 0,0 0 1,-1-1-1,0 1 0,0 0 0,0 0 1,-1 0-1,0 0 0,-3-8 1,-12-17 88,-1 0 0,-25-31 0,-49-49-363,88 106 71,-2-2-81,0 1 0,-12-11 0,16 16 75,-1-1 0,1 1-1,0-1 1,-1 1-1,1 0 1,-1 0-1,1 0 1,-1 0 0,0 1-1,1-1 1,-1 1-1,0-1 1,-3 1-1,5 0 11,0 0-1,-1 0 0,1 0 1,0 0-1,-1 1 0,1-1 1,0 0-1,-1 1 0,1-1 1,0 1-1,0 0 0,0-1 1,-1 1-1,-1 1 0,-12 16-86,10-11 79,-18 28 22,1 1 0,1 1-1,2 1 1,2 0 0,2 1-1,1 1 1,2 0 0,2 1-1,1 0 1,2 1 0,-1 54-1,7-23 10,1-63-6,0-1 0,1 1 0,3 16 1,-3-22-1,0 0 1,1 0 0,-1 0 0,1-1-1,0 1 1,0 0 0,0-1 0,1 1-1,-1-1 1,7 6 0,-5-5 0,1 0 1,0-1 0,0 1-1,0-1 1,0 0 0,0 0-1,1 0 1,-1-1-1,1 0 1,10 3 0,-2-2 29,1-1 1,0-1 0,19 0 0,-25-1-11,-1 0 1,0-1-1,1 0 1,-1 0-1,0 0 1,0-1-1,0-1 1,0 1-1,0-1 1,-1-1-1,1 1 1,-1-1-1,9-7 1,1-2 15,-2 0-1,0-1 1,-1 0 0,0-1-1,-1-1 1,19-29 0,-6 2-40,31-72 0,-23 29-392,44-167-1,-71 219 513,-7 34-110,0 0-1,0 0 1,0 0-1,0 0 1,0 0-1,0 0 1,0 1-1,0-1 0,0 0 1,0 0-1,0 0 1,0 0-1,0 0 1,0 0-1,0 0 1,0 0-1,0 0 1,0 0-1,0 0 1,0 0-1,0 0 1,1 0-1,-1 0 1,0 0-1,0 0 1,0 1-1,0-1 1,0 0-1,0 0 1,0 0-1,0 0 1,0 0-1,0 0 1,0 0-1,0 0 0,0 0 1,0 0-1,0 0 1,0 0-1,0 0 1,0 0-1,1 0 1,-1 0-1,0 0 1,0 0-1,0 0 1,0 0-1,0 0 1,0 0-1,0 0 1,0 0-1,0 0 1,0 0-1,0 0 1,0 0-1,0 0 1,0 0-1,1 6-31,0 1-1,-1 0 1,1 0 0,-2 7-1,0 9 26,2 183-31,-1-198-174,0 0-1,1 0 1,0 0-1,1 0 1,0 0-1,0 0 1,0 0-1,1 0 1,1-1-1,-1 1 1,1-1-1,0 0 1,1 0-1,0 0 1,0-1-1,0 0 1,1 0-1,0 0 1,0 0-1,0-1 1,13 8-1,-8-7-1393,19 9 1,-26-13 1236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56:01.85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638 1 2128,'-4'5'415,"-81"97"2553,48-52-2260,2 1 1,-49 99-1,40-51-111,8-15-152,-58 96-1,-7-31-279,-9 15-281,103-148-628,7-14 499,-1 2-678,32-4-2879,0-7 2441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3-10T17:56:02.2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443 1 2697,'-10'26'944,"-3"13"-392,-10-1 280,-6 9 48,-7 12-416,-4 9-72,-2 11-119,-1 10-41,4-4 104,6 10-336,0-7 232,4 6-232,3-2-56,9-22-472,1-17-177,3-23-575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1.61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31 42 2905,'-4'-41'9699,"4"333"-10119,-1-261 152,-11 55 0,7-55-784,-3 56-1,8-69 41,0-18 984,0 1-1,0-1 0,0 0 1,0 0-1,0 0 1,0 0-1,0 1 1,0-1-1,0 0 0,0 0 1,0 0-1,0 0 1,0 1-1,0-1 1,0 0-1,0 0 0,0 0 1,0 0-1,0 0 1,0 1-1,0-1 1,0 0-1,1 0 0,-1 0 1,1 1-344,0 0 344,-1-1-1,0 0 1,0 0-1,0 0 1,0 0-1,1 0 0,-1 0 1,0 0-1,19 0-1591,4 0-179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2.1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15 4521,'1'-11'3533,"0"10"-3281,0 0-165,0 1-1,0-1 0,0 1 0,0 0 0,0 0 1,-1 0-1,1-1 0,0 1 0,0 0 1,0 0-1,0 0 0,1 1 0,1-1-258,9-1 164,1 1-1,0 1 1,-1 0-1,1 1 0,-1 1 1,13 3-1,5 6 100,-1 0 0,-1 3 0,0 0 0,-1 1 0,49 41 0,-71-53-60,0 0 0,-1 1 1,1-1-1,-1 1 0,0 0 1,-1 1-1,1-1 0,5 12 1,-8-14-14,0 0 0,0-1 1,-1 1-1,1 0 0,0 0 0,-1 0 1,0 0-1,0 0 0,0-1 1,0 1-1,0 0 0,-1 0 1,1 0-1,-1 0 0,0 0 0,1-1 1,-2 1-1,1 0 0,0 0 1,0-1-1,-1 1 0,-3 3 1,-1 2 58,-1 0 1,0-1-1,-1-1 1,0 1-1,-11 6 1,-46 25 75,44-28-177,-1 0-1,0-2 1,-1 0-1,-32 6 1,44-12-1216,26-3 375,45 0 653,81 3 262,-134-1-44,0 1 0,0-1 0,-1 1 0,1 0 0,0 1 1,6 3-1,-9-4 30,0 0 0,0 0 1,0 1-1,0-1 0,0 1 1,-1 0-1,1 1 0,-1-1 1,0 0-1,4 6 0,-6-7 41,0 1-1,0 0 1,0 0-1,0-1 1,0 1-1,0 0 1,-1 0-1,0 0 1,1 3-1,-2 29 642,0-30-635,1-2-46,-1 1-1,1-1 1,-1 1-1,0-1 1,0 1 0,-1-1-1,1 0 1,-1 1-1,1-1 1,-1 0 0,-4 5-1,2-4-1,0 1 0,-1 0 0,1-1 0,-1 0 0,-1 0 0,-5 3-1,-3 1-64,0-1-1,-1 0 0,0-2 0,-24 7 0,-132 22-3649,126-27 1882,-3 2-861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5.4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0 704,'6'6'600,"1"0"-136,3 0-16,-4 0-7,4 5-225,-7 1-152,4 6-64,-7 26-416,0-3-489</inkml:trace>
  <inkml:trace contextRef="#ctx0" brushRef="#br0" timeOffset="1">112 501 312,'3'6'1464,"1"0"-455,-4 0-49,0 2 56,0 1-432,0 6-272,-7 15-312,-9-4-520,-1 1-1416</inkml:trace>
  <inkml:trace contextRef="#ctx0" brushRef="#br0" timeOffset="2">122 943 880,'0'9'2657,"0"-3"-1969,0 5-488,0 13-200,-3 0-808,-7-4-2369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5.7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1560,'0'0'4673,"0"3"-4177,0 5-872,0 1-1240</inkml:trace>
  <inkml:trace contextRef="#ctx0" brushRef="#br0" timeOffset="1">0 1 3393,'43'165'4977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6.1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0 147 3913,'0'0'4865,"13"0"-5849,4 0-1577,-1-8-616</inkml:trace>
  <inkml:trace contextRef="#ctx0" brushRef="#br0" timeOffset="1">416 121 2320,'7'0'721,"-1"-3"-161,4 3-328,6-3-232,4 0-808,-4 0-1681</inkml:trace>
  <inkml:trace contextRef="#ctx0" brushRef="#br0" timeOffset="2">982 21 760,'10'0'4225,"-7"0"-3897,14-6-328,-1 0-104,1-3-1328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6.4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30 1672,'10'0'1297,"0"0"-297,3 0-176,4 0-744,5-3-80,1-2-1352,-3 2-1649</inkml:trace>
  <inkml:trace contextRef="#ctx0" brushRef="#br0" timeOffset="1">812 4 1136,'7'0'1200,"-1"0"105,4 0-377,0 0-520,3 0-272,7 0-112,26 0-24,-7 0-816,7-3-824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9.3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3041,'0'0'6249</inkml:trace>
  <inkml:trace contextRef="#ctx0" brushRef="#br0" timeOffset="1">0 1 3809,'3'53'4881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9.6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66 0 1504,'0'3'2921,"0"3"-1953,0 0 224,0 0-631,0 6-513,0 5-48,-3 7-961,-10 29-223,3-3-504,0 3-1017</inkml:trace>
  <inkml:trace contextRef="#ctx0" brushRef="#br0" timeOffset="1">1 625 720,'0'12'4745,"0"-7"-4449,0 4-224,0 6-72,0 6-40,0 5-576,0 24-872,0-6-609,0-5 561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45.94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219 201 4745,'0'-106'2383,"0"100"-2378,-1 1 0,1-1 0,-1 1 0,0 0 1,0-1-1,-1 1 0,1 0 0,-1 0 0,0-1 0,-4-4 0,5 8 4,0 0 0,-1 0 0,1 0 0,-1 0 0,0 0 0,0 0-1,1 0 1,-1 1 0,0-1 0,-1 1 0,1-1 0,0 1 0,0 0 0,-1 0 0,1 0 0,0 0 0,-1 0 0,1 1-1,-1-1 1,1 1 0,-1-1 0,0 1 0,1 0 0,-4 0 0,3 1 3,0-1 1,0 1-1,1-1 0,-1 1 0,1 0 1,-1 0-1,1 1 0,-1-1 1,1 0-1,-1 1 0,1-1 1,0 1-1,0 0 0,0 0 1,0 0-1,0 0 0,0 0 1,-2 4-1,-3 5 79,1 1 0,-10 21 0,15-28-69,-13 30 173,2 2 0,1 0 0,2 0 0,-7 68-1,10-27 279,5 104-1,2-168-439,0-1 0,1 0 0,0 0 0,1 1 0,0-2 0,8 21 0,-7-25-18,0 0 0,1 0 1,0 0-1,0 0 1,1-1-1,-1 0 1,2 0-1,-1 0 1,1-1-1,9 7 1,-7-7-13,1 0 0,-1-1 1,1 0-1,0-1 1,1 0-1,-1 0 1,1-1-1,-1-1 1,1 1-1,0-2 0,14 1 1,-13-1-65,0-1 1,0-1-1,0 0 1,0 0-1,-1-1 1,1-1-1,16-5 1,-4-2-220,0 0 1,25-16-1,-12 4-837,35-27 0,22-29-2966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20.0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56 1 1064,'1'5'751,"1"1"0,-1 0 1,-1 0-1,1 0 0,-1 0 0,-1 11 0,0 2-661,0 3-331,-1-1 1,-10 39-1,1-1-1387,0 18-403,-1 105 0,12-156 2039,3 100 571,-3-79 1537,0-33-944,0 0-1,3 24 0,-1-27-1337,-2 0 0,1 1 0,-2 13 0,0 2-601,1 21-681,-10 73 0,3-64-74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20.34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 1 72,'0'6'3713,"0"-1"-2889,0 4-528,0 6-296,0 6-24,-4 23-920,-2-6-224,2 0-1601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6.8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1 312,'16'0'2953,"-6"0"-1729,3 0-192,0 0-248,0 6-264,4-3-135,6 0-145,6 0-232,7-3-8,33 0-897,-10 0-759,0 0-2321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20.65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0 224,'3'9'1416,"-3"-3"-399,0 3 263,0-3-264,0 6-384,0 2-408,0 4-224,0 20-96,0-5-1008,0-1-984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24.4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0 640,'-4'4'6121,"4"31"-8733,0-18 167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29.30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128 0 56,'3'2'4174,"-3"-1"-4138,1-1 0,-1 1 0,0-1 0,0 1 0,0 0 1,0-1-1,0 1 0,0-1 0,0 1 0,0-1 0,0 1 1,0 0-1,0-1 0,0 1 0,-1-1 0,1 1 0,0-1 0,0 1 1,-1-1-1,1 1 0,-1 0 0,-3 2-4,0-1 0,0 1 0,0-1 0,-6 2 0,-14 9-15,12-6 1,-1-1 0,0 0 0,-17 6 0,19-10 9,20-3-1252,8 1 14,-3 3-694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5:51.7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12 1800,'0'0'2818,"2"0"-2471,78-6 1013,6 0-712,-44 6-597,89 4-80,16 1-2435,-119-5 1468,6 0-1195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5:52.22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 0 2080,'0'0'6203,"0"3"-6108,5 141 492,0 1 169,-5 260-116,-7-249-653,1-3-1366,6-145 1160,-1-5-1,1 0 1,0 0-1,0 0 1,0 1 0,0-1-1,1 0 1,-1 0-1,1 0 1,0 0-1,0 0 1,0 0 0,3 5-1,5-1-1670,-8-6 1575,4 2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5:52.7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54 174 2697,'10'4'298,"-1"-1"1,1 0-1,0 0 1,1-1 0,-1 0-1,14 0 1,62-4 296,-75 1-553,1-1-1,-1 0 0,0-1 0,0 0 0,0-1 0,0 0 0,-1-1 0,12-6 0,-5 1-19,-1-1 0,1-1 0,24-24 0,-37 32-16,0 1 1,-1-1-1,1 0 1,-1 0-1,3-6 0,-5 8 18,1-1 0,-1 0 0,0 0-1,-1 0 1,1 0 0,0 0 0,-1 0-1,0 0 1,0-5 0,1 7-7,-1 1 0,0-1 0,0 1-1,-1-1 1,1 1 0,0-1 0,0 1 0,0-1 0,0 0 0,0 1 0,-1-1-1,1 1 1,0-1 0,0 1 0,-1-1 0,1 1 0,0 0 0,-1-1-1,1 1 1,0-1 0,-1 1 0,1 0 0,-1-1 0,0 1 0,-15-5 307,13 4-281,-24-2 176,-1 1 0,-51 2 0,64 0-190,-4 1 63,0 0 0,0 2 0,1 0 0,-1 1 0,1 1 0,0 1 0,0 1 0,0 0 0,1 1 0,0 1 0,0 0 0,-15 13 0,29-20-58,1 0 1,-1 1-1,1-1 0,0 1 1,0-1-1,0 1 0,0 0 0,0 0 1,0 0-1,1 0 0,0 0 0,-1 0 1,1 1-1,-1 3 0,1 3 3,0 0 0,0 0 0,1 15 0,0-8 8,1-9-43,-1 0 1,1 0-1,1-1 0,-1 1 1,1 0-1,1-1 0,-1 1 1,1-1-1,1 0 0,-1 0 1,1 0-1,0-1 0,1 1 1,0-1-1,9 10 0,-4-5-69,1-1-1,0 0 0,1-1 0,0 0 0,1-1 0,-1 0 0,2-1 1,-1-1-1,1 0 0,0 0 0,0-2 0,0 0 0,1 0 0,-1-1 1,1-1-1,22 0 0,-34-1 19,33 0-1592,61-4 1,-79 0-620,21-6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5:53.04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 5009,'0'-1'4248,"0"10"-3842,3 22-275,0 0-1,14 53 1,-3-22 202,-9-31-214,29 137 262,14-4-525,-43-152-164,8 17 1,-11-26 28,-1 0 0,1 0 1,0 0-1,0 0 0,1-1 0,-1 1 0,0-1 0,1 1 0,0-1 0,4 3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46.2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197 69 4385,'1'-6'555,"-1"1"1,-1 0-1,1 0 1,-1 0-1,0 0 0,-3-10 1,3 14-492,1-1 0,-1 1 0,0-1 0,0 1 0,1 0 0,-1 0 1,0 0-1,-1-1 0,1 1 0,0 0 0,0 0 0,0 0 0,-1 0 0,1 1 0,0-1 0,-1 0 0,1 1 1,0-1-1,-1 0 0,1 1 0,-1 0 0,1-1 0,-1 1 0,1 0 0,-1 0 0,0 0 0,-1 0 0,2 0-57,0 0-1,0 0 0,0 0 0,0 0 1,0 0-1,-1 1 0,1-1 0,0 0 1,0 1-1,0-1 0,1 1 0,-1-1 1,0 1-1,0-1 0,0 1 0,0 0 1,0-1-1,-1 2 0,0 2-10,-1-1-1,1 1 1,-3 7 0,4-9 4,-12 24-27,2 2 0,-9 36 0,-11 63 133,13-22 182,4 0 0,0 194 0,14-273-267,1-1 0,1 0-1,8 38 1,-7-51-18,0-1 0,1 0 1,1 0-1,0-1 1,0 1-1,1-1 0,0 0 1,0-1-1,15 16 0,-14-18-63,0 0-1,0 0 1,1-1-1,0-1 0,0 1 1,0-1-1,1 0 0,0-1 1,17 6-1,-20-8-44,1 0-1,-1-1 1,0 0-1,1 0 1,-1 0-1,0-1 1,1 0-1,-1 0 1,1-1-1,-1 0 1,0 0-1,1 0 1,-1-1 0,0 0-1,11-5 1,-12 4-112,0 0 0,0 0 1,-1 0-1,1-1 1,-1 0-1,0 0 1,6-7-1,-2 0-1272,13-24-1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5:53.3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583 0 5097,'0'0'1528,"-10"0"-1063,-26 24 687,-10 8-184,-10 7-504,-6 5-288,-3 3-96,-1 0-80,1 3 0,6-5-512,7-4-272,16 3-416,13-12-745,16-11-2160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5:53.6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196 0 3529,'0'0'1373,"-7"3"-343,-1 1-695,0 2 0,0-1-1,1 1 1,0 0 0,0 1 0,0 0-1,-8 11 1,2-2-100,2 1 0,-17 31 0,16-22-61,1 0-1,2 1 1,0 0-1,2 0 1,-5 43-1,6-13 22,3 98-1,3-142-181,1-1 0,1 0 0,0 0 0,0-1 0,9 23 0,-9-28-30,1 0 0,0 0 1,0 0-1,0 0 0,1-1 1,0 1-1,0-1 0,0 0 1,1-1-1,-1 1 1,1-1-1,8 6 0,-10-8-120,1 0-1,-1-1 1,1 1-1,-1-1 0,1 1 1,0-1-1,0 0 1,0-1-1,0 1 0,-1-1 1,1 1-1,0-1 1,0 0-1,0-1 0,0 1 1,0-1-1,0 0 1,0 1-1,-1-2 1,1 1-1,0 0 0,-1-1 1,7-3-1,-7 2-96,1-1-1,-1 1 1,0-1 0,0 0-1,0 0 1,0 0 0,2-5-1,15-34-2521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5:54.05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21 2761,'0'-11'4873,"10"5"-4265,26 3-408,13 3-8,13 0 88,10 0-200,7 6-24,-1 11-8,34 7-48,-21-3-552,-12-10-1849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5:59.6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44 9 304,'0'-8'9630,"0"14"-9587,0 11 9,0-1 1,-1 0-1,-1 0 1,-5 24 0,5-32-20,1 1 1,0 0-1,0 10 1,-1 10-15,-1-2-1,-13 79-11,12-72 20,1 0-1,2 66 1,2-44-36,-1 223 74,3-194 7,4-13-80,-7 35-20,0-106 132,868-1-691,-695-10 601,0 0-6,-153 10-7,350 11 19,-164 0-6,-193-10-9,259-1 67,-219-4-36,76-15-1,-75 9-29,66-3 0,30 12 35,-84 1 46,-61 0-81,0 0 1,-1 1 0,1-1-1,0 1 1,-1 0 0,1 1-1,6 1 1,-11-2-25,0-1 0,0 0 0,0 0 0,0 0 0,0 0 0,1 0 0,-1 0 0,0 0 0,0 0 0,0 0 1,0 0-1,0 0 0,1 0 0,-1 0 0,0 1 0,0-1 0,0 0 0,0 0 0,1 0 0,-1-1 0,0 1 0,0 0 0,0 0 0,0 0 0,1 0 0,-1 0 0,0 0 1,0 0-1,0 0 0,0 0 0,0 0 0,1 0 0,-1 0 0,0 0 0,0-1 0,0 1 0,0 0 0,0 0 0,0 0 0,0 0 0,1 0 0,-1 0 0,0-1 0,0 1-72,0-1-1,0 1 0,0-1 0,0 0 0,0 1 0,0-1 0,-1 1 0,1-1 1,0 1-1,0-1 0,0 1 0,-1-1 0,1 1 0,-1-1 0,-12-16-2156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02.0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12 30 56,'0'-2'2115,"0"-3"-1670,-1-7 991,1 11-1409,-1 1-1,1 0 1,-1-1 0,1 1 0,0 0 0,-1-1 0,1 1 0,-1 0 0,-6-2 1538,121 2 1084,-31 2-2427,114 17-1,18-1 132,0-18 229,-103 0-429,-54-1-90,158 8-32,-99-2 22,-38-2-21,74-2 3,-82-2-6,47-8 86,-38 1-111,196 4 3,-78 4 3,-39-1 27,18-1 6,-137-1-55,50-11 1,-55 7 0,1 2 0,40-1 0,26 6 105,-102 11-285,-1 0 101,-1 0 0,-3 12 0,2-12 98,1 0-1,1 0 1,-1 13 0,1 90 21,2 134 246,21-31-82,-2-23 76,-16-16-107,-1-110 1119,-27-68-1341,-1-2 0,-44-7 1,31 3 15,1 2 0,0 2 0,-45 3 0,20 0 15,27-1 33,-11-1 26,-88 11 0,124-9 22,-19 1 1,28-2-48,1 2-6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07.3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85 0 4337,'7'4'4847,"-7"6"-3957,0-4-951,0 15 138,-1 0 0,0 0 0,-7 30 0,3-33-68,-52 221 111,40-178-125,15-57 69,1-10-32,2-3-87,0 0 1,1 1-1,-1-1 0,2 0 1,-1 1-1,1-1 1,6-11-1,35-61-312,-34 64 233,12-18-152,1 1 0,1 0 0,29-29 0,-51 61 275,-1 0 0,1 1 0,-1-1 0,1 0-1,-1 1 1,1 0 0,0-1 0,0 1 0,-1 0 0,1 0-1,0 0 1,0 0 0,0 0 0,0 0 0,1 1 0,-1-1 0,0 1-1,0-1 1,0 1 0,0 0 0,4 0 0,-5 0 3,-1 0 1,1 0 0,0 0-1,0 0 1,0 1 0,0-1-1,0 0 1,0 1 0,-1-1 0,1 1-1,0-1 1,0 1 0,0-1-1,-1 1 1,1 0 0,0-1-1,-1 1 1,1 0 0,-1-1-1,1 1 1,-1 0 0,2 1-1,7 21 6,-7-17 19,8 27 349,5 32-1,6 22-51,-18-80-318,0 1 1,0-1-1,1 0 1,0 0-1,1 0 1,8 10-1,-2-3-410,-2 0-531,-6-9 400,-1-1 0,1 0 0,0-1 0,0 1-1,7 5 1,3-2-1328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07.8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1 140 3729,'0'0'3942,"0"0"-3937,0 0 0,0 1 0,-1-1 0,1 0 0,0 1-1,0-1 1,0 1 0,0-1 0,0 0 0,0 1 0,0-1 0,0 0 0,1 1 0,-1-1 0,0 0-1,0 1 1,0-1 0,0 1 0,0-1 0,1 0 0,-1 0 0,0 1 0,0-1 0,1 1 0,2 1-8,0 1-1,0-1 1,0 0 0,1 0 0,-1 0 0,1 0 0,-1 0 0,1-1-1,0 0 1,3 1 0,9 2 3,17 2 0,-12-3-21,2-1 0,-1-1 0,35-4 0,-56 3 15,0 0 0,-1 0-1,1-1 1,0 1 0,0 0 0,0-1 0,-1 1-1,1-1 1,0 1 0,0-1 0,-1 1 0,1-1 0,0 1-1,-1-1 1,1 0 0,0 1 0,-1-1 0,1 0-1,-1 1 1,0-1 0,1 0 0,-1 0 0,1 0 0,-1 0-1,0 1 1,0-1 0,1 0 0,-1 0 0,0-1-1,1-4-1,-1 0-1,0 0 0,0-8 0,-1 3-38,1 6 4,0-3-169,0 0-1,-2-15 0,1 20 153,0 0-1,0 1 1,0-1-1,0 0 1,0 1 0,0-1-1,-1 1 1,1-1-1,-1 1 1,0-1 0,-2-2-1,-1 1 11,1 0-1,0 0 1,-1 1-1,1-1 1,-1 1-1,0 0 1,0 0-1,-1 1 1,1 0-1,0-1 1,-1 2-1,0-1 1,1 1-1,-1 0 1,0 0-1,0 0 1,1 1 0,-1 0-1,0 0 1,-6 1-1,11 0 74,-1-1 0,0 1 0,0-1 1,1 1-1,-1 0 0,0 0 0,1 0 0,-1 0 0,1 0 0,0 0 0,-1 0 0,1 0 1,0 1-1,-1-1 0,1 0 0,0 1 0,0-1 0,-1 4 0,-2 2 65,1 1 0,-5 15-1,5-14 11,-6 21 189,1-1-1,1 1 1,2 1-1,1-1 1,1 1 0,2 0-1,3 39 1,-1-64-276,0 1 1,1-1-1,0 1 0,0-1 1,0 0-1,1 0 0,0 0 1,0 0-1,0 0 1,1-1-1,8 10 0,-3-5-7,1 0 0,0-1 0,0 0 0,20 13 0,-25-19-59,0 0 1,1 0-1,-1-1 1,1 0 0,0 0-1,-1 0 1,12 2-1,-1-3-773,26 1-1,-34-2 515,31 0-1740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08.2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1840,'0'0'6314,"3"24"-6250,7 8 288,7 9 72,2 4-200,1 5-120,3 0 104,0-3-96,0-3-104,0-6-8,-4-5-128,4-1-672,-6-11-1089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08.54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351 1 4505,'0'0'1552,"-10"0"-688,-16 11 361,-10 16-617,-10 8-360,0 6-120,-3 1-128,7-1 0,6-3-72,6-2-328,14-7-576,3-5-945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08.8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141 1 800,'4'1'2273,"-5"6"-1233,-1 0-690,0-1 0,-1 0-1,1 1 1,-1-1 0,-4 6 0,-23 32 724,5-7-441,15-21-443,1 1 1,1 1-1,0 0 0,2 0 1,-7 26-1,8-18-55,0 0 1,2 0-1,1 37 0,2-49-96,-1-5-12,1 1 1,1-1 0,-1 0 0,3 10 0,-2-16-24,0-1 0,0 1-1,0 0 1,0-1 0,1 1-1,-1 0 1,1-1-1,0 0 1,-1 1 0,1-1-1,0 0 1,0 0 0,1 0-1,-1 0 1,0 0-1,5 2 1,-4-2-49,0 0-1,0-1 1,0 1 0,0-1 0,1 0-1,-1 0 1,0 0 0,1-1-1,-1 1 1,5 0 0,-6-1-4,-1 0 1,1-1-1,0 1 0,-1 0 1,1-1-1,0 1 1,-1 0-1,1-1 1,-1 0-1,1 1 1,-1-1-1,1 0 1,-1 0-1,1 0 0,-1 0 1,0 0-1,0 0 1,1 0-1,-1 0 1,0-1-1,0 1 1,1-3-1,1-1-276,-1 1 0,0-1 0,0 0 0,1-7-1,2-23-2082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46.62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17 0 5513,'-16'0'3449,"16"6"-2625,0 0-728,0 3-96,22 6 0,14-1 64,10 1-64,10-3 0,29 3-528,-16-6-1264,-4-4-1105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09.1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2657,'0'0'2736,"10"0"-2184,19 0 512,17 0-279,6 0-393,7 3-240,4 3-152,9 12-664,-14 0-1153,-12 2-2416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4.0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4297,'4'0'5313,"-4"3"-4841,0 0-472,0 0-184,0 3-424,0 17-984,0-2-233,0-1-983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4.3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 0 1480,'0'0'3809,"0"3"-3809,0 0-368,0 9-872,0 0 168,0-1-945</inkml:trace>
  <inkml:trace contextRef="#ctx0" brushRef="#br0" timeOffset="1">10 0 576,'-10'177'1528,"10"-174"-1231,0 0-89,0 6-208,0 2-208,0-2-1337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4.72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1 224,'0'0'1576,"0"3"-1136,0 0 1,0 5-385,0 1-56,0 6-104,0 9-361,0-7-815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5.05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0 520,'0'0'2313,"0"3"-1881,0 3-336,0 3-96,0 18-24,0-1-656,0 1-1145</inkml:trace>
  <inkml:trace contextRef="#ctx0" brushRef="#br0" timeOffset="1">59 510 720,'3'6'472,"-3"-3"80,4 0 16,-4 0-375,0 6-97,3 2-96,-3 1-569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7.6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1 3673,'-7'0'6657,"7"3"-6929,0 6-352,13 5 232,7 1-560,12 6-545,-2-4-375,-7-5-1393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8.02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77 808,'16'-6'5145,"-9"6"-5145,-1 0-936</inkml:trace>
  <inkml:trace contextRef="#ctx0" brushRef="#br0" timeOffset="1">505 1 3393,'3'0'2400,"4"0"-2592,12 0-464,4 0-224,0 0-1289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8.3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47 1296,'0'0'3033,"3"0"-2385,0 0-648,7 0-184,0 0-808</inkml:trace>
  <inkml:trace contextRef="#ctx0" brushRef="#br0" timeOffset="1">485 65 2000,'10'0'865,"3"0"-193,7-9-32,-1-5-640,1 2-88,16-3-1008,-10 6-177,-3 3-447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8.6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32 616,'3'0'2409,"3"0"-1345,4 0-640,13-14-424,3-4-792</inkml:trace>
  <inkml:trace contextRef="#ctx0" brushRef="#br0" timeOffset="1">390 9 2713,'7'0'4825,"-4"0"-4537,0 0-288,1 0-464,15 0-929,1 0-479,3 0-2121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6:19.02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39 2369,'3'-3'5353,"4"0"-5353,2 3-584,18 0-697,2-3-279,-3 3-2601</inkml:trace>
  <inkml:trace contextRef="#ctx0" brushRef="#br0" timeOffset="1">528 1 968,'10'0'888,"-4"0"73,1 0-33,-1 0-560,1 0-256,9 6-112,4 0-232,-1-4-1128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46.98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40 557 6361,'0'6'1417,"0"8"-1185,0 10 600,0 11 120,0 15-384,-10 12-272,1 12-64,-1 3-152,3-7-80,4-5-352,3-15-520,13-20-240,10-19-1769</inkml:trace>
  <inkml:trace contextRef="#ctx0" brushRef="#br0" timeOffset="1">243 3 7314,'-3'-3'1824,"0"3"-1264,-1 0 136,-2 0-648,-4 18-48,-3 11-1872,3 1-3225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7:58.50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465 2 3977,'-7'0'4009,"-37"0"-2008,9-1-1575,-1 1-1,-62 10 1,-14 18-1014,92-22-155,0 2 1,1 0-1,-28 16 1,20-6-2283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7:58.90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400 0 4297,'-10'6'1544,"-3"0"-528,-3 3 449,-10 6-481,-4 2-392,-6 4-312,-10 6-168,0 2-96,-3 0-16,-3 1-488,9-7-800,11-14-3169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7:57.35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423 289 4017,'0'0'8944,"-4"0"-8721,2 0-214,0 0 0,0-1 1,0 1-1,0-1 0,0 0 0,0 1 0,0-1 0,0 0 0,1 0 1,-1-1-1,0 1 0,0 0 0,-1-3 0,-3 0-15,1-1-1,-7-11 0,-10-12-58,0 0 1,-35-32-1,43 48-165,0 0 0,-1 1 0,0 0 1,-1 2-1,0-1 0,-25-9 0,-54-16-4680,55 21-1669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7:57.9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468 174 3817,'-45'3'5666,"40"-3"-5531,1 0 0,0 0-1,0-1 1,0 1-1,0-1 1,0 0 0,-1 0-1,1 0 1,1-1-1,-1 1 1,0-1 0,0 0-1,1 0 1,-7-5-1,-21-15 109,0 1 0,-2 2-1,-61-27 1,66 34-1918,-1 2-1,-52-10 1,51 14-4004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7:59.6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1 437 2561,'0'-10'6644,"0"2"-6584,0 0 0,1-1 1,0 1-1,0 0 0,1-1 1,0 1-1,4-10 0,4-8-142,-1 0 0,-2-1-1,0 1 1,3-33-1,2-68-3571,-8 68-1967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8:00.88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1 266 1528,'0'0'5147,"1"-3"-4879,54-37 204,-37 25-418,-1-2-1,21-27 1,25-42-1213,-53 71 625,20-30-2380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8T23:18:01.75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3 154 2817,'-3'5'3698,"8"-4"-2619,6-1-1051,0-1 0,-1 0 1,1 0-1,0-1 0,-1 0 0,0-1 1,1 0-1,18-9 0,7-6-728,-1-2-1,55-41 1,-46 26-3047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08:36:22.5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 0 1088,'-3'24'6188,"3"-16"-5766,0-1-253,0-1 0,0 1 0,0-1 1,1 0-1,2 9 0,-2-13-181,0 0 0,0 0-1,0 0 1,0 0 0,0 0-1,0 0 1,1-1 0,-1 1 0,0 0-1,1-1 1,0 1 0,-1-1-1,1 1 1,0-1 0,0 0-1,0 0 1,0 0 0,0 0-1,2 1 1,15 4 29,0 0 0,22 3 0,-5-2 88,-4 1-48,-1-2-1,2-2 0,41 1 1,-58-5-55,10 1 17,0-1 0,0-2 0,0-1 0,32-7 0,-38 4-97,-11 3-217,0 1 1,0-1-1,0 2 0,14-2 1,-48 3-2988,9 0 209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08:36:22.9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53 1 1400,'0'5'5471,"-8"140"-3942,3-71-1051,-15 153 263,5-70-598,11-28-334,4-127 138,-1-1-1,1 0 1,1 0-1,-1 1 1,0-1-1,0 0 1,0 1-1,1-1 1,-1 0-1,0 0 1,1 2-1,0-3 3,-1 0 0,1 1 0,-1-1 0,1 0-1,-1 0 1,1 1 0,-1-1 0,1 0 0,-1 0-1,1 0 1,0 0 0,-1 0 0,1 1-1,-1-1 1,1 0 0,-1 0 0,1-1 0,-1 1-1,1 0 1,0 0 0,-1 0 0,1 0 0,-1 0-1,1-1 1,-1 1 0,1 0 0,-1 0-1,1-1 1,3-1-355,0 0-1,0 0 0,0 0 0,-1-1 0,6-3 1,20-24-3942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08:36:23.55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1 856,'0'9'3710,"5"208"415,-4-187-3853,0 132 271,-2-93-463,-2-10 1,3-57-14,0-5 58,0-14-10,-1-6-97,2 1 1,0 0-1,1-1 1,6-23-1,-2 25-33,1 0 0,1 1-1,10-21 1,-13 33-32,-1-1 0,2 1-1,-1 0 1,1 0 0,1 0 0,-1 1-1,1 0 1,1 1 0,9-8 0,-8 8-258,0 0 1,1 1-1,-1 0 1,1 0-1,0 1 1,0 0-1,0 1 1,1 0-1,-1 1 1,1 0-1,20 0 1,-6 2-1262,-7 0-763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47.3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0 104 3961,'3'32'468,"1"-1"0,2 0 1,1 0-1,1-1 0,20 50 1,-22-68-346,0 1 1,1-1-1,0 0 1,0-1-1,2 1 1,15 16 0,-16-21-102,-1 0 0,1-1 0,0 0 0,0 0 0,0-1 0,1 0 0,0-1 1,0 0-1,0 0 0,13 2 0,-7-3 9,0 0 0,1-1 0,0-1 0,22-2 0,-33 1-36,1-1-1,-1 1 1,1-1 0,-1-1 0,0 1 0,1-1-1,-1 0 1,0 0 0,0 0 0,7-5 0,-5 2-27,-1 0-1,0 0 1,0 0 0,0-1 0,-1 0 0,8-11 0,-4 4-51,-1-1 0,-1 0 1,0 0-1,-1-1 0,-1 1 0,0-1 0,3-17 1,-4 4-140,-2 0 1,0-44-1,-2 64 199,0-1-1,-1 1 0,0-1 0,0 1 0,-1-1 0,0 1 1,-3-9-1,2 11 37,0 1 0,0 0 0,0 0 1,0-1-1,-1 2 0,0-1 0,0 0 0,0 1 1,-1 0-1,-7-6 0,4 5 64,0 0 0,0 0-1,0 1 1,-1 0 0,0 0 0,0 1-1,0 0 1,0 1 0,-13-2 0,-2 1 171,1 2 1,-38 1 0,59 0-249,0 0 1,0 1-1,0-1 0,0 0 1,0 0-1,0 1 1,0-1-1,0 1 0,1 0 1,-1 0-1,0 0 1,0-1-1,1 2 0,-1-1 1,-3 2-1,4-1-78,0 0 0,0-1 0,0 1 1,0 0-1,0 0 0,0 0 0,0 0 0,1 0 0,-1 0 0,1 0 0,-1 0 0,1 0 0,0 4 0,-1 16-2041,1-2-2251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08:36:24.1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1376,'0'4'2936,"8"127"1532,-3-66-3727,-4-52-620,0 19 183,2-1 0,12 50 0,-15-79-304,1 0 0,-1 0 1,1 0-1,0 0 0,0 0 0,0 0 0,0-1 0,0 1 0,0 0 0,0-1 1,0 1-1,1-1 0,-1 1 0,1-1 0,-1 1 0,1-1 0,0 0 0,3 2 0,-3-2 5,0-1 1,1 1-1,-1-1 0,1 1 0,-1-1 0,0 0 0,1 0 0,-1 0 0,1 0 0,-1 0 0,1-1 0,-1 1 0,0-1 0,1 1 0,3-3 0,-1 1 20,0 0-1,-1-1 1,1 0-1,-1 0 1,9-7 0,21-22 89,-33 30-111,50-55-489,-3-3-1,55-87 0,-96 138 285,-6 8 189,0 0 0,0 0 0,0 0 0,0 0 0,-1 0 0,1 0 0,3-6 1445,-6 20-1201,-3 14-149,1-10-24,0-1-1,2 1 1,-1 20 0,3 63 138,0-92-170,1 0 0,0 1 0,1-1 0,-1 0 0,2 0 0,4 12 0,-1-7-32,0 0 0,16 24 0,-18-31-54,-3-4-32,0 1 0,1-1-1,-1 0 1,1 0 0,-1 0-1,1 0 1,0 0 0,0 0-1,0-1 1,0 1 0,0 0-1,0-1 1,0 0 0,0 1-1,1-1 1,-1 0 0,4 1-1,-2-1-258,-1-1 0,1 0 0,0 1 0,-1-1 0,1 0 0,0-1-1,-1 1 1,1-1 0,7-2 0,-9 2-61,1-1 0,0 0 0,0-1 0,-1 1 1,5-5-1,-7 7 408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08:36:24.63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21 186 1672,'1'0'2821,"6"0"-1958,-2 0-642,-1 1-1,1 0 1,0 0 0,-1 0 0,9 4 0,17 3 85,-4-5 71,1-1 1,46-4-1,-67 2-346,0-1 0,0 0 0,0-1 0,0 1 0,0-1 0,-1 0 0,1-1 0,0 1 0,-1-1 0,6-3 0,-8 4-27,-1 0 0,1 0-1,0-1 1,0 1-1,-1-1 1,1 1-1,-1-1 1,0 0 0,0 0-1,0 1 1,0-2-1,0 1 1,-1 0 0,1 0-1,-1 0 1,0-1-1,0 1 1,1-7-1,-2 1-55,1 0 0,-1 0 0,0 0 0,-3-14 0,3 20 36,-1 0 0,0 0-1,0 0 1,0 0 0,-1 0 0,1 0-1,-1 0 1,0 0 0,1 0 0,-1 1 0,0-1-1,-1 1 1,1 0 0,0-1 0,-1 1 0,-2-2-1,2 2 15,0 0-1,-1 1 1,1-1-1,0 1 1,-1-1-1,1 1 1,-1 0-1,-5-1 1,-31 0 41,34 2-28,1 1 8,0-1 0,-1 1 0,1 0-1,0 0 1,0 1 0,0 0 0,0 0 0,0 0-1,0 0 1,1 1 0,-1-1 0,1 1-1,0 0 1,-5 5 0,-4 4 71,1 0 0,0 1 0,-9 15 0,11-16 16,2 1 1,-1 0-1,2 0 1,0 1-1,0 0 1,1 0-1,1 0 1,0 1-1,2 0 1,-1 0-1,2 0 1,-2 30-1,3-27-27,1-11-53,-1-1-1,1 0 0,0 1 0,1-1 0,0 0 0,0 1 0,3 8 0,-2-10-18,1 0 0,0 0-1,1 0 1,-1-1 0,1 0-1,0 1 1,0-1 0,0-1-1,0 1 1,10 6 0,-1-2 6,1-1 0,28 12 1,-18-11-124,0-1 0,1-1 1,0-1-1,28 2 0,99 0-1710,-64-7-500,-13 0-1575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08:36:38.42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28 1480,'10'-9'8541,"-10"9"-8455,23-3-311,90 0 285,7-2 84,109-1 163,-203 5-301,-8 0-10,32 4 1,-46-3 0,1 1 0,0 0 0,-1 0 0,1 1 0,-1-1 0,1 1 0,-1 0 1,0 0-1,0 0 0,0 1 0,7 5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08:36:38.76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105 1 2817,'0'4'1444,"-20"76"2363,-3 5-2494,-19 131-1,33-34-2014,2-28-4665,3-109 1719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08:36:39.40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1528,'0'2'3697,"2"37"-2552,2-1-1,12 50 1,-8-44-818,5 60 1,-10 32 324,-3-138-390,17-83 200,-16 81-462,8-30-174,18-47 0,-23 72 128,0 0 0,0 0 0,1 0 0,0 1 0,1 0 1,0 0-1,0 0 0,1 1 0,0 0 0,9-7 0,-13 12-28,0 0 1,0 0-1,1 0 0,-1 1 1,1 0-1,-1 0 0,1 0 1,0 0-1,-1 0 1,6 0-1,6 1-415,19 0 1,-10 1-208,40-1-2577,-37 0-536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08:36:39.93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1384,'0'1'4229,"0"79"-965,1 95-1689,-1-166-1554,1 0 0,0 0 0,1-1 0,0 1 0,1-1 0,-1 0 0,2 0 0,-1 0 0,7 11 0,-7-14-15,-1-2 0,1 1 1,0 0-1,0 0 0,0-1 0,0 0 0,1 0 0,-1 0 0,1 0 1,0 0-1,0-1 0,0 1 0,0-1 0,0 0 0,1 0 0,-1-1 1,1 1-1,-1-1 0,7 1 0,-3-1 25,0-1 1,0 0-1,1 0 1,11-2-1,-16 2-17,0-1 0,0 0-1,0-1 1,0 1 0,0-1 0,0 0-1,0 0 1,-1 0 0,1-1-1,5-3 1,4-7-11,-1 1-1,0-2 1,-1 1-1,13-20 1,-8 6-310,22-46 0,-30 55 79,-1-1-1,0-1 1,6-32 0,-11 48 539,-2 12-219,0 18 138,-3 2 118,-8 33 1,5-34-120,-3 41-1,9 35-697,0-102 400,0 0-1,0 0 1,0 0-1,0 0 1,0 0-1,1 0 1,-1 0-1,0 0 1,1 0-1,-1 0 1,0 0-1,1-1 1,-1 1-1,1 0 1,0 0-1,-1 0 1,1-1-1,0 1 1,-1 0-1,1-1 1,0 1-1,0-1 1,-1 1-1,1 0 1,0-1-1,0 0 1,0 1 0,0-1-1,0 0 1,0 1-1,0-1 1,1 0-1,4 1-455,0 0 0,0-1 1,0 0-1,8 0 0,-1-1-793,11 1-2584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08:36:40.3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86 2713,'0'2'1289,"-1"10"-271,2 18 793,-1-28-1726,0 0 1,1 0-1,-1 1 1,1-1-1,-1 0 1,1 0-1,0 0 1,0 0-1,0 1 1,2 1-1,1 0-21,-1 0 1,1-1-1,0 1 1,0-1-1,0 0 1,0-1-1,1 1 1,-1-1-1,1 1 1,0-2-1,0 1 1,-1 0-1,1-1 1,9 2-1,6-1 263,1 0-1,25-1 1,-45-1-318,12 0 138,27-3 1,-36 3-133,0-1 0,0 0 0,0-1 0,0 1 0,0-1 0,-1 1 0,1-1 0,0 0 1,-1-1-1,5-2 0,-4 1-4,0 1 1,-1-1-1,1 0 1,-1 0 0,1 0-1,-1 0 1,-1-1 0,1 1-1,-1-1 1,1 0 0,-1 0-1,2-8 1,-2 1 4,0-1 0,0 1 0,-2-25 1,0 36-14,0 0 1,0-1 0,0 1 0,0 0 0,0 0 0,-1-1-1,1 1 1,-1 0 0,1 0 0,-1-1 0,1 1 0,-1 0-1,1 0 1,-1 0 0,0 0 0,0 0 0,-1-2 0,0 2-3,0-1 1,0 1-1,-1 0 1,1 0-1,0 0 1,0 0-1,-1 0 1,-3-1-1,-5 0-1,1 0 0,0 1 0,-17 1 1,26 0 1,-17 0 64,6-1-32,-1 1 1,-16 3-1,25-2-24,0-1 0,0 1-1,0 1 1,0-1 0,1 1 0,-1-1 0,0 1-1,1 0 1,-1 0 0,1 1 0,-4 2 0,1 1 12,0 0 1,1 0 0,0 1 0,0-1 0,0 1-1,1 0 1,0 0 0,1 1 0,-1-1-1,1 1 1,1 0 0,0 0 0,-2 8 0,0 11 80,2 0 1,0 43-1,2-58-99,0-6-4,0 0 0,1 0 1,0-1-1,0 1 0,0-1 0,0 1 0,1-1 0,0 1 0,0-1 1,3 6-1,-1-6-1,0 1 1,0 0 0,1-1 0,-1 0 0,1 0 0,0 0-1,0-1 1,8 5 0,-4-3-14,1 0 0,-1-1-1,1 0 1,0-1 0,0 0 0,1 0-1,19 3 1,1-3-255,57 2 0,186-11-3077,-185-7 205,-57 6 1800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1 204 1320,'0'-8'6116,"0"4"-5225,0 4-904,0-1 7,0 1 0,0 0 0,0 0 0,0 0 0,0 0 0,0-1 0,0 1 0,0 0 0,0 0 0,0 0 0,0 0 0,1 0 0,-1 0 0,0 0-1,0 0 1,0 0 0,0 0 0,0 0 0,1 0 0,-1-1 0,0 1 0,0 0 0,0 0 0,0 0 0,0 0 0,0 0 0,0 0 0,0 0 0,0 0 0,0 0 0,1 0 0,-1 0 0,0 0 0,0 0 0,0 0 0,1 0 0,16-4 19,-11 2-5,1 0 0,-1 1 0,12 0 0,311 1-208,-262-3 123,88-17 0,-143 18 73,28-4-38,19-4-142,95-2 0,-46 13-64,249-7 153,116 0 116,-312 7-17,-23-1-1,299-6 46,-13-2 85,49-3-112,-231-5-15,106-6 14,0 12-16,-35 11 50,351-3-25,-399-4-22,67 0 8,-118 6-12,257-1 26,-188-10 22,0 0-8,424 11 93,-291 2-73,-409-2-63,418-5 25,36 1 28,-291 5-48,939 26 20,-866-9-37,-86-5 4,86 8-3,112 7 60,429 35-20,-386-40-23,1-22 18,-226-1-14,-120 0-7,158-2 16,-1-14-5,-30-9 3,197-19-3,-188 42-77,-13 1 41,-151-1 28,0-1-1,31-9 0,-42 8-7,1 2 0,28-3 0,-42 5-15,-1 0-32,0 0 16,0-1 1,0 1 0,0 0 0,0 0-1,-1-1 1,1 1 0,0 0 0,0 0-1,-1 0 1,1 0 0,0-1 0,0 1-1,-1 0 1,1 0 0,0 0 0,-1 0-1,1 0 1,0 0 0,0 0-1,0 0 1,0 0 0,-1 0 0,1 0-1,-12-1-533,6 1-40,-8-4-1089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68 5 208,'-9'-4'8207,"9"4"-8156,1 25 1,-1 2-30,-4 31 0,3-38-18,1 32 0,1-17-4,-1 197 41,4-177-1,0 0-1,2 52-15,-2-1-21,-4-37 20,-1 81 50,-8-44-4,5-24-65,-6 176 43,7 10 46,-8-110-11,0-40-4,10-58-41,-1 16-34,-5 58 90,5-74 115,1 166 123,2-120-178,-1 619 150,-6-565-286,0 4-18,6 842 113,10-728-125,0-1 10,-10-153 12,2 259 13,0-57 7,-3-174-23,1 781 90,8-816-74,-1-47-22,-3 9 30,14 154 62,-3 80-38,-5-75-4,4 3 56,-13 3-67,-2-111-166,1-123-90,1-1 0,3 18 1,-4-26 207,0-1-8,0 0 0,1 0 0,-1 0 0,0 0 0,0 0-1,0 0 1,0 0 0,0 0 0,0 0 0,0 0 0,0 0 0,0 0 0,0 0 0,0 0 0,0 0 0,0 0-1,0 0 1,0-1 0,0 1 0,0 0 0,1 0 0,-1 0 0,0 0 0,0 0 0,0 0 0,0 0 0,0 1 0,0-1-1,1 0 1,-1 0 0,0 0 0,0 0 0,0 0 0,0 0 0,0 0 0,0 0 0,0 0 0,1 0 0,-1 0 0,0 0-1,0 0 1,0 0 0,0 0 0,0 0 0,0 0 0,0 0 0,0 0 0,0 0 0,0 0 0,0 0 0,0 0-1,0 1 1,1-1 0,-1 0 0,0 0 0,0 0 0,0 0 0,0 0 0,0 0 0,0 1 0,0-1 0,0 0 0,0 0-1,0 0 1,-1 0 0,3-2-364,1-2 0,-1 2 0,0-1 0,1-1 0,-2 1 0,1 0-1,-1-1 1,2-5 0,6-23-1887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49 672,'0'-3'703,"0"0"-505,0 0 0,0 0 0,0 1 0,0-2 0,0 2 0,1-1 0,0 0 0,-1 0 0,1 0 0,0 1 0,0-1 0,2-3 0,-2 4-119,2-2 229,-3 6-97,3 6-154,0 4 209,0 0 0,2 20 0,-2-12-167,23 107 8,-22-80 5,-2-25-39,1 83-22,0-54 53,-2-19-95,1 1 1,10 47-1,22 103 37,-25-133-20,-5-12-17,-1 0 0,-3 47-1,-1-32 13,1 394 369,6-271-234,-2-95 130,0 2-167,-12 521 811,7-339-797,2-140-66,-16 269-257,8-67 270,8-216-64,-12 252 149,-3-210-135,5-60 32,5 93 25,4-121 38,1-23-99,10 68-1,3-7 96,2 162-1,-14 40-248,-2 1307 903,3-1230-726,-3 470-90,5-724 48,-1-63-5,7 74 13,-7-97-15,-2-16 0,-1 81 0,-2-57 0,1 162 223,0-212-258,0 1 0,0 0 0,0-1 1,0 1-1,0-1 0,0 1 0,0-1 1,1 0-1,-1 1 0,0-1 0,0 1 1,0-1-1,0 1 0,0 0 0,0-1 1,0 1-1,1-1 0,-1 0 0,0 0 1,1 0-1,0 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8T05:24:47.7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3329,'11'21'1220,"-2"1"-1,9 29 1,-9-26-477,11 40 156,-2 1 1,15 115-1,-31-156-788,-1 28 142,-1-55-106,0-11-189,0-5-143,0 0 0,1 0 0,1-1 0,0 1-1,8-27 1,-4 30 122,-1 1-1,2-1 0,0 1 1,1 0-1,18-24 0,-21 32 59,-1 1 0,1-1 0,0 1 0,1 0 0,-1 0 0,1 0 0,0 1 0,0 0 0,1 0 0,-1 1 0,1 0 0,0 0 0,-1 0 0,1 1 0,9-2 0,-3 2 45,0 1 0,25 1 0,-31 1 13,0 0-1,0 0 1,0 0-1,0 1 0,0 0 1,-1 0-1,9 4 1,-5 1 24,0-1 1,0 1 0,0 1 0,-1 0-1,0 0 1,-1 1 0,13 15-1,-4 0 67,-1 0 0,13 28 0,31 78-177,-34-71-1062,-6-13-1485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8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1360,'0'0'7015,"0"4"-7087,7 123 84,26 46 23,-29-161-34,10 70 2,-2-9-10,8 35-28,-17-79 27,-1 1 0,-3 34-1,0-18-3,0 108-52,3 175-280,0-254 266,1 97-125,-3 143-228,12-111 83,-4-114 174,2 192 144,-8-203 18,6 65-5,1 6 4,-6 147 12,12 262 2,6-183 21,-8-105 12,19 111-26,51 498-22,-55-590 17,9 129 0,-12 57 5,4 122-6,7-211 12,-9-130-6,-17-46 0,-10 0 5,-1-81-10,-4 46 76,1 0 24,4-118-990,0-74-468,0-9-2946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8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1 201 1240,'1'-8'3333,"0"7"-3320,-1 1 0,0-1 0,0 1 0,0-1 0,1 1 0,-1 0 0,1 0 0,-1 0 0,1 0 0,0-1 0,-1 1 0,1 0 0,-1 0 0,0-1 0,1 1 0,0 0 0,2-1 171,13-3-12,1 0-1,-1 1 1,1 1-1,30 0 1,93 4 15,144-4-102,10 0-72,-108 12-11,147-10 19,-178 0-21,164 27-7,-142-7 6,462 6-14,-533-26 15,385-11 0,327-18 50,-668 27-44,31-4 12,121-4 68,537-16-27,647-34-19,-1325 50 0,438-23-13,1 11 46,-295 14-57,514-5 55,1229 13 5,-1815 10-78,-81-3 2,212-3 10,-254-4-8,142-7 25,-40 1-19,-19 4 108,402-6 19,720-11-121,-1258 19-15,-8-2-19,77 9 0,-3 12-792,-116-17 517,-12 0-40,-11-2-106,-4 0-1647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8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54 0 1320,'-14'0'3413,"-10"0"-968,24 1-2444,0-1 0,-1 0 1,1 0-1,0 1 0,-1-1 1,1 0-1,0 0 0,-1 0 1,1 0-1,0 0 1,0 1-1,-1-1 0,1 0 1,0 1-1,0-1 0,0 0 1,0 1-1,0-1 1,0 0-1,0 1 0,0 0 1,-3 9 29,1-6-28,0 10-5,-1 1 0,2 0 0,0 0 1,2 27-1,0-9 4,-2 99-20,2 149-43,39 77 45,-19-151 89,-13-95-44,22 125-15,-4-50-4,23 466-595,-45-19 441,-5-381 70,1 513 190,5-578-36,31 208 0,-1-26 13,-9 10-162,-6-80-237,-19-152 67,-2 170-436,-13-132 603,-1 28 63,27 188-51,8 41 269,-17-340-195,1-13 0,1 93-122,-5-160 77,0 5 39,3 32 0,16 67 18,2 30-208,-13-11-511,-2-17 636,-4-17 224,-3-60 137,-5 139 90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21 61 104,'-18'-2'6121,"15"1"-5373,3-12-2383,0 11 1634,1 0 0,-1 0 0,1 0-1,-1 0 1,0 1 0,1-2-1,0 2 1,0-1 0,0 0-1,0 1 1,1-3 0,1-1 32,1 1 1,-1 1 0,5-5 29,-8 8-32,0 0 1,0 0 0,0 0-1,0-1 1,1 1 0,-1 0-1,0 0 1,0 0-1,0 0 1,0 0 0,1 0-1,-1 0 1,0 0 0,0 0-1,0 0 1,1 0 0,-1 0-1,0 0 1,0 0-1,0 0 1,0 0 0,0 0-1,0 0 1,0 0 0,0 0-1,1 2 268,0-2-268,-1 0 1,0 0-1,0 0 1,0 0 0,0 0-1,0 0 1,0 0 0,0 0-1,0 0 1,0 0-1,0 0 1,0 1 0,0-1-1,3 9-261,-3-8 352,8 33 78,-2-11-157,4 29-1,-7 89 145,-1-16 181,11 169 265,-12-211-549,0 16 49,2 37 28,8 77-79,6 214 8,-17-294-87,1 164 31,26 39 17,-17-250-45,2 21-41,33 292 133,15-2 141,-8-47-171,-15 4 12,-7-77-24,16 204 39,-8 141-110,-35-198-443,-3-259 160,0-130 267,3 157-221,4 328 160,-8-348 76,19 286 50,6-164 116,-14 0 19,-11-153-108,2 155 182,11-78-632,-9-190-609,9 33 1,-11-57 586,-1 1 1,1-1-1,1 0 1,0 0-1,-1 0 1,6 9-1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8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13 1 432,'-3'12'2251,"0"-1"-345,0 0 1,0 18-1,3 162-1860,5-124-38,-2-28-13,25 260 195,-24-257-197,12 153 103,10 83-64,16-51-15,38 212 18,-58-305-17,5 44 0,10 136 86,-21-186 20,7 80 55,-11-73-125,5 48 104,-11-85-129,8 125 178,23 130 9,-10-151-135,-26-187-80,6 54 30,17 68 0,-6-66-25,27 139 45,-24 67 34,-20 2 45,-2-141-105,-5 178 27,-3-106-157,1 2 94,7-125-5,2 105-40,5-98 38,2 2-2,-6-23 20,7 147-18,7 106 51,-14-252-64,2 105-221,4 123-182,-5 8-290,-3-202 641,0-90 41,3 1 1,-1 0-1,9 27 0,1 10-19,-2 58-2,-5-40 6,7 120 32,-12 68 457,0-261-456,0-1-3,0 0 3,1 0 0,-1 0 1,0 0-1,0-1 0,0 1 0,0 0 1,0 0-1,0 0 0,0 0 1,0 0-1,0 0 0,0 0 0,0 0 1,0 0-1,1-1 0,-1 1 1,0 0-1,0 0 0,0 0 1,0 0-1,0 0 0,0 0 0,0 0 1,0 0-1,0 0 0,0 0 1,0 0-1,0-1 0,0 1 0,1 0 1,-1 0-1,0 0 0,-1 0 1,1-1-1,0 1 0,0 0 1,0 0-1,0 0 0,0 0 0,0-1 1,0 1-1,4-54-3191,-4 16 451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9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96 106 576,'0'-5'730,"0"2"-329,0 0 1,0 0-1,0 0 0,0 0 1,-1 0-1,0-3 1,-6-7 2646,6 9-3050,-1 1 0,0 0-1,2-1 1,-4-6-1,0-2-7,3 11 9,1-1 1,0-1-1,-1 2 1,0-1-1,1 0 1,-1 0-1,1-2 1,-2-5 224,2 8-161,-1 8-280,-5 293 1008,1-136-582,-21 199 81,-4 227 103,36-270-290,9 44-56,-13-161-19,0-9-7,3-125-24,21 92-1,11 2 3,-22-90 55,20 106 3,26 146-23,-42-238 2,8 64 72,6 165-1,0 45-47,12-4 85,-31-248-101,16 224 11,-16 1-27,-11-258-20,1 293 27,-2-98-22,27 74-5,8 61 8,-35-237 1,14 253 6,23-91-7,-14-126-8,-13-41 0,-10 74 16,10-111-33,-7-85 11,4 65 21,-9-96-38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9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100 53 184,'-1'-3'384,"0"-1"-1,0 0 1,-1 1 0,0 0 0,1-2-1,-5-3 1,5 7-243,0 0 0,0-1 0,0 1 0,-1 0 0,0 0 0,2-1 0,-2 1 0,0 1-1,1-2 1,-1 1 0,0 0 0,1 1 0,-1-1 0,0 1 0,-2-1 0,-8-2 664,8 2-376,-1 1 0,1-1 0,-9 0 0,-1 1-699,13 8-30,1 230 1122,1-206-766,11 53 0,0 10 128,-11 129 233,-1-210-378,-15 155 200,2-33-103,9 192 114,4-206-179,3 303 366,-3-245-263,4 545 135,3-437-293,12 1 0,-18-283-15,29 341 10,-15 0 84,-16-66-64,2 317-23,13-322-18,-5-144 12,-1 10 3,28 361-5,-3 25-188,-17-187 121,-9-243-35,12 296-203,-16-97 303,14 1 2,-2 158-151,-6-318 138,11-1-5,-17-121 17,10 119 1,1 1-37,-14-136 35,1 6-140,8-29-3552,-8-10 1464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9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35 496,'0'0'5656,"3"0"-5701,28 10 119,-25-7-64,1-1 0,0 1 0,-1-2 0,12 3 0,36-3-198,-29-2 184,-13 0 78,0 0 0,1-1 1,20-6-1,-19 5-38,0 0-5,2 1 0,24-1 0,-25 2-15,56-6 81,8-1-79,309 5-46,-245 3 39,-121 1-2,0 2 1,0 0-1,32 9 0,34 6 16,70-14-49,-31-3 2,-62 4-7,129 3 16,-113-7 20,159-5 2,-72-12-3,79-4 11,167 2-16,-67 5 15,-274 12-17,206 9-14,-26 8 24,46 5 6,-241-14 13,231 20 135,156-25 363,-238-9-281,6-1-197,418 7-74,-337 2 51,103 14 45,349 17-52,-373-32 27,342 6 47,613 4-42,-1070-10-45,161 14 11,358 19-58,164-33 88,-516 0-25,30 11-23,-253-4-4,-24-3 2,137 5-5,0 18 5,-213-14 2,164 20 60,-219-28-54,100 6-27,-141-11 27,10 0 6,-1 0 0,29-5 1,-7-2 32,69-3 0,40 10 95,-70 1-106,-75-1-46,-10-1-2160,8 0 1983,-1 1 0,0-1 0,-2-1 1,4 2 140,-14-8-2022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9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8 209 440,'0'0'3961,"-7"0"-2269,19 0-1392,18 0-348,1526 0 811,-1043-24-350,-1-36-262,16 19-112,73 40-51,-121 1 65,50-12-51,-107 1-10,-379 10 7,424-11 24,-255 0-20,231-11 6,-3 12-3,-120 10-13,70 22 14,-329-16-6,550 19 22,-160-16-27,5 21 0,-209-4 4,263 25 0,-83-24-5,-183-13 7,196 28-5,-124-9 4,1-16 12,-170-14-25,744 1 84,-633-17-133,-118 5 62,325-7-340,-457 16 326,75 0-223,108-13 1,-52 0 249,-116 10-12,24-6-1,-16 3 0,4-1 34,100-15 124,80-11 33,-15 1 173,-143 29-399,4 0 32,-58 3 3,67-12 104,-48 7-379,1 1 0,0 1 0,39 2 1,-66 0-607,-14-1-818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21T22:50:10.4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82 520,'3'0'5059,"9"0"-4559,-1 0 1,19-5-1,-10 2-525,0 1-1,22 1 1,-8-1 24,130 1 50,-87 2-71,47 8 8,-12 0 32,363-8 82,-248-2-26,-16 1-57,249 1 53,-165 9-58,-27 0-20,-120-8 9,31-1 11,243-11 64,-141-13 8,11-1-34,177 8-42,6 13 8,-25 0-8,829-7 54,-788 31-71,19-5 36,-483-16-27,671-14 6,411-11 68,-494 15-90,0 1 0,-491 8 25,214 7 22,-50 33-87,-212-27 56,618 78 13,-124-21-1,-367-37 5,1-15 30,319-14-774,-390-3 757,92-17 25,-29 0 264,-155 16-375,144-7 161,-135 4 9,84-20-1,-2-3 62,-95 21-77,61 0-1,-59 6-85,-39 0-140,-3 0-643,-35 0-1179,16 0 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27BAA-FBF2-4CCD-9B0D-E53D49F4077E}" type="datetimeFigureOut">
              <a:rPr lang="en-US" smtClean="0"/>
              <a:t>3/12/2021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D544E7-7E15-44E0-BA7E-801968102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3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60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04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841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2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09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206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419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3794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508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167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15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68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419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390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94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0426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37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44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627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583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0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56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89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368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107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64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4816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0521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09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68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34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6636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307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813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87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97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51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86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22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D544E7-7E15-44E0-BA7E-8019681024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6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D84ACA-407F-8242-9583-B4110ED4E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0985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9BC3-EC6A-A343-B940-DD45AB02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44563-74A3-F641-89BD-0845F7B5CA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B28A00-52B8-0046-9D8F-D201B23FCA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649FC67-49E6-4404-8F99-CCFE8C60CAB5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DF61C-3047-6B43-A7B8-972BA7EA2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37BE4-4AFC-E741-94DE-415249BD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800" kern="1200" smtClean="0">
                <a:solidFill>
                  <a:srgbClr val="88888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D5BF73-6199-E246-BE92-2531C3863BE7}" type="slidenum">
              <a:rPr lang="en-US" smtClean="0"/>
              <a:pPr/>
              <a:t>‹#›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5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E87F55-E8FE-4043-BE44-0DAFEDE2F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6BB69-504D-0847-8898-F7D9D6723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2FFDC-819D-E04E-94D2-3625F5B6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0265C6-448B-478A-AA31-309E3C781F7C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AB65A-94D1-D547-AB86-3F24B341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9C7FB6-7CD5-6343-BDFA-4380E2AF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800" kern="1200" smtClean="0">
                <a:solidFill>
                  <a:srgbClr val="88888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D5BF73-6199-E246-BE92-2531C3863BE7}" type="slidenum">
              <a:rPr lang="en-US" smtClean="0"/>
              <a:pPr/>
              <a:t>‹#›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55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B20BD-5882-914C-ADA5-41D5036B3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02FC25-1D85-154B-933F-053062CCF8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C71F2-9B3E-A045-837F-1C3119F297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EBCCCC-BAB0-4337-B55C-B3B6F9A465D8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5D6B1-258C-924B-8EDF-6162105AD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72E0A-D8B3-004D-A0F2-30CE09199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78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610B1-3E5D-5148-BC4B-3FEA62399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ABFF5-80F0-0A4B-9C86-C40247A33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74754-2573-2F46-BC4C-568B5A3C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BC73A9-82B8-429F-A272-FA65C2BD1D90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3B59-40C9-A84E-AA72-6D4D72D33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06505C-04AB-2347-A2EC-09ECC3E8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27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0545-3F13-BE45-9133-9C14135F2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66E81-904B-774C-B7A1-8487BDE36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B2E2EB-4DA8-6448-9387-D0CD9B44A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D3A15-926A-4B92-AA24-240CCA7FAE45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D17B44-BC03-604C-8C1D-6AE0199A4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0E7BC-367F-CE44-8F56-0C3044A9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300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7530-9540-A54C-8F86-0F2E3C256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0D88B9-3A21-294B-8289-7A4636293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958EA-7023-A443-83D6-EFC6991BF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8CD93-03E8-9C4F-AB3C-AC5D333C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F258F3-E990-4537-A013-7F77F8227148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0F78FC-597E-7740-9AB5-0F3BC6DE4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B06E65-0193-5C40-B37B-A58FD5A8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35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60BDC-72AB-A44B-9204-9DE5B362F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B6192-DEF3-D74F-8A64-88A63DA75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49784-A44C-1D49-9AD1-6AAB2EE60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4825A-FE34-D54B-AD7E-B75E1BCC27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2A1504-B775-BB4A-ACCD-97A547CBD7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23C49-1275-114F-A8E2-7759DCBEB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476512-6361-4657-A9A4-AC9E30700A62}" type="datetime1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334B03-DD42-634F-A7E5-252385FB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84DB28-0303-594C-A2DF-C2E23C7BA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6462-0BEE-FE49-8277-F084A99AE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B35E8-9D1B-3A4B-9277-7DFA8F98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1BC5DE-C625-4E28-B131-19D8A67ACC06}" type="datetime1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860DC-47F0-284C-99BB-BCD54FB61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25439-98D6-F740-8747-27EE8DCE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16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0B0B76-3E1E-7143-BF45-7FEB8FAAA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2C211E-135B-4FD1-8CD1-3ABD6CB9497B}" type="datetime1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E56F6-400B-1F4E-8EC4-126F7D4B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7D70E-0392-0E45-8878-5764C4C1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69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D5327-540B-9848-947F-8F6A76B91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BF20D-E329-D04F-9CAB-931037395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47AF0-60FB-1B43-BA37-906D89FAC2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4A449-E7C4-0949-A3D2-C8592F08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2EB7E5-39D2-466F-A799-61BFEB8408A5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D3B4E-F399-AA4F-B7D1-5B3FB9638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622F3-148D-D649-B8DA-8AEC346B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609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A234F-6A24-D74D-9A03-E307663FE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914E5-5BB9-E64D-A890-2562A0602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EAB0F-44CE-B64A-863B-34C5081341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E782F4-54D7-47B2-9361-4283CF865D31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E1A86-C1C7-C54E-BB33-3DCD20216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79DC5-DD62-724A-A410-16853DAC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0CD5BF73-6199-E246-BE92-2531C3863BE7}" type="slidenum">
              <a:rPr lang="en-US" smtClean="0"/>
              <a:pPr/>
              <a:t>‹#›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66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30076-2728-A242-9401-49DAA8CF2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88C85B-7C08-7F4A-86F3-19E51C9900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37B7A0-DC3D-6746-8598-F9B434DBA9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C7773-8C06-964D-9877-AE9A97BF80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C20441-0FE8-4F3E-9BE1-3CE7BD92F298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276DC6-628B-A645-A32C-FF81423E3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B5A30-0E31-BF40-B5BA-297AA5E9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32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00C29-258E-A444-A67D-AB629FE0E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28C8B-9473-5C40-8567-3509E3E50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8DA06-7B3E-0A48-BAF5-A0F1882D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794031-DD9A-41CA-92F4-10290DFD9EE4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574B3-65F1-EB42-B859-B771FF52F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DEA78-8EB9-E140-826C-5FF03C414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41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A1D1E8-BD13-1F4A-870D-4D7A7B3B2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2971D-1C45-2C49-8B33-12C789412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BD78C-7CFA-1E42-839C-9840AE6EEF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8790E38-D8B9-4968-A39E-CF459BE820EF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AB227-F0CC-1D44-9DB3-A4095FC4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D9180-3B8C-7945-949D-A3C1B5C16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06DD93-3222-E84A-93B9-AA54CC09B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6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8F5F5-684B-2947-8F97-4F05539A0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E9A26-E3FB-3848-AA47-EB6BB2F145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3D5B7-7FF4-2545-A444-564C7DF79C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F7DCDE-EE91-41D3-ADC3-0A58032E452C}" type="datetime1">
              <a:rPr lang="en-US" smtClean="0"/>
              <a:t>3/12/2021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DBFF-B80B-6A4A-A409-AB7F25E71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E5AC2-BBA4-B24E-9956-9F52C3A9A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800" kern="1200" smtClean="0">
                <a:solidFill>
                  <a:srgbClr val="88888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D5BF73-6199-E246-BE92-2531C3863BE7}" type="slidenum">
              <a:rPr lang="en-US" smtClean="0"/>
              <a:pPr/>
              <a:t>‹#›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753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996B-3E22-F449-B63B-806E87D2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0B398-E846-7A45-96F5-B4AC400D1F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169C3-427D-FF42-BAB5-3E986D0123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0BB5BC-37A3-3546-9AC3-39B64D3927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80F15F-14EA-457F-BEDF-34CE743E37FC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91DFB3-2B61-ED4F-8520-A11330D19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AAC5D6-0695-CC43-9440-F627D9C4A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800" kern="1200" smtClean="0">
                <a:solidFill>
                  <a:srgbClr val="88888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D5BF73-6199-E246-BE92-2531C3863BE7}" type="slidenum">
              <a:rPr lang="en-US" smtClean="0"/>
              <a:pPr/>
              <a:t>‹#›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63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EDCB6-2876-1A46-9B66-5AE2CDB1F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5E8D98-56B8-2A49-9BB2-40C15EC5F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82999-8392-774C-A19C-780826AD7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566004-BC81-B24D-8610-20B4FE50F9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5A5C3-AE5E-A94F-89FD-419023E345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321DD5-B9AA-1F4D-9090-67B25B1D58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DAD76-756C-4355-A7B1-2EE05DFB00F8}" type="datetime1">
              <a:rPr lang="en-US" smtClean="0"/>
              <a:t>3/12/2021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26E342-E17D-A94B-B15A-7819DA7C3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ADD9C-3223-0E4F-983B-87F2F1DA1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800" kern="1200" smtClean="0">
                <a:solidFill>
                  <a:srgbClr val="88888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D5BF73-6199-E246-BE92-2531C3863BE7}" type="slidenum">
              <a:rPr lang="en-US" smtClean="0"/>
              <a:pPr/>
              <a:t>‹#›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884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7531-5232-1044-956A-D96FC5485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E0957-AE3E-6A44-B445-718836A8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5ABC98A-C58D-4BBB-BDC9-C4230A5BB99F}" type="datetime1">
              <a:rPr lang="en-US" smtClean="0"/>
              <a:t>3/12/2021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8C65A-19D9-574C-87AA-DE5BFA999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CF09C-A3A1-D546-9DFC-69B29D206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800" kern="1200" smtClean="0">
                <a:solidFill>
                  <a:srgbClr val="88888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D5BF73-6199-E246-BE92-2531C3863BE7}" type="slidenum">
              <a:rPr lang="en-US" smtClean="0"/>
              <a:pPr/>
              <a:t>‹#›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71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2612C2-A054-F846-B950-8D75DF96D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B200D2-5B20-4B06-9AFB-DEE1ABAA9831}" type="datetime1">
              <a:rPr lang="en-US" smtClean="0"/>
              <a:t>3/12/2021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965B28-E586-AA4A-9C34-4FE62F4A2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A5785-38D5-C848-AF33-DCC6972D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800" kern="1200" smtClean="0">
                <a:solidFill>
                  <a:srgbClr val="88888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D5BF73-6199-E246-BE92-2531C3863BE7}" type="slidenum">
              <a:rPr lang="en-US" smtClean="0"/>
              <a:pPr/>
              <a:t>‹#›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378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4BB9-040D-6F48-A24E-293846BA7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20E6C-4061-4345-8B50-0340B7950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4B0D3-F8BD-1740-845A-73C6CC17A4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6D2D3D-F326-B744-8AC9-65B9958F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97CAD4-C595-4F08-A99E-41FF4F4E2EEA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FB301-9120-FA4A-BEC0-510644812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1C51-BD35-FD46-ACCA-0A1FB38F9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800" kern="1200" smtClean="0">
                <a:solidFill>
                  <a:srgbClr val="88888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D5BF73-6199-E246-BE92-2531C3863BE7}" type="slidenum">
              <a:rPr lang="en-US" smtClean="0"/>
              <a:pPr/>
              <a:t>‹#›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823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F009-A037-E749-9E5B-781C6ABCF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30BFAF-92F5-F241-ACBF-5791A100D6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FA1EF0-CDB9-BC45-8F70-76ECC6A91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760EEE-F499-7148-A9E0-590DA6E240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D17C66-EF4A-475A-A996-214B12E49F62}" type="datetime1">
              <a:rPr lang="en-US" smtClean="0"/>
              <a:t>3/12/2021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03D69-9C12-5D4A-8FC5-216DBC53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0A3F5-EA57-8C4B-B743-9135A77A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lang="en-US" sz="1800" kern="1200" smtClean="0">
                <a:solidFill>
                  <a:srgbClr val="888888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CD5BF73-6199-E246-BE92-2531C3863BE7}" type="slidenum">
              <a:rPr lang="en-US" smtClean="0"/>
              <a:pPr/>
              <a:t>‹#›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358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54CB9C-1B49-564D-AF0E-A412961C6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74F59-932F-244B-A01B-17A21387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C0673D-4058-4724-ABE8-6F59AEE8099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586497" y="6430762"/>
            <a:ext cx="1272127" cy="327817"/>
          </a:xfrm>
          <a:prstGeom prst="rect">
            <a:avLst/>
          </a:prstGeom>
          <a:solidFill>
            <a:srgbClr val="1B5CA6"/>
          </a:solidFill>
        </p:spPr>
      </p:pic>
    </p:spTree>
    <p:extLst>
      <p:ext uri="{BB962C8B-B14F-4D97-AF65-F5344CB8AC3E}">
        <p14:creationId xmlns:p14="http://schemas.microsoft.com/office/powerpoint/2010/main" val="165915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C6AE2A-8376-5B44-ADF0-48ACA7DE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8486" y="1403093"/>
            <a:ext cx="74634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BFCDD-104E-6044-9C20-1BF29DF16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18486" y="2863593"/>
            <a:ext cx="7463482" cy="2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144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B5CA6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1B5CA6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34.xml"/><Relationship Id="rId21" Type="http://schemas.openxmlformats.org/officeDocument/2006/relationships/customXml" Target="../ink/ink186.xml"/><Relationship Id="rId42" Type="http://schemas.openxmlformats.org/officeDocument/2006/relationships/image" Target="../media/image199.png"/><Relationship Id="rId63" Type="http://schemas.openxmlformats.org/officeDocument/2006/relationships/customXml" Target="../ink/ink207.xml"/><Relationship Id="rId84" Type="http://schemas.openxmlformats.org/officeDocument/2006/relationships/image" Target="../media/image220.png"/><Relationship Id="rId138" Type="http://schemas.openxmlformats.org/officeDocument/2006/relationships/image" Target="../media/image247.png"/><Relationship Id="rId107" Type="http://schemas.openxmlformats.org/officeDocument/2006/relationships/customXml" Target="../ink/ink229.xml"/><Relationship Id="rId11" Type="http://schemas.openxmlformats.org/officeDocument/2006/relationships/customXml" Target="../ink/ink181.xml"/><Relationship Id="rId32" Type="http://schemas.openxmlformats.org/officeDocument/2006/relationships/image" Target="../media/image194.png"/><Relationship Id="rId37" Type="http://schemas.openxmlformats.org/officeDocument/2006/relationships/customXml" Target="../ink/ink194.xml"/><Relationship Id="rId53" Type="http://schemas.openxmlformats.org/officeDocument/2006/relationships/customXml" Target="../ink/ink202.xml"/><Relationship Id="rId58" Type="http://schemas.openxmlformats.org/officeDocument/2006/relationships/image" Target="../media/image207.png"/><Relationship Id="rId74" Type="http://schemas.openxmlformats.org/officeDocument/2006/relationships/image" Target="../media/image215.png"/><Relationship Id="rId79" Type="http://schemas.openxmlformats.org/officeDocument/2006/relationships/customXml" Target="../ink/ink215.xml"/><Relationship Id="rId102" Type="http://schemas.openxmlformats.org/officeDocument/2006/relationships/image" Target="../media/image229.png"/><Relationship Id="rId123" Type="http://schemas.openxmlformats.org/officeDocument/2006/relationships/customXml" Target="../ink/ink237.xml"/><Relationship Id="rId128" Type="http://schemas.openxmlformats.org/officeDocument/2006/relationships/image" Target="../media/image242.png"/><Relationship Id="rId5" Type="http://schemas.openxmlformats.org/officeDocument/2006/relationships/customXml" Target="../ink/ink178.xml"/><Relationship Id="rId90" Type="http://schemas.openxmlformats.org/officeDocument/2006/relationships/image" Target="../media/image223.png"/><Relationship Id="rId95" Type="http://schemas.openxmlformats.org/officeDocument/2006/relationships/customXml" Target="../ink/ink223.xml"/><Relationship Id="rId22" Type="http://schemas.openxmlformats.org/officeDocument/2006/relationships/image" Target="../media/image189.png"/><Relationship Id="rId27" Type="http://schemas.openxmlformats.org/officeDocument/2006/relationships/customXml" Target="../ink/ink189.xml"/><Relationship Id="rId43" Type="http://schemas.openxmlformats.org/officeDocument/2006/relationships/customXml" Target="../ink/ink197.xml"/><Relationship Id="rId48" Type="http://schemas.openxmlformats.org/officeDocument/2006/relationships/image" Target="../media/image202.png"/><Relationship Id="rId64" Type="http://schemas.openxmlformats.org/officeDocument/2006/relationships/image" Target="../media/image210.png"/><Relationship Id="rId69" Type="http://schemas.openxmlformats.org/officeDocument/2006/relationships/customXml" Target="../ink/ink210.xml"/><Relationship Id="rId113" Type="http://schemas.openxmlformats.org/officeDocument/2006/relationships/customXml" Target="../ink/ink232.xml"/><Relationship Id="rId118" Type="http://schemas.openxmlformats.org/officeDocument/2006/relationships/image" Target="../media/image237.png"/><Relationship Id="rId134" Type="http://schemas.openxmlformats.org/officeDocument/2006/relationships/image" Target="../media/image245.png"/><Relationship Id="rId139" Type="http://schemas.openxmlformats.org/officeDocument/2006/relationships/customXml" Target="../ink/ink245.xml"/><Relationship Id="rId80" Type="http://schemas.openxmlformats.org/officeDocument/2006/relationships/image" Target="../media/image218.png"/><Relationship Id="rId85" Type="http://schemas.openxmlformats.org/officeDocument/2006/relationships/customXml" Target="../ink/ink218.xml"/><Relationship Id="rId12" Type="http://schemas.openxmlformats.org/officeDocument/2006/relationships/image" Target="../media/image184.png"/><Relationship Id="rId17" Type="http://schemas.openxmlformats.org/officeDocument/2006/relationships/customXml" Target="../ink/ink184.xml"/><Relationship Id="rId33" Type="http://schemas.openxmlformats.org/officeDocument/2006/relationships/customXml" Target="../ink/ink192.xml"/><Relationship Id="rId38" Type="http://schemas.openxmlformats.org/officeDocument/2006/relationships/image" Target="../media/image197.png"/><Relationship Id="rId59" Type="http://schemas.openxmlformats.org/officeDocument/2006/relationships/customXml" Target="../ink/ink205.xml"/><Relationship Id="rId103" Type="http://schemas.openxmlformats.org/officeDocument/2006/relationships/customXml" Target="../ink/ink227.xml"/><Relationship Id="rId108" Type="http://schemas.openxmlformats.org/officeDocument/2006/relationships/image" Target="../media/image232.png"/><Relationship Id="rId124" Type="http://schemas.openxmlformats.org/officeDocument/2006/relationships/image" Target="../media/image240.png"/><Relationship Id="rId129" Type="http://schemas.openxmlformats.org/officeDocument/2006/relationships/customXml" Target="../ink/ink240.xml"/><Relationship Id="rId54" Type="http://schemas.openxmlformats.org/officeDocument/2006/relationships/image" Target="../media/image205.png"/><Relationship Id="rId70" Type="http://schemas.openxmlformats.org/officeDocument/2006/relationships/image" Target="../media/image213.png"/><Relationship Id="rId75" Type="http://schemas.openxmlformats.org/officeDocument/2006/relationships/customXml" Target="../ink/ink213.xml"/><Relationship Id="rId91" Type="http://schemas.openxmlformats.org/officeDocument/2006/relationships/customXml" Target="../ink/ink221.xml"/><Relationship Id="rId96" Type="http://schemas.openxmlformats.org/officeDocument/2006/relationships/image" Target="../media/image226.png"/><Relationship Id="rId140" Type="http://schemas.openxmlformats.org/officeDocument/2006/relationships/image" Target="../media/image2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1.png"/><Relationship Id="rId23" Type="http://schemas.openxmlformats.org/officeDocument/2006/relationships/customXml" Target="../ink/ink187.xml"/><Relationship Id="rId28" Type="http://schemas.openxmlformats.org/officeDocument/2006/relationships/image" Target="../media/image192.png"/><Relationship Id="rId49" Type="http://schemas.openxmlformats.org/officeDocument/2006/relationships/customXml" Target="../ink/ink200.xml"/><Relationship Id="rId114" Type="http://schemas.openxmlformats.org/officeDocument/2006/relationships/image" Target="../media/image235.png"/><Relationship Id="rId119" Type="http://schemas.openxmlformats.org/officeDocument/2006/relationships/customXml" Target="../ink/ink235.xml"/><Relationship Id="rId44" Type="http://schemas.openxmlformats.org/officeDocument/2006/relationships/image" Target="../media/image200.png"/><Relationship Id="rId60" Type="http://schemas.openxmlformats.org/officeDocument/2006/relationships/image" Target="../media/image208.png"/><Relationship Id="rId65" Type="http://schemas.openxmlformats.org/officeDocument/2006/relationships/customXml" Target="../ink/ink208.xml"/><Relationship Id="rId81" Type="http://schemas.openxmlformats.org/officeDocument/2006/relationships/customXml" Target="../ink/ink216.xml"/><Relationship Id="rId86" Type="http://schemas.openxmlformats.org/officeDocument/2006/relationships/image" Target="../media/image221.png"/><Relationship Id="rId130" Type="http://schemas.openxmlformats.org/officeDocument/2006/relationships/image" Target="../media/image243.png"/><Relationship Id="rId135" Type="http://schemas.openxmlformats.org/officeDocument/2006/relationships/customXml" Target="../ink/ink243.xml"/><Relationship Id="rId13" Type="http://schemas.openxmlformats.org/officeDocument/2006/relationships/customXml" Target="../ink/ink182.xml"/><Relationship Id="rId18" Type="http://schemas.openxmlformats.org/officeDocument/2006/relationships/image" Target="../media/image187.png"/><Relationship Id="rId39" Type="http://schemas.openxmlformats.org/officeDocument/2006/relationships/customXml" Target="../ink/ink195.xml"/><Relationship Id="rId109" Type="http://schemas.openxmlformats.org/officeDocument/2006/relationships/customXml" Target="../ink/ink230.xml"/><Relationship Id="rId34" Type="http://schemas.openxmlformats.org/officeDocument/2006/relationships/image" Target="../media/image195.png"/><Relationship Id="rId50" Type="http://schemas.openxmlformats.org/officeDocument/2006/relationships/image" Target="../media/image203.png"/><Relationship Id="rId55" Type="http://schemas.openxmlformats.org/officeDocument/2006/relationships/customXml" Target="../ink/ink203.xml"/><Relationship Id="rId76" Type="http://schemas.openxmlformats.org/officeDocument/2006/relationships/image" Target="../media/image216.png"/><Relationship Id="rId97" Type="http://schemas.openxmlformats.org/officeDocument/2006/relationships/customXml" Target="../ink/ink224.xml"/><Relationship Id="rId104" Type="http://schemas.openxmlformats.org/officeDocument/2006/relationships/image" Target="../media/image230.png"/><Relationship Id="rId120" Type="http://schemas.openxmlformats.org/officeDocument/2006/relationships/image" Target="../media/image238.png"/><Relationship Id="rId125" Type="http://schemas.openxmlformats.org/officeDocument/2006/relationships/customXml" Target="../ink/ink238.xml"/><Relationship Id="rId141" Type="http://schemas.openxmlformats.org/officeDocument/2006/relationships/customXml" Target="../ink/ink246.xml"/><Relationship Id="rId7" Type="http://schemas.openxmlformats.org/officeDocument/2006/relationships/customXml" Target="../ink/ink179.xml"/><Relationship Id="rId71" Type="http://schemas.openxmlformats.org/officeDocument/2006/relationships/customXml" Target="../ink/ink211.xml"/><Relationship Id="rId92" Type="http://schemas.openxmlformats.org/officeDocument/2006/relationships/image" Target="../media/image224.png"/><Relationship Id="rId2" Type="http://schemas.openxmlformats.org/officeDocument/2006/relationships/notesSlide" Target="../notesSlides/notesSlide6.xml"/><Relationship Id="rId29" Type="http://schemas.openxmlformats.org/officeDocument/2006/relationships/customXml" Target="../ink/ink190.xml"/><Relationship Id="rId24" Type="http://schemas.openxmlformats.org/officeDocument/2006/relationships/image" Target="../media/image190.png"/><Relationship Id="rId40" Type="http://schemas.openxmlformats.org/officeDocument/2006/relationships/image" Target="../media/image198.png"/><Relationship Id="rId45" Type="http://schemas.openxmlformats.org/officeDocument/2006/relationships/customXml" Target="../ink/ink198.xml"/><Relationship Id="rId66" Type="http://schemas.openxmlformats.org/officeDocument/2006/relationships/image" Target="../media/image211.png"/><Relationship Id="rId87" Type="http://schemas.openxmlformats.org/officeDocument/2006/relationships/customXml" Target="../ink/ink219.xml"/><Relationship Id="rId110" Type="http://schemas.openxmlformats.org/officeDocument/2006/relationships/image" Target="../media/image233.png"/><Relationship Id="rId115" Type="http://schemas.openxmlformats.org/officeDocument/2006/relationships/customXml" Target="../ink/ink233.xml"/><Relationship Id="rId131" Type="http://schemas.openxmlformats.org/officeDocument/2006/relationships/customXml" Target="../ink/ink241.xml"/><Relationship Id="rId136" Type="http://schemas.openxmlformats.org/officeDocument/2006/relationships/image" Target="../media/image246.png"/><Relationship Id="rId61" Type="http://schemas.openxmlformats.org/officeDocument/2006/relationships/customXml" Target="../ink/ink206.xml"/><Relationship Id="rId82" Type="http://schemas.openxmlformats.org/officeDocument/2006/relationships/image" Target="../media/image219.png"/><Relationship Id="rId19" Type="http://schemas.openxmlformats.org/officeDocument/2006/relationships/customXml" Target="../ink/ink185.xml"/><Relationship Id="rId14" Type="http://schemas.openxmlformats.org/officeDocument/2006/relationships/image" Target="../media/image185.png"/><Relationship Id="rId30" Type="http://schemas.openxmlformats.org/officeDocument/2006/relationships/image" Target="../media/image193.png"/><Relationship Id="rId35" Type="http://schemas.openxmlformats.org/officeDocument/2006/relationships/customXml" Target="../ink/ink193.xml"/><Relationship Id="rId56" Type="http://schemas.openxmlformats.org/officeDocument/2006/relationships/image" Target="../media/image206.png"/><Relationship Id="rId77" Type="http://schemas.openxmlformats.org/officeDocument/2006/relationships/customXml" Target="../ink/ink214.xml"/><Relationship Id="rId100" Type="http://schemas.openxmlformats.org/officeDocument/2006/relationships/image" Target="../media/image228.png"/><Relationship Id="rId105" Type="http://schemas.openxmlformats.org/officeDocument/2006/relationships/customXml" Target="../ink/ink228.xml"/><Relationship Id="rId126" Type="http://schemas.openxmlformats.org/officeDocument/2006/relationships/image" Target="../media/image241.png"/><Relationship Id="rId8" Type="http://schemas.openxmlformats.org/officeDocument/2006/relationships/image" Target="../media/image182.png"/><Relationship Id="rId51" Type="http://schemas.openxmlformats.org/officeDocument/2006/relationships/customXml" Target="../ink/ink201.xml"/><Relationship Id="rId72" Type="http://schemas.openxmlformats.org/officeDocument/2006/relationships/image" Target="../media/image214.png"/><Relationship Id="rId93" Type="http://schemas.openxmlformats.org/officeDocument/2006/relationships/customXml" Target="../ink/ink222.xml"/><Relationship Id="rId98" Type="http://schemas.openxmlformats.org/officeDocument/2006/relationships/image" Target="../media/image227.png"/><Relationship Id="rId121" Type="http://schemas.openxmlformats.org/officeDocument/2006/relationships/customXml" Target="../ink/ink236.xml"/><Relationship Id="rId142" Type="http://schemas.openxmlformats.org/officeDocument/2006/relationships/image" Target="../media/image249.png"/><Relationship Id="rId3" Type="http://schemas.openxmlformats.org/officeDocument/2006/relationships/customXml" Target="../ink/ink177.xml"/><Relationship Id="rId25" Type="http://schemas.openxmlformats.org/officeDocument/2006/relationships/customXml" Target="../ink/ink188.xml"/><Relationship Id="rId46" Type="http://schemas.openxmlformats.org/officeDocument/2006/relationships/image" Target="../media/image201.png"/><Relationship Id="rId67" Type="http://schemas.openxmlformats.org/officeDocument/2006/relationships/customXml" Target="../ink/ink209.xml"/><Relationship Id="rId116" Type="http://schemas.openxmlformats.org/officeDocument/2006/relationships/image" Target="../media/image236.png"/><Relationship Id="rId137" Type="http://schemas.openxmlformats.org/officeDocument/2006/relationships/customXml" Target="../ink/ink244.xml"/><Relationship Id="rId20" Type="http://schemas.openxmlformats.org/officeDocument/2006/relationships/image" Target="../media/image188.png"/><Relationship Id="rId41" Type="http://schemas.openxmlformats.org/officeDocument/2006/relationships/customXml" Target="../ink/ink196.xml"/><Relationship Id="rId62" Type="http://schemas.openxmlformats.org/officeDocument/2006/relationships/image" Target="../media/image209.png"/><Relationship Id="rId83" Type="http://schemas.openxmlformats.org/officeDocument/2006/relationships/customXml" Target="../ink/ink217.xml"/><Relationship Id="rId88" Type="http://schemas.openxmlformats.org/officeDocument/2006/relationships/image" Target="../media/image222.png"/><Relationship Id="rId111" Type="http://schemas.openxmlformats.org/officeDocument/2006/relationships/customXml" Target="../ink/ink231.xml"/><Relationship Id="rId132" Type="http://schemas.openxmlformats.org/officeDocument/2006/relationships/image" Target="../media/image244.png"/><Relationship Id="rId15" Type="http://schemas.openxmlformats.org/officeDocument/2006/relationships/customXml" Target="../ink/ink183.xml"/><Relationship Id="rId36" Type="http://schemas.openxmlformats.org/officeDocument/2006/relationships/image" Target="../media/image196.png"/><Relationship Id="rId57" Type="http://schemas.openxmlformats.org/officeDocument/2006/relationships/customXml" Target="../ink/ink204.xml"/><Relationship Id="rId106" Type="http://schemas.openxmlformats.org/officeDocument/2006/relationships/image" Target="../media/image231.png"/><Relationship Id="rId127" Type="http://schemas.openxmlformats.org/officeDocument/2006/relationships/customXml" Target="../ink/ink239.xml"/><Relationship Id="rId10" Type="http://schemas.openxmlformats.org/officeDocument/2006/relationships/image" Target="../media/image183.png"/><Relationship Id="rId31" Type="http://schemas.openxmlformats.org/officeDocument/2006/relationships/customXml" Target="../ink/ink191.xml"/><Relationship Id="rId52" Type="http://schemas.openxmlformats.org/officeDocument/2006/relationships/image" Target="../media/image204.png"/><Relationship Id="rId73" Type="http://schemas.openxmlformats.org/officeDocument/2006/relationships/customXml" Target="../ink/ink212.xml"/><Relationship Id="rId78" Type="http://schemas.openxmlformats.org/officeDocument/2006/relationships/image" Target="../media/image217.png"/><Relationship Id="rId94" Type="http://schemas.openxmlformats.org/officeDocument/2006/relationships/image" Target="../media/image225.png"/><Relationship Id="rId99" Type="http://schemas.openxmlformats.org/officeDocument/2006/relationships/customXml" Target="../ink/ink225.xml"/><Relationship Id="rId101" Type="http://schemas.openxmlformats.org/officeDocument/2006/relationships/customXml" Target="../ink/ink226.xml"/><Relationship Id="rId122" Type="http://schemas.openxmlformats.org/officeDocument/2006/relationships/image" Target="../media/image239.png"/><Relationship Id="rId4" Type="http://schemas.openxmlformats.org/officeDocument/2006/relationships/image" Target="../media/image180.png"/><Relationship Id="rId9" Type="http://schemas.openxmlformats.org/officeDocument/2006/relationships/customXml" Target="../ink/ink180.xml"/><Relationship Id="rId26" Type="http://schemas.openxmlformats.org/officeDocument/2006/relationships/image" Target="../media/image191.png"/><Relationship Id="rId47" Type="http://schemas.openxmlformats.org/officeDocument/2006/relationships/customXml" Target="../ink/ink199.xml"/><Relationship Id="rId68" Type="http://schemas.openxmlformats.org/officeDocument/2006/relationships/image" Target="../media/image212.png"/><Relationship Id="rId89" Type="http://schemas.openxmlformats.org/officeDocument/2006/relationships/customXml" Target="../ink/ink220.xml"/><Relationship Id="rId112" Type="http://schemas.openxmlformats.org/officeDocument/2006/relationships/image" Target="../media/image234.png"/><Relationship Id="rId133" Type="http://schemas.openxmlformats.org/officeDocument/2006/relationships/customXml" Target="../ink/ink242.xml"/><Relationship Id="rId16" Type="http://schemas.openxmlformats.org/officeDocument/2006/relationships/image" Target="../media/image186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30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70.png"/><Relationship Id="rId13" Type="http://schemas.openxmlformats.org/officeDocument/2006/relationships/customXml" Target="../ink/ink1404.xml"/><Relationship Id="rId18" Type="http://schemas.openxmlformats.org/officeDocument/2006/relationships/image" Target="../media/image1301.png"/><Relationship Id="rId3" Type="http://schemas.openxmlformats.org/officeDocument/2006/relationships/customXml" Target="../ink/ink1399.xml"/><Relationship Id="rId7" Type="http://schemas.openxmlformats.org/officeDocument/2006/relationships/customXml" Target="../ink/ink1401.xml"/><Relationship Id="rId12" Type="http://schemas.openxmlformats.org/officeDocument/2006/relationships/image" Target="../media/image10580.png"/><Relationship Id="rId17" Type="http://schemas.openxmlformats.org/officeDocument/2006/relationships/customXml" Target="../ink/ink1406.xm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3000.png"/><Relationship Id="rId20" Type="http://schemas.openxmlformats.org/officeDocument/2006/relationships/image" Target="../media/image13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60.png"/><Relationship Id="rId11" Type="http://schemas.openxmlformats.org/officeDocument/2006/relationships/customXml" Target="../ink/ink1403.xml"/><Relationship Id="rId5" Type="http://schemas.openxmlformats.org/officeDocument/2006/relationships/customXml" Target="../ink/ink1400.xml"/><Relationship Id="rId15" Type="http://schemas.openxmlformats.org/officeDocument/2006/relationships/customXml" Target="../ink/ink1405.xml"/><Relationship Id="rId10" Type="http://schemas.openxmlformats.org/officeDocument/2006/relationships/image" Target="../media/image10460.png"/><Relationship Id="rId19" Type="http://schemas.openxmlformats.org/officeDocument/2006/relationships/customXml" Target="../ink/ink1407.xml"/><Relationship Id="rId4" Type="http://schemas.openxmlformats.org/officeDocument/2006/relationships/image" Target="../media/image10250.png"/><Relationship Id="rId9" Type="http://schemas.openxmlformats.org/officeDocument/2006/relationships/customXml" Target="../ink/ink1402.xml"/><Relationship Id="rId14" Type="http://schemas.openxmlformats.org/officeDocument/2006/relationships/image" Target="../media/image10590.png"/></Relationships>
</file>

<file path=ppt/slides/_rels/slide10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08.png"/><Relationship Id="rId18" Type="http://schemas.openxmlformats.org/officeDocument/2006/relationships/customXml" Target="../ink/ink1416.xml"/><Relationship Id="rId26" Type="http://schemas.openxmlformats.org/officeDocument/2006/relationships/customXml" Target="../ink/ink1420.xml"/><Relationship Id="rId39" Type="http://schemas.openxmlformats.org/officeDocument/2006/relationships/image" Target="../media/image1321.png"/><Relationship Id="rId21" Type="http://schemas.openxmlformats.org/officeDocument/2006/relationships/image" Target="../media/image1312.png"/><Relationship Id="rId34" Type="http://schemas.openxmlformats.org/officeDocument/2006/relationships/customXml" Target="../ink/ink1424.xml"/><Relationship Id="rId7" Type="http://schemas.openxmlformats.org/officeDocument/2006/relationships/image" Target="../media/image1305.png"/><Relationship Id="rId2" Type="http://schemas.openxmlformats.org/officeDocument/2006/relationships/customXml" Target="../ink/ink1408.xml"/><Relationship Id="rId16" Type="http://schemas.openxmlformats.org/officeDocument/2006/relationships/customXml" Target="../ink/ink1415.xml"/><Relationship Id="rId20" Type="http://schemas.openxmlformats.org/officeDocument/2006/relationships/customXml" Target="../ink/ink1417.xml"/><Relationship Id="rId29" Type="http://schemas.openxmlformats.org/officeDocument/2006/relationships/image" Target="../media/image1316.png"/><Relationship Id="rId41" Type="http://schemas.openxmlformats.org/officeDocument/2006/relationships/image" Target="../media/image13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10.xml"/><Relationship Id="rId11" Type="http://schemas.openxmlformats.org/officeDocument/2006/relationships/image" Target="../media/image1307.png"/><Relationship Id="rId24" Type="http://schemas.openxmlformats.org/officeDocument/2006/relationships/customXml" Target="../ink/ink1419.xml"/><Relationship Id="rId32" Type="http://schemas.openxmlformats.org/officeDocument/2006/relationships/customXml" Target="../ink/ink1423.xml"/><Relationship Id="rId37" Type="http://schemas.openxmlformats.org/officeDocument/2006/relationships/image" Target="../media/image1320.png"/><Relationship Id="rId40" Type="http://schemas.openxmlformats.org/officeDocument/2006/relationships/customXml" Target="../ink/ink1427.xml"/><Relationship Id="rId5" Type="http://schemas.openxmlformats.org/officeDocument/2006/relationships/image" Target="../media/image1304.png"/><Relationship Id="rId15" Type="http://schemas.openxmlformats.org/officeDocument/2006/relationships/image" Target="../media/image1309.png"/><Relationship Id="rId23" Type="http://schemas.openxmlformats.org/officeDocument/2006/relationships/image" Target="../media/image1313.png"/><Relationship Id="rId28" Type="http://schemas.openxmlformats.org/officeDocument/2006/relationships/customXml" Target="../ink/ink1421.xml"/><Relationship Id="rId36" Type="http://schemas.openxmlformats.org/officeDocument/2006/relationships/customXml" Target="../ink/ink1425.xml"/><Relationship Id="rId10" Type="http://schemas.openxmlformats.org/officeDocument/2006/relationships/customXml" Target="../ink/ink1412.xml"/><Relationship Id="rId19" Type="http://schemas.openxmlformats.org/officeDocument/2006/relationships/image" Target="../media/image1311.png"/><Relationship Id="rId31" Type="http://schemas.openxmlformats.org/officeDocument/2006/relationships/image" Target="../media/image1317.png"/><Relationship Id="rId4" Type="http://schemas.openxmlformats.org/officeDocument/2006/relationships/customXml" Target="../ink/ink1409.xml"/><Relationship Id="rId9" Type="http://schemas.openxmlformats.org/officeDocument/2006/relationships/image" Target="../media/image1306.png"/><Relationship Id="rId14" Type="http://schemas.openxmlformats.org/officeDocument/2006/relationships/customXml" Target="../ink/ink1414.xml"/><Relationship Id="rId22" Type="http://schemas.openxmlformats.org/officeDocument/2006/relationships/customXml" Target="../ink/ink1418.xml"/><Relationship Id="rId27" Type="http://schemas.openxmlformats.org/officeDocument/2006/relationships/image" Target="../media/image1315.png"/><Relationship Id="rId30" Type="http://schemas.openxmlformats.org/officeDocument/2006/relationships/customXml" Target="../ink/ink1422.xml"/><Relationship Id="rId35" Type="http://schemas.openxmlformats.org/officeDocument/2006/relationships/image" Target="../media/image1319.png"/><Relationship Id="rId8" Type="http://schemas.openxmlformats.org/officeDocument/2006/relationships/customXml" Target="../ink/ink1411.xml"/><Relationship Id="rId3" Type="http://schemas.openxmlformats.org/officeDocument/2006/relationships/image" Target="../media/image1303.png"/><Relationship Id="rId12" Type="http://schemas.openxmlformats.org/officeDocument/2006/relationships/customXml" Target="../ink/ink1413.xml"/><Relationship Id="rId17" Type="http://schemas.openxmlformats.org/officeDocument/2006/relationships/image" Target="../media/image1310.png"/><Relationship Id="rId25" Type="http://schemas.openxmlformats.org/officeDocument/2006/relationships/image" Target="../media/image1314.png"/><Relationship Id="rId33" Type="http://schemas.openxmlformats.org/officeDocument/2006/relationships/image" Target="../media/image1318.png"/><Relationship Id="rId38" Type="http://schemas.openxmlformats.org/officeDocument/2006/relationships/customXml" Target="../ink/ink1426.xml"/></Relationships>
</file>

<file path=ppt/slides/_rels/slide10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28.png"/><Relationship Id="rId18" Type="http://schemas.openxmlformats.org/officeDocument/2006/relationships/customXml" Target="../ink/ink1436.xml"/><Relationship Id="rId26" Type="http://schemas.openxmlformats.org/officeDocument/2006/relationships/customXml" Target="../ink/ink1440.xml"/><Relationship Id="rId39" Type="http://schemas.openxmlformats.org/officeDocument/2006/relationships/image" Target="../media/image1341.png"/><Relationship Id="rId21" Type="http://schemas.openxmlformats.org/officeDocument/2006/relationships/image" Target="../media/image1332.png"/><Relationship Id="rId34" Type="http://schemas.openxmlformats.org/officeDocument/2006/relationships/customXml" Target="../ink/ink1444.xml"/><Relationship Id="rId7" Type="http://schemas.openxmlformats.org/officeDocument/2006/relationships/image" Target="../media/image1325.png"/><Relationship Id="rId12" Type="http://schemas.openxmlformats.org/officeDocument/2006/relationships/customXml" Target="../ink/ink1433.xml"/><Relationship Id="rId17" Type="http://schemas.openxmlformats.org/officeDocument/2006/relationships/image" Target="../media/image1330.png"/><Relationship Id="rId25" Type="http://schemas.openxmlformats.org/officeDocument/2006/relationships/image" Target="../media/image1334.png"/><Relationship Id="rId33" Type="http://schemas.openxmlformats.org/officeDocument/2006/relationships/image" Target="../media/image1338.png"/><Relationship Id="rId38" Type="http://schemas.openxmlformats.org/officeDocument/2006/relationships/customXml" Target="../ink/ink1446.xml"/><Relationship Id="rId2" Type="http://schemas.openxmlformats.org/officeDocument/2006/relationships/customXml" Target="../ink/ink1428.xml"/><Relationship Id="rId16" Type="http://schemas.openxmlformats.org/officeDocument/2006/relationships/customXml" Target="../ink/ink1435.xml"/><Relationship Id="rId20" Type="http://schemas.openxmlformats.org/officeDocument/2006/relationships/customXml" Target="../ink/ink1437.xml"/><Relationship Id="rId29" Type="http://schemas.openxmlformats.org/officeDocument/2006/relationships/image" Target="../media/image133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30.xml"/><Relationship Id="rId11" Type="http://schemas.openxmlformats.org/officeDocument/2006/relationships/image" Target="../media/image1327.png"/><Relationship Id="rId24" Type="http://schemas.openxmlformats.org/officeDocument/2006/relationships/customXml" Target="../ink/ink1439.xml"/><Relationship Id="rId32" Type="http://schemas.openxmlformats.org/officeDocument/2006/relationships/customXml" Target="../ink/ink1443.xml"/><Relationship Id="rId37" Type="http://schemas.openxmlformats.org/officeDocument/2006/relationships/image" Target="../media/image1340.png"/><Relationship Id="rId5" Type="http://schemas.openxmlformats.org/officeDocument/2006/relationships/image" Target="../media/image1324.png"/><Relationship Id="rId15" Type="http://schemas.openxmlformats.org/officeDocument/2006/relationships/image" Target="../media/image1329.png"/><Relationship Id="rId23" Type="http://schemas.openxmlformats.org/officeDocument/2006/relationships/image" Target="../media/image1333.png"/><Relationship Id="rId28" Type="http://schemas.openxmlformats.org/officeDocument/2006/relationships/customXml" Target="../ink/ink1441.xml"/><Relationship Id="rId36" Type="http://schemas.openxmlformats.org/officeDocument/2006/relationships/customXml" Target="../ink/ink1445.xml"/><Relationship Id="rId10" Type="http://schemas.openxmlformats.org/officeDocument/2006/relationships/customXml" Target="../ink/ink1432.xml"/><Relationship Id="rId19" Type="http://schemas.openxmlformats.org/officeDocument/2006/relationships/image" Target="../media/image1331.png"/><Relationship Id="rId31" Type="http://schemas.openxmlformats.org/officeDocument/2006/relationships/image" Target="../media/image1337.png"/><Relationship Id="rId4" Type="http://schemas.openxmlformats.org/officeDocument/2006/relationships/customXml" Target="../ink/ink1429.xml"/><Relationship Id="rId9" Type="http://schemas.openxmlformats.org/officeDocument/2006/relationships/image" Target="../media/image1326.png"/><Relationship Id="rId14" Type="http://schemas.openxmlformats.org/officeDocument/2006/relationships/customXml" Target="../ink/ink1434.xml"/><Relationship Id="rId22" Type="http://schemas.openxmlformats.org/officeDocument/2006/relationships/customXml" Target="../ink/ink1438.xml"/><Relationship Id="rId27" Type="http://schemas.openxmlformats.org/officeDocument/2006/relationships/image" Target="../media/image1335.png"/><Relationship Id="rId30" Type="http://schemas.openxmlformats.org/officeDocument/2006/relationships/customXml" Target="../ink/ink1442.xml"/><Relationship Id="rId35" Type="http://schemas.openxmlformats.org/officeDocument/2006/relationships/image" Target="../media/image1339.png"/><Relationship Id="rId8" Type="http://schemas.openxmlformats.org/officeDocument/2006/relationships/customXml" Target="../ink/ink1431.xml"/><Relationship Id="rId3" Type="http://schemas.openxmlformats.org/officeDocument/2006/relationships/image" Target="../media/image1323.png"/></Relationships>
</file>

<file path=ppt/slides/_rels/slide10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59.xml"/><Relationship Id="rId21" Type="http://schemas.openxmlformats.org/officeDocument/2006/relationships/image" Target="../media/image1351.png"/><Relationship Id="rId42" Type="http://schemas.openxmlformats.org/officeDocument/2006/relationships/customXml" Target="../ink/ink1467.xml"/><Relationship Id="rId47" Type="http://schemas.openxmlformats.org/officeDocument/2006/relationships/image" Target="../media/image1364.png"/><Relationship Id="rId63" Type="http://schemas.openxmlformats.org/officeDocument/2006/relationships/image" Target="../media/image1372.png"/><Relationship Id="rId68" Type="http://schemas.openxmlformats.org/officeDocument/2006/relationships/customXml" Target="../ink/ink1480.xml"/><Relationship Id="rId84" Type="http://schemas.openxmlformats.org/officeDocument/2006/relationships/customXml" Target="../ink/ink1488.xml"/><Relationship Id="rId89" Type="http://schemas.openxmlformats.org/officeDocument/2006/relationships/image" Target="../media/image1385.png"/><Relationship Id="rId16" Type="http://schemas.openxmlformats.org/officeDocument/2006/relationships/customXml" Target="../ink/ink1454.xml"/><Relationship Id="rId11" Type="http://schemas.openxmlformats.org/officeDocument/2006/relationships/image" Target="../media/image1346.png"/><Relationship Id="rId32" Type="http://schemas.openxmlformats.org/officeDocument/2006/relationships/customXml" Target="../ink/ink1462.xml"/><Relationship Id="rId37" Type="http://schemas.openxmlformats.org/officeDocument/2006/relationships/image" Target="../media/image1359.png"/><Relationship Id="rId53" Type="http://schemas.openxmlformats.org/officeDocument/2006/relationships/image" Target="../media/image1367.png"/><Relationship Id="rId58" Type="http://schemas.openxmlformats.org/officeDocument/2006/relationships/customXml" Target="../ink/ink1475.xml"/><Relationship Id="rId74" Type="http://schemas.openxmlformats.org/officeDocument/2006/relationships/customXml" Target="../ink/ink1483.xml"/><Relationship Id="rId79" Type="http://schemas.openxmlformats.org/officeDocument/2006/relationships/image" Target="../media/image1380.png"/><Relationship Id="rId5" Type="http://schemas.openxmlformats.org/officeDocument/2006/relationships/image" Target="../media/image1343.png"/><Relationship Id="rId90" Type="http://schemas.openxmlformats.org/officeDocument/2006/relationships/customXml" Target="../ink/ink1491.xml"/><Relationship Id="rId14" Type="http://schemas.openxmlformats.org/officeDocument/2006/relationships/customXml" Target="../ink/ink1453.xml"/><Relationship Id="rId22" Type="http://schemas.openxmlformats.org/officeDocument/2006/relationships/customXml" Target="../ink/ink1457.xml"/><Relationship Id="rId27" Type="http://schemas.openxmlformats.org/officeDocument/2006/relationships/image" Target="../media/image1354.png"/><Relationship Id="rId30" Type="http://schemas.openxmlformats.org/officeDocument/2006/relationships/customXml" Target="../ink/ink1461.xml"/><Relationship Id="rId35" Type="http://schemas.openxmlformats.org/officeDocument/2006/relationships/image" Target="../media/image1358.png"/><Relationship Id="rId43" Type="http://schemas.openxmlformats.org/officeDocument/2006/relationships/image" Target="../media/image1362.png"/><Relationship Id="rId48" Type="http://schemas.openxmlformats.org/officeDocument/2006/relationships/customXml" Target="../ink/ink1470.xml"/><Relationship Id="rId56" Type="http://schemas.openxmlformats.org/officeDocument/2006/relationships/customXml" Target="../ink/ink1474.xml"/><Relationship Id="rId64" Type="http://schemas.openxmlformats.org/officeDocument/2006/relationships/customXml" Target="../ink/ink1478.xml"/><Relationship Id="rId69" Type="http://schemas.openxmlformats.org/officeDocument/2006/relationships/image" Target="../media/image1375.png"/><Relationship Id="rId77" Type="http://schemas.openxmlformats.org/officeDocument/2006/relationships/image" Target="../media/image1379.png"/><Relationship Id="rId8" Type="http://schemas.openxmlformats.org/officeDocument/2006/relationships/customXml" Target="../ink/ink1450.xml"/><Relationship Id="rId51" Type="http://schemas.openxmlformats.org/officeDocument/2006/relationships/image" Target="../media/image1366.png"/><Relationship Id="rId72" Type="http://schemas.openxmlformats.org/officeDocument/2006/relationships/customXml" Target="../ink/ink1482.xml"/><Relationship Id="rId80" Type="http://schemas.openxmlformats.org/officeDocument/2006/relationships/customXml" Target="../ink/ink1486.xml"/><Relationship Id="rId85" Type="http://schemas.openxmlformats.org/officeDocument/2006/relationships/image" Target="../media/image1383.png"/><Relationship Id="rId3" Type="http://schemas.openxmlformats.org/officeDocument/2006/relationships/image" Target="../media/image1342.png"/><Relationship Id="rId12" Type="http://schemas.openxmlformats.org/officeDocument/2006/relationships/customXml" Target="../ink/ink1452.xml"/><Relationship Id="rId17" Type="http://schemas.openxmlformats.org/officeDocument/2006/relationships/image" Target="../media/image1349.png"/><Relationship Id="rId25" Type="http://schemas.openxmlformats.org/officeDocument/2006/relationships/image" Target="../media/image1353.png"/><Relationship Id="rId33" Type="http://schemas.openxmlformats.org/officeDocument/2006/relationships/image" Target="../media/image1357.png"/><Relationship Id="rId38" Type="http://schemas.openxmlformats.org/officeDocument/2006/relationships/customXml" Target="../ink/ink1465.xml"/><Relationship Id="rId46" Type="http://schemas.openxmlformats.org/officeDocument/2006/relationships/customXml" Target="../ink/ink1469.xml"/><Relationship Id="rId59" Type="http://schemas.openxmlformats.org/officeDocument/2006/relationships/image" Target="../media/image1370.png"/><Relationship Id="rId67" Type="http://schemas.openxmlformats.org/officeDocument/2006/relationships/image" Target="../media/image1374.png"/><Relationship Id="rId20" Type="http://schemas.openxmlformats.org/officeDocument/2006/relationships/customXml" Target="../ink/ink1456.xml"/><Relationship Id="rId41" Type="http://schemas.openxmlformats.org/officeDocument/2006/relationships/image" Target="../media/image1361.png"/><Relationship Id="rId54" Type="http://schemas.openxmlformats.org/officeDocument/2006/relationships/customXml" Target="../ink/ink1473.xml"/><Relationship Id="rId62" Type="http://schemas.openxmlformats.org/officeDocument/2006/relationships/customXml" Target="../ink/ink1477.xml"/><Relationship Id="rId70" Type="http://schemas.openxmlformats.org/officeDocument/2006/relationships/customXml" Target="../ink/ink1481.xml"/><Relationship Id="rId75" Type="http://schemas.openxmlformats.org/officeDocument/2006/relationships/image" Target="../media/image1378.png"/><Relationship Id="rId83" Type="http://schemas.openxmlformats.org/officeDocument/2006/relationships/image" Target="../media/image1382.png"/><Relationship Id="rId88" Type="http://schemas.openxmlformats.org/officeDocument/2006/relationships/customXml" Target="../ink/ink1490.xml"/><Relationship Id="rId91" Type="http://schemas.openxmlformats.org/officeDocument/2006/relationships/image" Target="../media/image1386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49.xml"/><Relationship Id="rId15" Type="http://schemas.openxmlformats.org/officeDocument/2006/relationships/image" Target="../media/image1348.png"/><Relationship Id="rId23" Type="http://schemas.openxmlformats.org/officeDocument/2006/relationships/image" Target="../media/image1352.png"/><Relationship Id="rId28" Type="http://schemas.openxmlformats.org/officeDocument/2006/relationships/customXml" Target="../ink/ink1460.xml"/><Relationship Id="rId36" Type="http://schemas.openxmlformats.org/officeDocument/2006/relationships/customXml" Target="../ink/ink1464.xml"/><Relationship Id="rId49" Type="http://schemas.openxmlformats.org/officeDocument/2006/relationships/image" Target="../media/image1365.png"/><Relationship Id="rId57" Type="http://schemas.openxmlformats.org/officeDocument/2006/relationships/image" Target="../media/image1369.png"/><Relationship Id="rId10" Type="http://schemas.openxmlformats.org/officeDocument/2006/relationships/customXml" Target="../ink/ink1451.xml"/><Relationship Id="rId31" Type="http://schemas.openxmlformats.org/officeDocument/2006/relationships/image" Target="../media/image1356.png"/><Relationship Id="rId44" Type="http://schemas.openxmlformats.org/officeDocument/2006/relationships/customXml" Target="../ink/ink1468.xml"/><Relationship Id="rId52" Type="http://schemas.openxmlformats.org/officeDocument/2006/relationships/customXml" Target="../ink/ink1472.xml"/><Relationship Id="rId60" Type="http://schemas.openxmlformats.org/officeDocument/2006/relationships/customXml" Target="../ink/ink1476.xml"/><Relationship Id="rId65" Type="http://schemas.openxmlformats.org/officeDocument/2006/relationships/image" Target="../media/image1373.png"/><Relationship Id="rId73" Type="http://schemas.openxmlformats.org/officeDocument/2006/relationships/image" Target="../media/image1377.png"/><Relationship Id="rId78" Type="http://schemas.openxmlformats.org/officeDocument/2006/relationships/customXml" Target="../ink/ink1485.xml"/><Relationship Id="rId81" Type="http://schemas.openxmlformats.org/officeDocument/2006/relationships/image" Target="../media/image1381.png"/><Relationship Id="rId86" Type="http://schemas.openxmlformats.org/officeDocument/2006/relationships/customXml" Target="../ink/ink1489.xml"/><Relationship Id="rId4" Type="http://schemas.openxmlformats.org/officeDocument/2006/relationships/customXml" Target="../ink/ink1448.xml"/><Relationship Id="rId9" Type="http://schemas.openxmlformats.org/officeDocument/2006/relationships/image" Target="../media/image1345.png"/><Relationship Id="rId13" Type="http://schemas.openxmlformats.org/officeDocument/2006/relationships/image" Target="../media/image1347.png"/><Relationship Id="rId18" Type="http://schemas.openxmlformats.org/officeDocument/2006/relationships/customXml" Target="../ink/ink1455.xml"/><Relationship Id="rId39" Type="http://schemas.openxmlformats.org/officeDocument/2006/relationships/image" Target="../media/image1360.png"/><Relationship Id="rId34" Type="http://schemas.openxmlformats.org/officeDocument/2006/relationships/customXml" Target="../ink/ink1463.xml"/><Relationship Id="rId50" Type="http://schemas.openxmlformats.org/officeDocument/2006/relationships/customXml" Target="../ink/ink1471.xml"/><Relationship Id="rId55" Type="http://schemas.openxmlformats.org/officeDocument/2006/relationships/image" Target="../media/image1368.png"/><Relationship Id="rId76" Type="http://schemas.openxmlformats.org/officeDocument/2006/relationships/customXml" Target="../ink/ink1484.xml"/><Relationship Id="rId7" Type="http://schemas.openxmlformats.org/officeDocument/2006/relationships/image" Target="../media/image1344.png"/><Relationship Id="rId71" Type="http://schemas.openxmlformats.org/officeDocument/2006/relationships/image" Target="../media/image1376.png"/><Relationship Id="rId2" Type="http://schemas.openxmlformats.org/officeDocument/2006/relationships/customXml" Target="../ink/ink1447.xml"/><Relationship Id="rId29" Type="http://schemas.openxmlformats.org/officeDocument/2006/relationships/image" Target="../media/image1355.png"/><Relationship Id="rId24" Type="http://schemas.openxmlformats.org/officeDocument/2006/relationships/customXml" Target="../ink/ink1458.xml"/><Relationship Id="rId40" Type="http://schemas.openxmlformats.org/officeDocument/2006/relationships/customXml" Target="../ink/ink1466.xml"/><Relationship Id="rId45" Type="http://schemas.openxmlformats.org/officeDocument/2006/relationships/image" Target="../media/image1363.png"/><Relationship Id="rId66" Type="http://schemas.openxmlformats.org/officeDocument/2006/relationships/customXml" Target="../ink/ink1479.xml"/><Relationship Id="rId87" Type="http://schemas.openxmlformats.org/officeDocument/2006/relationships/image" Target="../media/image1384.png"/><Relationship Id="rId61" Type="http://schemas.openxmlformats.org/officeDocument/2006/relationships/image" Target="../media/image1371.png"/><Relationship Id="rId82" Type="http://schemas.openxmlformats.org/officeDocument/2006/relationships/customXml" Target="../ink/ink1487.xml"/><Relationship Id="rId19" Type="http://schemas.openxmlformats.org/officeDocument/2006/relationships/image" Target="../media/image1350.png"/></Relationships>
</file>

<file path=ppt/slides/_rels/slide10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1.png"/><Relationship Id="rId42" Type="http://schemas.openxmlformats.org/officeDocument/2006/relationships/image" Target="../media/image267.png"/><Relationship Id="rId47" Type="http://schemas.openxmlformats.org/officeDocument/2006/relationships/customXml" Target="../ink/ink1504.xml"/><Relationship Id="rId63" Type="http://schemas.openxmlformats.org/officeDocument/2006/relationships/customXml" Target="../ink/ink1512.xml"/><Relationship Id="rId68" Type="http://schemas.openxmlformats.org/officeDocument/2006/relationships/image" Target="../media/image1391.png"/><Relationship Id="rId84" Type="http://schemas.openxmlformats.org/officeDocument/2006/relationships/image" Target="../media/image1399.png"/><Relationship Id="rId89" Type="http://schemas.openxmlformats.org/officeDocument/2006/relationships/customXml" Target="../ink/ink1525.xml"/><Relationship Id="rId107" Type="http://schemas.openxmlformats.org/officeDocument/2006/relationships/customXml" Target="../ink/ink1534.xml"/><Relationship Id="rId32" Type="http://schemas.openxmlformats.org/officeDocument/2006/relationships/image" Target="../media/image195.png"/><Relationship Id="rId37" Type="http://schemas.openxmlformats.org/officeDocument/2006/relationships/customXml" Target="../ink/ink1499.xml"/><Relationship Id="rId53" Type="http://schemas.openxmlformats.org/officeDocument/2006/relationships/customXml" Target="../ink/ink1507.xml"/><Relationship Id="rId58" Type="http://schemas.openxmlformats.org/officeDocument/2006/relationships/image" Target="../media/image275.png"/><Relationship Id="rId74" Type="http://schemas.openxmlformats.org/officeDocument/2006/relationships/image" Target="../media/image1394.png"/><Relationship Id="rId79" Type="http://schemas.openxmlformats.org/officeDocument/2006/relationships/customXml" Target="../ink/ink1520.xml"/><Relationship Id="rId102" Type="http://schemas.openxmlformats.org/officeDocument/2006/relationships/image" Target="../media/image1408.png"/><Relationship Id="rId90" Type="http://schemas.openxmlformats.org/officeDocument/2006/relationships/image" Target="../media/image1402.png"/><Relationship Id="rId95" Type="http://schemas.openxmlformats.org/officeDocument/2006/relationships/customXml" Target="../ink/ink1528.xml"/><Relationship Id="rId27" Type="http://schemas.openxmlformats.org/officeDocument/2006/relationships/customXml" Target="../ink/ink1494.xml"/><Relationship Id="rId30" Type="http://schemas.openxmlformats.org/officeDocument/2006/relationships/image" Target="../media/image262.png"/><Relationship Id="rId35" Type="http://schemas.openxmlformats.org/officeDocument/2006/relationships/customXml" Target="../ink/ink1498.xml"/><Relationship Id="rId43" Type="http://schemas.openxmlformats.org/officeDocument/2006/relationships/customXml" Target="../ink/ink1502.xml"/><Relationship Id="rId48" Type="http://schemas.openxmlformats.org/officeDocument/2006/relationships/image" Target="../media/image270.png"/><Relationship Id="rId56" Type="http://schemas.openxmlformats.org/officeDocument/2006/relationships/image" Target="../media/image274.png"/><Relationship Id="rId64" Type="http://schemas.openxmlformats.org/officeDocument/2006/relationships/image" Target="../media/image1389.png"/><Relationship Id="rId69" Type="http://schemas.openxmlformats.org/officeDocument/2006/relationships/customXml" Target="../ink/ink1515.xml"/><Relationship Id="rId77" Type="http://schemas.openxmlformats.org/officeDocument/2006/relationships/customXml" Target="../ink/ink1519.xml"/><Relationship Id="rId100" Type="http://schemas.openxmlformats.org/officeDocument/2006/relationships/image" Target="../media/image1407.png"/><Relationship Id="rId105" Type="http://schemas.openxmlformats.org/officeDocument/2006/relationships/customXml" Target="../ink/ink1533.xml"/><Relationship Id="rId51" Type="http://schemas.openxmlformats.org/officeDocument/2006/relationships/customXml" Target="../ink/ink1506.xml"/><Relationship Id="rId72" Type="http://schemas.openxmlformats.org/officeDocument/2006/relationships/image" Target="../media/image1393.png"/><Relationship Id="rId80" Type="http://schemas.openxmlformats.org/officeDocument/2006/relationships/image" Target="../media/image1397.png"/><Relationship Id="rId85" Type="http://schemas.openxmlformats.org/officeDocument/2006/relationships/customXml" Target="../ink/ink1523.xml"/><Relationship Id="rId93" Type="http://schemas.openxmlformats.org/officeDocument/2006/relationships/customXml" Target="../ink/ink1527.xml"/><Relationship Id="rId98" Type="http://schemas.openxmlformats.org/officeDocument/2006/relationships/image" Target="../media/image1406.png"/><Relationship Id="rId3" Type="http://schemas.openxmlformats.org/officeDocument/2006/relationships/image" Target="../media/image1342.png"/><Relationship Id="rId33" Type="http://schemas.openxmlformats.org/officeDocument/2006/relationships/customXml" Target="../ink/ink1497.xml"/><Relationship Id="rId38" Type="http://schemas.openxmlformats.org/officeDocument/2006/relationships/image" Target="../media/image265.png"/><Relationship Id="rId46" Type="http://schemas.openxmlformats.org/officeDocument/2006/relationships/image" Target="../media/image269.png"/><Relationship Id="rId59" Type="http://schemas.openxmlformats.org/officeDocument/2006/relationships/customXml" Target="../ink/ink1510.xml"/><Relationship Id="rId67" Type="http://schemas.openxmlformats.org/officeDocument/2006/relationships/customXml" Target="../ink/ink1514.xml"/><Relationship Id="rId103" Type="http://schemas.openxmlformats.org/officeDocument/2006/relationships/customXml" Target="../ink/ink1532.xml"/><Relationship Id="rId108" Type="http://schemas.openxmlformats.org/officeDocument/2006/relationships/image" Target="../media/image1411.png"/><Relationship Id="rId41" Type="http://schemas.openxmlformats.org/officeDocument/2006/relationships/customXml" Target="../ink/ink1501.xml"/><Relationship Id="rId54" Type="http://schemas.openxmlformats.org/officeDocument/2006/relationships/image" Target="../media/image273.png"/><Relationship Id="rId62" Type="http://schemas.openxmlformats.org/officeDocument/2006/relationships/image" Target="../media/image1388.png"/><Relationship Id="rId70" Type="http://schemas.openxmlformats.org/officeDocument/2006/relationships/image" Target="../media/image1392.png"/><Relationship Id="rId75" Type="http://schemas.openxmlformats.org/officeDocument/2006/relationships/customXml" Target="../ink/ink1518.xml"/><Relationship Id="rId83" Type="http://schemas.openxmlformats.org/officeDocument/2006/relationships/customXml" Target="../ink/ink1522.xml"/><Relationship Id="rId88" Type="http://schemas.openxmlformats.org/officeDocument/2006/relationships/image" Target="../media/image1401.png"/><Relationship Id="rId91" Type="http://schemas.openxmlformats.org/officeDocument/2006/relationships/customXml" Target="../ink/ink1526.xml"/><Relationship Id="rId96" Type="http://schemas.openxmlformats.org/officeDocument/2006/relationships/image" Target="../media/image1405.png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193.png"/><Relationship Id="rId36" Type="http://schemas.openxmlformats.org/officeDocument/2006/relationships/image" Target="../media/image264.png"/><Relationship Id="rId49" Type="http://schemas.openxmlformats.org/officeDocument/2006/relationships/customXml" Target="../ink/ink1505.xml"/><Relationship Id="rId57" Type="http://schemas.openxmlformats.org/officeDocument/2006/relationships/customXml" Target="../ink/ink1509.xml"/><Relationship Id="rId106" Type="http://schemas.openxmlformats.org/officeDocument/2006/relationships/image" Target="../media/image1410.png"/><Relationship Id="rId31" Type="http://schemas.openxmlformats.org/officeDocument/2006/relationships/customXml" Target="../ink/ink1496.xml"/><Relationship Id="rId44" Type="http://schemas.openxmlformats.org/officeDocument/2006/relationships/image" Target="../media/image268.png"/><Relationship Id="rId52" Type="http://schemas.openxmlformats.org/officeDocument/2006/relationships/image" Target="../media/image272.png"/><Relationship Id="rId60" Type="http://schemas.openxmlformats.org/officeDocument/2006/relationships/image" Target="../media/image1387.png"/><Relationship Id="rId65" Type="http://schemas.openxmlformats.org/officeDocument/2006/relationships/customXml" Target="../ink/ink1513.xml"/><Relationship Id="rId73" Type="http://schemas.openxmlformats.org/officeDocument/2006/relationships/customXml" Target="../ink/ink1517.xml"/><Relationship Id="rId78" Type="http://schemas.openxmlformats.org/officeDocument/2006/relationships/image" Target="../media/image1396.png"/><Relationship Id="rId81" Type="http://schemas.openxmlformats.org/officeDocument/2006/relationships/customXml" Target="../ink/ink1521.xml"/><Relationship Id="rId86" Type="http://schemas.openxmlformats.org/officeDocument/2006/relationships/image" Target="../media/image1400.png"/><Relationship Id="rId94" Type="http://schemas.openxmlformats.org/officeDocument/2006/relationships/image" Target="../media/image1404.png"/><Relationship Id="rId99" Type="http://schemas.openxmlformats.org/officeDocument/2006/relationships/customXml" Target="../ink/ink1530.xml"/><Relationship Id="rId101" Type="http://schemas.openxmlformats.org/officeDocument/2006/relationships/customXml" Target="../ink/ink1531.xml"/><Relationship Id="rId4" Type="http://schemas.openxmlformats.org/officeDocument/2006/relationships/customXml" Target="../ink/ink1493.xml"/><Relationship Id="rId39" Type="http://schemas.openxmlformats.org/officeDocument/2006/relationships/customXml" Target="../ink/ink1500.xml"/><Relationship Id="rId34" Type="http://schemas.openxmlformats.org/officeDocument/2006/relationships/image" Target="../media/image263.png"/><Relationship Id="rId50" Type="http://schemas.openxmlformats.org/officeDocument/2006/relationships/image" Target="../media/image271.png"/><Relationship Id="rId55" Type="http://schemas.openxmlformats.org/officeDocument/2006/relationships/customXml" Target="../ink/ink1508.xml"/><Relationship Id="rId76" Type="http://schemas.openxmlformats.org/officeDocument/2006/relationships/image" Target="../media/image1395.png"/><Relationship Id="rId97" Type="http://schemas.openxmlformats.org/officeDocument/2006/relationships/customXml" Target="../ink/ink1529.xml"/><Relationship Id="rId104" Type="http://schemas.openxmlformats.org/officeDocument/2006/relationships/image" Target="../media/image1409.png"/><Relationship Id="rId71" Type="http://schemas.openxmlformats.org/officeDocument/2006/relationships/customXml" Target="../ink/ink1516.xml"/><Relationship Id="rId92" Type="http://schemas.openxmlformats.org/officeDocument/2006/relationships/image" Target="../media/image1403.png"/><Relationship Id="rId2" Type="http://schemas.openxmlformats.org/officeDocument/2006/relationships/customXml" Target="../ink/ink1492.xml"/><Relationship Id="rId29" Type="http://schemas.openxmlformats.org/officeDocument/2006/relationships/customXml" Target="../ink/ink1495.xml"/><Relationship Id="rId40" Type="http://schemas.openxmlformats.org/officeDocument/2006/relationships/image" Target="../media/image266.png"/><Relationship Id="rId45" Type="http://schemas.openxmlformats.org/officeDocument/2006/relationships/customXml" Target="../ink/ink1503.xml"/><Relationship Id="rId66" Type="http://schemas.openxmlformats.org/officeDocument/2006/relationships/image" Target="../media/image1390.png"/><Relationship Id="rId87" Type="http://schemas.openxmlformats.org/officeDocument/2006/relationships/customXml" Target="../ink/ink1524.xml"/><Relationship Id="rId61" Type="http://schemas.openxmlformats.org/officeDocument/2006/relationships/customXml" Target="../ink/ink1511.xml"/><Relationship Id="rId82" Type="http://schemas.openxmlformats.org/officeDocument/2006/relationships/image" Target="../media/image1398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4.xml"/><Relationship Id="rId21" Type="http://schemas.openxmlformats.org/officeDocument/2006/relationships/customXml" Target="../ink/ink256.xml"/><Relationship Id="rId42" Type="http://schemas.openxmlformats.org/officeDocument/2006/relationships/image" Target="../media/image267.png"/><Relationship Id="rId63" Type="http://schemas.openxmlformats.org/officeDocument/2006/relationships/customXml" Target="../ink/ink277.xml"/><Relationship Id="rId84" Type="http://schemas.openxmlformats.org/officeDocument/2006/relationships/image" Target="../media/image287.png"/><Relationship Id="rId138" Type="http://schemas.openxmlformats.org/officeDocument/2006/relationships/image" Target="../media/image311.png"/><Relationship Id="rId159" Type="http://schemas.openxmlformats.org/officeDocument/2006/relationships/customXml" Target="../ink/ink325.xml"/><Relationship Id="rId170" Type="http://schemas.openxmlformats.org/officeDocument/2006/relationships/image" Target="../media/image327.png"/><Relationship Id="rId191" Type="http://schemas.openxmlformats.org/officeDocument/2006/relationships/customXml" Target="../ink/ink341.xml"/><Relationship Id="rId107" Type="http://schemas.openxmlformats.org/officeDocument/2006/relationships/customXml" Target="../ink/ink299.xml"/><Relationship Id="rId11" Type="http://schemas.openxmlformats.org/officeDocument/2006/relationships/customXml" Target="../ink/ink251.xml"/><Relationship Id="rId32" Type="http://schemas.openxmlformats.org/officeDocument/2006/relationships/image" Target="../media/image195.png"/><Relationship Id="rId53" Type="http://schemas.openxmlformats.org/officeDocument/2006/relationships/customXml" Target="../ink/ink272.xml"/><Relationship Id="rId74" Type="http://schemas.openxmlformats.org/officeDocument/2006/relationships/image" Target="../media/image282.png"/><Relationship Id="rId128" Type="http://schemas.openxmlformats.org/officeDocument/2006/relationships/image" Target="../media/image306.png"/><Relationship Id="rId149" Type="http://schemas.openxmlformats.org/officeDocument/2006/relationships/customXml" Target="../ink/ink320.xml"/><Relationship Id="rId5" Type="http://schemas.openxmlformats.org/officeDocument/2006/relationships/customXml" Target="../ink/ink248.xml"/><Relationship Id="rId95" Type="http://schemas.openxmlformats.org/officeDocument/2006/relationships/customXml" Target="../ink/ink293.xml"/><Relationship Id="rId160" Type="http://schemas.openxmlformats.org/officeDocument/2006/relationships/image" Target="../media/image322.png"/><Relationship Id="rId181" Type="http://schemas.openxmlformats.org/officeDocument/2006/relationships/customXml" Target="../ink/ink336.xml"/><Relationship Id="rId22" Type="http://schemas.openxmlformats.org/officeDocument/2006/relationships/image" Target="../media/image259.png"/><Relationship Id="rId43" Type="http://schemas.openxmlformats.org/officeDocument/2006/relationships/customXml" Target="../ink/ink267.xml"/><Relationship Id="rId64" Type="http://schemas.openxmlformats.org/officeDocument/2006/relationships/image" Target="../media/image278.png"/><Relationship Id="rId118" Type="http://schemas.openxmlformats.org/officeDocument/2006/relationships/image" Target="../media/image303.png"/><Relationship Id="rId139" Type="http://schemas.openxmlformats.org/officeDocument/2006/relationships/customXml" Target="../ink/ink315.xml"/><Relationship Id="rId85" Type="http://schemas.openxmlformats.org/officeDocument/2006/relationships/customXml" Target="../ink/ink288.xml"/><Relationship Id="rId150" Type="http://schemas.openxmlformats.org/officeDocument/2006/relationships/image" Target="../media/image317.png"/><Relationship Id="rId171" Type="http://schemas.openxmlformats.org/officeDocument/2006/relationships/customXml" Target="../ink/ink331.xml"/><Relationship Id="rId192" Type="http://schemas.openxmlformats.org/officeDocument/2006/relationships/image" Target="../media/image338.png"/><Relationship Id="rId12" Type="http://schemas.openxmlformats.org/officeDocument/2006/relationships/image" Target="../media/image254.png"/><Relationship Id="rId33" Type="http://schemas.openxmlformats.org/officeDocument/2006/relationships/customXml" Target="../ink/ink262.xml"/><Relationship Id="rId108" Type="http://schemas.openxmlformats.org/officeDocument/2006/relationships/image" Target="../media/image298.png"/><Relationship Id="rId129" Type="http://schemas.openxmlformats.org/officeDocument/2006/relationships/customXml" Target="../ink/ink310.xml"/><Relationship Id="rId54" Type="http://schemas.openxmlformats.org/officeDocument/2006/relationships/image" Target="../media/image273.png"/><Relationship Id="rId75" Type="http://schemas.openxmlformats.org/officeDocument/2006/relationships/customXml" Target="../ink/ink283.xml"/><Relationship Id="rId96" Type="http://schemas.openxmlformats.org/officeDocument/2006/relationships/image" Target="../media/image293.png"/><Relationship Id="rId140" Type="http://schemas.openxmlformats.org/officeDocument/2006/relationships/image" Target="../media/image312.png"/><Relationship Id="rId161" Type="http://schemas.openxmlformats.org/officeDocument/2006/relationships/customXml" Target="../ink/ink326.xml"/><Relationship Id="rId182" Type="http://schemas.openxmlformats.org/officeDocument/2006/relationships/image" Target="../media/image333.png"/><Relationship Id="rId6" Type="http://schemas.openxmlformats.org/officeDocument/2006/relationships/image" Target="../media/image251.png"/><Relationship Id="rId23" Type="http://schemas.openxmlformats.org/officeDocument/2006/relationships/customXml" Target="../ink/ink257.xml"/><Relationship Id="rId119" Type="http://schemas.openxmlformats.org/officeDocument/2006/relationships/customXml" Target="../ink/ink305.xml"/><Relationship Id="rId44" Type="http://schemas.openxmlformats.org/officeDocument/2006/relationships/image" Target="../media/image268.png"/><Relationship Id="rId65" Type="http://schemas.openxmlformats.org/officeDocument/2006/relationships/customXml" Target="../ink/ink278.xml"/><Relationship Id="rId86" Type="http://schemas.openxmlformats.org/officeDocument/2006/relationships/image" Target="../media/image288.png"/><Relationship Id="rId130" Type="http://schemas.openxmlformats.org/officeDocument/2006/relationships/image" Target="../media/image307.png"/><Relationship Id="rId151" Type="http://schemas.openxmlformats.org/officeDocument/2006/relationships/customXml" Target="../ink/ink321.xml"/><Relationship Id="rId172" Type="http://schemas.openxmlformats.org/officeDocument/2006/relationships/image" Target="../media/image328.png"/><Relationship Id="rId13" Type="http://schemas.openxmlformats.org/officeDocument/2006/relationships/customXml" Target="../ink/ink252.xml"/><Relationship Id="rId18" Type="http://schemas.openxmlformats.org/officeDocument/2006/relationships/image" Target="../media/image257.png"/><Relationship Id="rId39" Type="http://schemas.openxmlformats.org/officeDocument/2006/relationships/customXml" Target="../ink/ink265.xml"/><Relationship Id="rId109" Type="http://schemas.openxmlformats.org/officeDocument/2006/relationships/customXml" Target="../ink/ink300.xml"/><Relationship Id="rId34" Type="http://schemas.openxmlformats.org/officeDocument/2006/relationships/image" Target="../media/image263.png"/><Relationship Id="rId50" Type="http://schemas.openxmlformats.org/officeDocument/2006/relationships/image" Target="../media/image271.png"/><Relationship Id="rId55" Type="http://schemas.openxmlformats.org/officeDocument/2006/relationships/customXml" Target="../ink/ink273.xml"/><Relationship Id="rId76" Type="http://schemas.openxmlformats.org/officeDocument/2006/relationships/image" Target="../media/image283.png"/><Relationship Id="rId97" Type="http://schemas.openxmlformats.org/officeDocument/2006/relationships/customXml" Target="../ink/ink294.xml"/><Relationship Id="rId104" Type="http://schemas.openxmlformats.org/officeDocument/2006/relationships/image" Target="../media/image296.png"/><Relationship Id="rId120" Type="http://schemas.openxmlformats.org/officeDocument/2006/relationships/image" Target="../media/image239.png"/><Relationship Id="rId125" Type="http://schemas.openxmlformats.org/officeDocument/2006/relationships/customXml" Target="../ink/ink308.xml"/><Relationship Id="rId141" Type="http://schemas.openxmlformats.org/officeDocument/2006/relationships/customXml" Target="../ink/ink316.xml"/><Relationship Id="rId146" Type="http://schemas.openxmlformats.org/officeDocument/2006/relationships/image" Target="../media/image315.png"/><Relationship Id="rId167" Type="http://schemas.openxmlformats.org/officeDocument/2006/relationships/customXml" Target="../ink/ink329.xml"/><Relationship Id="rId188" Type="http://schemas.openxmlformats.org/officeDocument/2006/relationships/image" Target="../media/image336.png"/><Relationship Id="rId7" Type="http://schemas.openxmlformats.org/officeDocument/2006/relationships/customXml" Target="../ink/ink249.xml"/><Relationship Id="rId71" Type="http://schemas.openxmlformats.org/officeDocument/2006/relationships/customXml" Target="../ink/ink281.xml"/><Relationship Id="rId92" Type="http://schemas.openxmlformats.org/officeDocument/2006/relationships/image" Target="../media/image291.png"/><Relationship Id="rId162" Type="http://schemas.openxmlformats.org/officeDocument/2006/relationships/image" Target="../media/image323.png"/><Relationship Id="rId183" Type="http://schemas.openxmlformats.org/officeDocument/2006/relationships/customXml" Target="../ink/ink337.xml"/><Relationship Id="rId2" Type="http://schemas.openxmlformats.org/officeDocument/2006/relationships/notesSlide" Target="../notesSlides/notesSlide7.xml"/><Relationship Id="rId29" Type="http://schemas.openxmlformats.org/officeDocument/2006/relationships/customXml" Target="../ink/ink260.xml"/><Relationship Id="rId24" Type="http://schemas.openxmlformats.org/officeDocument/2006/relationships/image" Target="../media/image260.png"/><Relationship Id="rId40" Type="http://schemas.openxmlformats.org/officeDocument/2006/relationships/image" Target="../media/image266.png"/><Relationship Id="rId45" Type="http://schemas.openxmlformats.org/officeDocument/2006/relationships/customXml" Target="../ink/ink268.xml"/><Relationship Id="rId66" Type="http://schemas.openxmlformats.org/officeDocument/2006/relationships/image" Target="../media/image279.png"/><Relationship Id="rId87" Type="http://schemas.openxmlformats.org/officeDocument/2006/relationships/customXml" Target="../ink/ink289.xml"/><Relationship Id="rId110" Type="http://schemas.openxmlformats.org/officeDocument/2006/relationships/image" Target="../media/image299.png"/><Relationship Id="rId115" Type="http://schemas.openxmlformats.org/officeDocument/2006/relationships/customXml" Target="../ink/ink303.xml"/><Relationship Id="rId131" Type="http://schemas.openxmlformats.org/officeDocument/2006/relationships/customXml" Target="../ink/ink311.xml"/><Relationship Id="rId136" Type="http://schemas.openxmlformats.org/officeDocument/2006/relationships/image" Target="../media/image310.png"/><Relationship Id="rId157" Type="http://schemas.openxmlformats.org/officeDocument/2006/relationships/customXml" Target="../ink/ink324.xml"/><Relationship Id="rId178" Type="http://schemas.openxmlformats.org/officeDocument/2006/relationships/image" Target="../media/image331.png"/><Relationship Id="rId61" Type="http://schemas.openxmlformats.org/officeDocument/2006/relationships/customXml" Target="../ink/ink276.xml"/><Relationship Id="rId82" Type="http://schemas.openxmlformats.org/officeDocument/2006/relationships/image" Target="../media/image286.png"/><Relationship Id="rId152" Type="http://schemas.openxmlformats.org/officeDocument/2006/relationships/image" Target="../media/image318.png"/><Relationship Id="rId173" Type="http://schemas.openxmlformats.org/officeDocument/2006/relationships/customXml" Target="../ink/ink332.xml"/><Relationship Id="rId19" Type="http://schemas.openxmlformats.org/officeDocument/2006/relationships/customXml" Target="../ink/ink255.xml"/><Relationship Id="rId14" Type="http://schemas.openxmlformats.org/officeDocument/2006/relationships/image" Target="../media/image255.png"/><Relationship Id="rId30" Type="http://schemas.openxmlformats.org/officeDocument/2006/relationships/image" Target="../media/image262.png"/><Relationship Id="rId35" Type="http://schemas.openxmlformats.org/officeDocument/2006/relationships/customXml" Target="../ink/ink263.xml"/><Relationship Id="rId56" Type="http://schemas.openxmlformats.org/officeDocument/2006/relationships/image" Target="../media/image274.png"/><Relationship Id="rId77" Type="http://schemas.openxmlformats.org/officeDocument/2006/relationships/customXml" Target="../ink/ink284.xml"/><Relationship Id="rId100" Type="http://schemas.openxmlformats.org/officeDocument/2006/relationships/image" Target="../media/image295.png"/><Relationship Id="rId105" Type="http://schemas.openxmlformats.org/officeDocument/2006/relationships/customXml" Target="../ink/ink298.xml"/><Relationship Id="rId126" Type="http://schemas.openxmlformats.org/officeDocument/2006/relationships/image" Target="../media/image305.png"/><Relationship Id="rId147" Type="http://schemas.openxmlformats.org/officeDocument/2006/relationships/customXml" Target="../ink/ink319.xml"/><Relationship Id="rId168" Type="http://schemas.openxmlformats.org/officeDocument/2006/relationships/image" Target="../media/image326.png"/><Relationship Id="rId8" Type="http://schemas.openxmlformats.org/officeDocument/2006/relationships/image" Target="../media/image252.png"/><Relationship Id="rId51" Type="http://schemas.openxmlformats.org/officeDocument/2006/relationships/customXml" Target="../ink/ink271.xml"/><Relationship Id="rId72" Type="http://schemas.openxmlformats.org/officeDocument/2006/relationships/image" Target="../media/image215.png"/><Relationship Id="rId93" Type="http://schemas.openxmlformats.org/officeDocument/2006/relationships/customXml" Target="../ink/ink292.xml"/><Relationship Id="rId98" Type="http://schemas.openxmlformats.org/officeDocument/2006/relationships/image" Target="../media/image294.png"/><Relationship Id="rId121" Type="http://schemas.openxmlformats.org/officeDocument/2006/relationships/customXml" Target="../ink/ink306.xml"/><Relationship Id="rId142" Type="http://schemas.openxmlformats.org/officeDocument/2006/relationships/image" Target="../media/image313.png"/><Relationship Id="rId163" Type="http://schemas.openxmlformats.org/officeDocument/2006/relationships/customXml" Target="../ink/ink327.xml"/><Relationship Id="rId184" Type="http://schemas.openxmlformats.org/officeDocument/2006/relationships/image" Target="../media/image334.png"/><Relationship Id="rId189" Type="http://schemas.openxmlformats.org/officeDocument/2006/relationships/customXml" Target="../ink/ink340.xml"/><Relationship Id="rId3" Type="http://schemas.openxmlformats.org/officeDocument/2006/relationships/customXml" Target="../ink/ink247.xml"/><Relationship Id="rId25" Type="http://schemas.openxmlformats.org/officeDocument/2006/relationships/customXml" Target="../ink/ink258.xml"/><Relationship Id="rId46" Type="http://schemas.openxmlformats.org/officeDocument/2006/relationships/image" Target="../media/image269.png"/><Relationship Id="rId67" Type="http://schemas.openxmlformats.org/officeDocument/2006/relationships/customXml" Target="../ink/ink279.xml"/><Relationship Id="rId116" Type="http://schemas.openxmlformats.org/officeDocument/2006/relationships/image" Target="../media/image302.png"/><Relationship Id="rId137" Type="http://schemas.openxmlformats.org/officeDocument/2006/relationships/customXml" Target="../ink/ink314.xml"/><Relationship Id="rId158" Type="http://schemas.openxmlformats.org/officeDocument/2006/relationships/image" Target="../media/image321.png"/><Relationship Id="rId20" Type="http://schemas.openxmlformats.org/officeDocument/2006/relationships/image" Target="../media/image258.png"/><Relationship Id="rId41" Type="http://schemas.openxmlformats.org/officeDocument/2006/relationships/customXml" Target="../ink/ink266.xml"/><Relationship Id="rId62" Type="http://schemas.openxmlformats.org/officeDocument/2006/relationships/image" Target="../media/image277.png"/><Relationship Id="rId83" Type="http://schemas.openxmlformats.org/officeDocument/2006/relationships/customXml" Target="../ink/ink287.xml"/><Relationship Id="rId88" Type="http://schemas.openxmlformats.org/officeDocument/2006/relationships/image" Target="../media/image289.png"/><Relationship Id="rId111" Type="http://schemas.openxmlformats.org/officeDocument/2006/relationships/customXml" Target="../ink/ink301.xml"/><Relationship Id="rId132" Type="http://schemas.openxmlformats.org/officeDocument/2006/relationships/image" Target="../media/image308.png"/><Relationship Id="rId153" Type="http://schemas.openxmlformats.org/officeDocument/2006/relationships/customXml" Target="../ink/ink322.xml"/><Relationship Id="rId174" Type="http://schemas.openxmlformats.org/officeDocument/2006/relationships/image" Target="../media/image329.png"/><Relationship Id="rId179" Type="http://schemas.openxmlformats.org/officeDocument/2006/relationships/customXml" Target="../ink/ink335.xml"/><Relationship Id="rId190" Type="http://schemas.openxmlformats.org/officeDocument/2006/relationships/image" Target="../media/image337.png"/><Relationship Id="rId15" Type="http://schemas.openxmlformats.org/officeDocument/2006/relationships/customXml" Target="../ink/ink253.xml"/><Relationship Id="rId36" Type="http://schemas.openxmlformats.org/officeDocument/2006/relationships/image" Target="../media/image264.png"/><Relationship Id="rId57" Type="http://schemas.openxmlformats.org/officeDocument/2006/relationships/customXml" Target="../ink/ink274.xml"/><Relationship Id="rId106" Type="http://schemas.openxmlformats.org/officeDocument/2006/relationships/image" Target="../media/image297.png"/><Relationship Id="rId127" Type="http://schemas.openxmlformats.org/officeDocument/2006/relationships/customXml" Target="../ink/ink309.xml"/><Relationship Id="rId10" Type="http://schemas.openxmlformats.org/officeDocument/2006/relationships/image" Target="../media/image253.png"/><Relationship Id="rId31" Type="http://schemas.openxmlformats.org/officeDocument/2006/relationships/customXml" Target="../ink/ink261.xml"/><Relationship Id="rId52" Type="http://schemas.openxmlformats.org/officeDocument/2006/relationships/image" Target="../media/image272.png"/><Relationship Id="rId73" Type="http://schemas.openxmlformats.org/officeDocument/2006/relationships/customXml" Target="../ink/ink282.xml"/><Relationship Id="rId78" Type="http://schemas.openxmlformats.org/officeDocument/2006/relationships/image" Target="../media/image284.png"/><Relationship Id="rId94" Type="http://schemas.openxmlformats.org/officeDocument/2006/relationships/image" Target="../media/image292.png"/><Relationship Id="rId99" Type="http://schemas.openxmlformats.org/officeDocument/2006/relationships/customXml" Target="../ink/ink295.xml"/><Relationship Id="rId101" Type="http://schemas.openxmlformats.org/officeDocument/2006/relationships/customXml" Target="../ink/ink296.xml"/><Relationship Id="rId122" Type="http://schemas.openxmlformats.org/officeDocument/2006/relationships/image" Target="../media/image240.png"/><Relationship Id="rId143" Type="http://schemas.openxmlformats.org/officeDocument/2006/relationships/customXml" Target="../ink/ink317.xml"/><Relationship Id="rId148" Type="http://schemas.openxmlformats.org/officeDocument/2006/relationships/image" Target="../media/image316.png"/><Relationship Id="rId164" Type="http://schemas.openxmlformats.org/officeDocument/2006/relationships/image" Target="../media/image324.png"/><Relationship Id="rId169" Type="http://schemas.openxmlformats.org/officeDocument/2006/relationships/customXml" Target="../ink/ink330.xml"/><Relationship Id="rId185" Type="http://schemas.openxmlformats.org/officeDocument/2006/relationships/customXml" Target="../ink/ink338.xml"/><Relationship Id="rId4" Type="http://schemas.openxmlformats.org/officeDocument/2006/relationships/image" Target="../media/image250.png"/><Relationship Id="rId9" Type="http://schemas.openxmlformats.org/officeDocument/2006/relationships/customXml" Target="../ink/ink250.xml"/><Relationship Id="rId180" Type="http://schemas.openxmlformats.org/officeDocument/2006/relationships/image" Target="../media/image332.png"/><Relationship Id="rId26" Type="http://schemas.openxmlformats.org/officeDocument/2006/relationships/image" Target="../media/image261.png"/><Relationship Id="rId47" Type="http://schemas.openxmlformats.org/officeDocument/2006/relationships/customXml" Target="../ink/ink269.xml"/><Relationship Id="rId68" Type="http://schemas.openxmlformats.org/officeDocument/2006/relationships/image" Target="../media/image280.png"/><Relationship Id="rId89" Type="http://schemas.openxmlformats.org/officeDocument/2006/relationships/customXml" Target="../ink/ink290.xml"/><Relationship Id="rId112" Type="http://schemas.openxmlformats.org/officeDocument/2006/relationships/image" Target="../media/image300.png"/><Relationship Id="rId133" Type="http://schemas.openxmlformats.org/officeDocument/2006/relationships/customXml" Target="../ink/ink312.xml"/><Relationship Id="rId154" Type="http://schemas.openxmlformats.org/officeDocument/2006/relationships/image" Target="../media/image319.png"/><Relationship Id="rId175" Type="http://schemas.openxmlformats.org/officeDocument/2006/relationships/customXml" Target="../ink/ink333.xml"/><Relationship Id="rId16" Type="http://schemas.openxmlformats.org/officeDocument/2006/relationships/image" Target="../media/image256.png"/><Relationship Id="rId37" Type="http://schemas.openxmlformats.org/officeDocument/2006/relationships/customXml" Target="../ink/ink264.xml"/><Relationship Id="rId58" Type="http://schemas.openxmlformats.org/officeDocument/2006/relationships/image" Target="../media/image275.png"/><Relationship Id="rId79" Type="http://schemas.openxmlformats.org/officeDocument/2006/relationships/customXml" Target="../ink/ink285.xml"/><Relationship Id="rId102" Type="http://schemas.openxmlformats.org/officeDocument/2006/relationships/image" Target="../media/image230.png"/><Relationship Id="rId123" Type="http://schemas.openxmlformats.org/officeDocument/2006/relationships/customXml" Target="../ink/ink307.xml"/><Relationship Id="rId144" Type="http://schemas.openxmlformats.org/officeDocument/2006/relationships/image" Target="../media/image314.png"/><Relationship Id="rId90" Type="http://schemas.openxmlformats.org/officeDocument/2006/relationships/image" Target="../media/image290.png"/><Relationship Id="rId165" Type="http://schemas.openxmlformats.org/officeDocument/2006/relationships/customXml" Target="../ink/ink328.xml"/><Relationship Id="rId186" Type="http://schemas.openxmlformats.org/officeDocument/2006/relationships/image" Target="../media/image335.png"/><Relationship Id="rId27" Type="http://schemas.openxmlformats.org/officeDocument/2006/relationships/customXml" Target="../ink/ink259.xml"/><Relationship Id="rId48" Type="http://schemas.openxmlformats.org/officeDocument/2006/relationships/image" Target="../media/image270.png"/><Relationship Id="rId69" Type="http://schemas.openxmlformats.org/officeDocument/2006/relationships/customXml" Target="../ink/ink280.xml"/><Relationship Id="rId113" Type="http://schemas.openxmlformats.org/officeDocument/2006/relationships/customXml" Target="../ink/ink302.xml"/><Relationship Id="rId134" Type="http://schemas.openxmlformats.org/officeDocument/2006/relationships/image" Target="../media/image309.png"/><Relationship Id="rId80" Type="http://schemas.openxmlformats.org/officeDocument/2006/relationships/image" Target="../media/image285.png"/><Relationship Id="rId155" Type="http://schemas.openxmlformats.org/officeDocument/2006/relationships/customXml" Target="../ink/ink323.xml"/><Relationship Id="rId176" Type="http://schemas.openxmlformats.org/officeDocument/2006/relationships/image" Target="../media/image330.png"/><Relationship Id="rId17" Type="http://schemas.openxmlformats.org/officeDocument/2006/relationships/customXml" Target="../ink/ink254.xml"/><Relationship Id="rId38" Type="http://schemas.openxmlformats.org/officeDocument/2006/relationships/image" Target="../media/image265.png"/><Relationship Id="rId59" Type="http://schemas.openxmlformats.org/officeDocument/2006/relationships/customXml" Target="../ink/ink275.xml"/><Relationship Id="rId103" Type="http://schemas.openxmlformats.org/officeDocument/2006/relationships/customXml" Target="../ink/ink297.xml"/><Relationship Id="rId124" Type="http://schemas.openxmlformats.org/officeDocument/2006/relationships/image" Target="../media/image304.png"/><Relationship Id="rId70" Type="http://schemas.openxmlformats.org/officeDocument/2006/relationships/image" Target="../media/image281.png"/><Relationship Id="rId91" Type="http://schemas.openxmlformats.org/officeDocument/2006/relationships/customXml" Target="../ink/ink291.xml"/><Relationship Id="rId145" Type="http://schemas.openxmlformats.org/officeDocument/2006/relationships/customXml" Target="../ink/ink318.xml"/><Relationship Id="rId166" Type="http://schemas.openxmlformats.org/officeDocument/2006/relationships/image" Target="../media/image325.png"/><Relationship Id="rId187" Type="http://schemas.openxmlformats.org/officeDocument/2006/relationships/customXml" Target="../ink/ink339.xml"/><Relationship Id="rId1" Type="http://schemas.openxmlformats.org/officeDocument/2006/relationships/slideLayout" Target="../slideLayouts/slideLayout6.xml"/><Relationship Id="rId28" Type="http://schemas.openxmlformats.org/officeDocument/2006/relationships/image" Target="../media/image193.png"/><Relationship Id="rId49" Type="http://schemas.openxmlformats.org/officeDocument/2006/relationships/customXml" Target="../ink/ink270.xml"/><Relationship Id="rId114" Type="http://schemas.openxmlformats.org/officeDocument/2006/relationships/image" Target="../media/image301.png"/><Relationship Id="rId60" Type="http://schemas.openxmlformats.org/officeDocument/2006/relationships/image" Target="../media/image276.png"/><Relationship Id="rId81" Type="http://schemas.openxmlformats.org/officeDocument/2006/relationships/customXml" Target="../ink/ink286.xml"/><Relationship Id="rId135" Type="http://schemas.openxmlformats.org/officeDocument/2006/relationships/customXml" Target="../ink/ink313.xml"/><Relationship Id="rId156" Type="http://schemas.openxmlformats.org/officeDocument/2006/relationships/image" Target="../media/image320.png"/><Relationship Id="rId177" Type="http://schemas.openxmlformats.org/officeDocument/2006/relationships/customXml" Target="../ink/ink334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38.xml"/><Relationship Id="rId13" Type="http://schemas.openxmlformats.org/officeDocument/2006/relationships/image" Target="../media/image1417.png"/><Relationship Id="rId18" Type="http://schemas.openxmlformats.org/officeDocument/2006/relationships/customXml" Target="../ink/ink1543.xml"/><Relationship Id="rId26" Type="http://schemas.openxmlformats.org/officeDocument/2006/relationships/customXml" Target="../ink/ink1547.xml"/><Relationship Id="rId3" Type="http://schemas.openxmlformats.org/officeDocument/2006/relationships/image" Target="../media/image1412.png"/><Relationship Id="rId21" Type="http://schemas.openxmlformats.org/officeDocument/2006/relationships/image" Target="../media/image1421.png"/><Relationship Id="rId7" Type="http://schemas.openxmlformats.org/officeDocument/2006/relationships/image" Target="../media/image1414.png"/><Relationship Id="rId12" Type="http://schemas.openxmlformats.org/officeDocument/2006/relationships/customXml" Target="../ink/ink1540.xml"/><Relationship Id="rId17" Type="http://schemas.openxmlformats.org/officeDocument/2006/relationships/image" Target="../media/image1419.png"/><Relationship Id="rId25" Type="http://schemas.openxmlformats.org/officeDocument/2006/relationships/image" Target="../media/image1423.png"/><Relationship Id="rId2" Type="http://schemas.openxmlformats.org/officeDocument/2006/relationships/customXml" Target="../ink/ink1535.xml"/><Relationship Id="rId16" Type="http://schemas.openxmlformats.org/officeDocument/2006/relationships/customXml" Target="../ink/ink1542.xml"/><Relationship Id="rId20" Type="http://schemas.openxmlformats.org/officeDocument/2006/relationships/customXml" Target="../ink/ink1544.xml"/><Relationship Id="rId29" Type="http://schemas.openxmlformats.org/officeDocument/2006/relationships/image" Target="../media/image14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37.xml"/><Relationship Id="rId11" Type="http://schemas.openxmlformats.org/officeDocument/2006/relationships/image" Target="../media/image1416.png"/><Relationship Id="rId24" Type="http://schemas.openxmlformats.org/officeDocument/2006/relationships/customXml" Target="../ink/ink1546.xml"/><Relationship Id="rId5" Type="http://schemas.openxmlformats.org/officeDocument/2006/relationships/image" Target="../media/image1413.png"/><Relationship Id="rId15" Type="http://schemas.openxmlformats.org/officeDocument/2006/relationships/image" Target="../media/image1418.png"/><Relationship Id="rId23" Type="http://schemas.openxmlformats.org/officeDocument/2006/relationships/image" Target="../media/image1422.png"/><Relationship Id="rId28" Type="http://schemas.openxmlformats.org/officeDocument/2006/relationships/customXml" Target="../ink/ink1548.xml"/><Relationship Id="rId10" Type="http://schemas.openxmlformats.org/officeDocument/2006/relationships/customXml" Target="../ink/ink1539.xml"/><Relationship Id="rId19" Type="http://schemas.openxmlformats.org/officeDocument/2006/relationships/image" Target="../media/image1420.png"/><Relationship Id="rId31" Type="http://schemas.openxmlformats.org/officeDocument/2006/relationships/image" Target="../media/image1426.png"/><Relationship Id="rId4" Type="http://schemas.openxmlformats.org/officeDocument/2006/relationships/customXml" Target="../ink/ink1536.xml"/><Relationship Id="rId9" Type="http://schemas.openxmlformats.org/officeDocument/2006/relationships/image" Target="../media/image1415.png"/><Relationship Id="rId14" Type="http://schemas.openxmlformats.org/officeDocument/2006/relationships/customXml" Target="../ink/ink1541.xml"/><Relationship Id="rId22" Type="http://schemas.openxmlformats.org/officeDocument/2006/relationships/customXml" Target="../ink/ink1545.xml"/><Relationship Id="rId27" Type="http://schemas.openxmlformats.org/officeDocument/2006/relationships/image" Target="../media/image1424.png"/><Relationship Id="rId30" Type="http://schemas.openxmlformats.org/officeDocument/2006/relationships/customXml" Target="../ink/ink1549.xml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553.xml"/><Relationship Id="rId13" Type="http://schemas.openxmlformats.org/officeDocument/2006/relationships/image" Target="../media/image1432.png"/><Relationship Id="rId18" Type="http://schemas.openxmlformats.org/officeDocument/2006/relationships/customXml" Target="../ink/ink1558.xml"/><Relationship Id="rId26" Type="http://schemas.openxmlformats.org/officeDocument/2006/relationships/customXml" Target="../ink/ink1562.xml"/><Relationship Id="rId3" Type="http://schemas.openxmlformats.org/officeDocument/2006/relationships/image" Target="../media/image1427.png"/><Relationship Id="rId21" Type="http://schemas.openxmlformats.org/officeDocument/2006/relationships/image" Target="../media/image1436.png"/><Relationship Id="rId7" Type="http://schemas.openxmlformats.org/officeDocument/2006/relationships/image" Target="../media/image1429.png"/><Relationship Id="rId12" Type="http://schemas.openxmlformats.org/officeDocument/2006/relationships/customXml" Target="../ink/ink1555.xml"/><Relationship Id="rId17" Type="http://schemas.openxmlformats.org/officeDocument/2006/relationships/image" Target="../media/image1434.png"/><Relationship Id="rId25" Type="http://schemas.openxmlformats.org/officeDocument/2006/relationships/image" Target="../media/image1438.png"/><Relationship Id="rId2" Type="http://schemas.openxmlformats.org/officeDocument/2006/relationships/customXml" Target="../ink/ink1550.xml"/><Relationship Id="rId16" Type="http://schemas.openxmlformats.org/officeDocument/2006/relationships/customXml" Target="../ink/ink1557.xml"/><Relationship Id="rId20" Type="http://schemas.openxmlformats.org/officeDocument/2006/relationships/customXml" Target="../ink/ink1559.xml"/><Relationship Id="rId29" Type="http://schemas.openxmlformats.org/officeDocument/2006/relationships/image" Target="../media/image144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52.xml"/><Relationship Id="rId11" Type="http://schemas.openxmlformats.org/officeDocument/2006/relationships/image" Target="../media/image1431.png"/><Relationship Id="rId24" Type="http://schemas.openxmlformats.org/officeDocument/2006/relationships/customXml" Target="../ink/ink1561.xml"/><Relationship Id="rId5" Type="http://schemas.openxmlformats.org/officeDocument/2006/relationships/image" Target="../media/image1428.png"/><Relationship Id="rId15" Type="http://schemas.openxmlformats.org/officeDocument/2006/relationships/image" Target="../media/image1433.png"/><Relationship Id="rId23" Type="http://schemas.openxmlformats.org/officeDocument/2006/relationships/image" Target="../media/image1437.png"/><Relationship Id="rId28" Type="http://schemas.openxmlformats.org/officeDocument/2006/relationships/customXml" Target="../ink/ink1563.xml"/><Relationship Id="rId10" Type="http://schemas.openxmlformats.org/officeDocument/2006/relationships/customXml" Target="../ink/ink1554.xml"/><Relationship Id="rId19" Type="http://schemas.openxmlformats.org/officeDocument/2006/relationships/image" Target="../media/image1435.png"/><Relationship Id="rId31" Type="http://schemas.openxmlformats.org/officeDocument/2006/relationships/image" Target="../media/image1441.png"/><Relationship Id="rId4" Type="http://schemas.openxmlformats.org/officeDocument/2006/relationships/customXml" Target="../ink/ink1551.xml"/><Relationship Id="rId9" Type="http://schemas.openxmlformats.org/officeDocument/2006/relationships/image" Target="../media/image1430.png"/><Relationship Id="rId14" Type="http://schemas.openxmlformats.org/officeDocument/2006/relationships/customXml" Target="../ink/ink1556.xml"/><Relationship Id="rId22" Type="http://schemas.openxmlformats.org/officeDocument/2006/relationships/customXml" Target="../ink/ink1560.xml"/><Relationship Id="rId27" Type="http://schemas.openxmlformats.org/officeDocument/2006/relationships/image" Target="../media/image1439.png"/><Relationship Id="rId30" Type="http://schemas.openxmlformats.org/officeDocument/2006/relationships/customXml" Target="../ink/ink1564.xml"/></Relationships>
</file>

<file path=ppt/slides/_rels/slide1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570.xml"/><Relationship Id="rId18" Type="http://schemas.openxmlformats.org/officeDocument/2006/relationships/image" Target="../media/image1449.png"/><Relationship Id="rId26" Type="http://schemas.openxmlformats.org/officeDocument/2006/relationships/image" Target="../media/image1453.png"/><Relationship Id="rId39" Type="http://schemas.openxmlformats.org/officeDocument/2006/relationships/customXml" Target="../ink/ink1583.xml"/><Relationship Id="rId21" Type="http://schemas.openxmlformats.org/officeDocument/2006/relationships/customXml" Target="../ink/ink1574.xml"/><Relationship Id="rId34" Type="http://schemas.openxmlformats.org/officeDocument/2006/relationships/image" Target="../media/image1457.png"/><Relationship Id="rId42" Type="http://schemas.openxmlformats.org/officeDocument/2006/relationships/image" Target="../media/image1461.png"/><Relationship Id="rId7" Type="http://schemas.openxmlformats.org/officeDocument/2006/relationships/customXml" Target="../ink/ink1567.xml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1448.png"/><Relationship Id="rId20" Type="http://schemas.openxmlformats.org/officeDocument/2006/relationships/image" Target="../media/image1450.png"/><Relationship Id="rId29" Type="http://schemas.openxmlformats.org/officeDocument/2006/relationships/customXml" Target="../ink/ink1578.xml"/><Relationship Id="rId41" Type="http://schemas.openxmlformats.org/officeDocument/2006/relationships/customXml" Target="../ink/ink15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3.png"/><Relationship Id="rId11" Type="http://schemas.openxmlformats.org/officeDocument/2006/relationships/customXml" Target="../ink/ink1569.xml"/><Relationship Id="rId24" Type="http://schemas.openxmlformats.org/officeDocument/2006/relationships/image" Target="../media/image1452.png"/><Relationship Id="rId32" Type="http://schemas.openxmlformats.org/officeDocument/2006/relationships/image" Target="../media/image1456.png"/><Relationship Id="rId37" Type="http://schemas.openxmlformats.org/officeDocument/2006/relationships/customXml" Target="../ink/ink1582.xml"/><Relationship Id="rId40" Type="http://schemas.openxmlformats.org/officeDocument/2006/relationships/image" Target="../media/image1460.png"/><Relationship Id="rId5" Type="http://schemas.openxmlformats.org/officeDocument/2006/relationships/customXml" Target="../ink/ink1566.xml"/><Relationship Id="rId15" Type="http://schemas.openxmlformats.org/officeDocument/2006/relationships/customXml" Target="../ink/ink1571.xml"/><Relationship Id="rId23" Type="http://schemas.openxmlformats.org/officeDocument/2006/relationships/customXml" Target="../ink/ink1575.xml"/><Relationship Id="rId28" Type="http://schemas.openxmlformats.org/officeDocument/2006/relationships/image" Target="../media/image1454.png"/><Relationship Id="rId36" Type="http://schemas.openxmlformats.org/officeDocument/2006/relationships/image" Target="../media/image1458.png"/><Relationship Id="rId10" Type="http://schemas.openxmlformats.org/officeDocument/2006/relationships/image" Target="../media/image1445.png"/><Relationship Id="rId19" Type="http://schemas.openxmlformats.org/officeDocument/2006/relationships/customXml" Target="../ink/ink1573.xml"/><Relationship Id="rId31" Type="http://schemas.openxmlformats.org/officeDocument/2006/relationships/customXml" Target="../ink/ink1579.xml"/><Relationship Id="rId44" Type="http://schemas.openxmlformats.org/officeDocument/2006/relationships/image" Target="../media/image1462.png"/><Relationship Id="rId4" Type="http://schemas.openxmlformats.org/officeDocument/2006/relationships/image" Target="../media/image1442.png"/><Relationship Id="rId9" Type="http://schemas.openxmlformats.org/officeDocument/2006/relationships/customXml" Target="../ink/ink1568.xml"/><Relationship Id="rId14" Type="http://schemas.openxmlformats.org/officeDocument/2006/relationships/image" Target="../media/image1447.png"/><Relationship Id="rId22" Type="http://schemas.openxmlformats.org/officeDocument/2006/relationships/image" Target="../media/image1451.png"/><Relationship Id="rId27" Type="http://schemas.openxmlformats.org/officeDocument/2006/relationships/customXml" Target="../ink/ink1577.xml"/><Relationship Id="rId30" Type="http://schemas.openxmlformats.org/officeDocument/2006/relationships/image" Target="../media/image1455.png"/><Relationship Id="rId35" Type="http://schemas.openxmlformats.org/officeDocument/2006/relationships/customXml" Target="../ink/ink1581.xml"/><Relationship Id="rId43" Type="http://schemas.openxmlformats.org/officeDocument/2006/relationships/customXml" Target="../ink/ink1585.xml"/><Relationship Id="rId8" Type="http://schemas.openxmlformats.org/officeDocument/2006/relationships/image" Target="../media/image1444.png"/><Relationship Id="rId3" Type="http://schemas.openxmlformats.org/officeDocument/2006/relationships/customXml" Target="../ink/ink1565.xml"/><Relationship Id="rId12" Type="http://schemas.openxmlformats.org/officeDocument/2006/relationships/image" Target="../media/image1446.png"/><Relationship Id="rId17" Type="http://schemas.openxmlformats.org/officeDocument/2006/relationships/customXml" Target="../ink/ink1572.xml"/><Relationship Id="rId25" Type="http://schemas.openxmlformats.org/officeDocument/2006/relationships/customXml" Target="../ink/ink1576.xml"/><Relationship Id="rId33" Type="http://schemas.openxmlformats.org/officeDocument/2006/relationships/customXml" Target="../ink/ink1580.xml"/><Relationship Id="rId38" Type="http://schemas.openxmlformats.org/officeDocument/2006/relationships/image" Target="../media/image1459.png"/></Relationships>
</file>

<file path=ppt/slides/_rels/slide1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47.png"/><Relationship Id="rId18" Type="http://schemas.openxmlformats.org/officeDocument/2006/relationships/customXml" Target="../ink/ink1594.xml"/><Relationship Id="rId26" Type="http://schemas.openxmlformats.org/officeDocument/2006/relationships/customXml" Target="../ink/ink1598.xml"/><Relationship Id="rId39" Type="http://schemas.openxmlformats.org/officeDocument/2006/relationships/image" Target="../media/image1464.png"/><Relationship Id="rId21" Type="http://schemas.openxmlformats.org/officeDocument/2006/relationships/image" Target="../media/image1453.png"/><Relationship Id="rId34" Type="http://schemas.openxmlformats.org/officeDocument/2006/relationships/customXml" Target="../ink/ink1602.xml"/><Relationship Id="rId7" Type="http://schemas.openxmlformats.org/officeDocument/2006/relationships/image" Target="../media/image1444.png"/><Relationship Id="rId2" Type="http://schemas.openxmlformats.org/officeDocument/2006/relationships/customXml" Target="../ink/ink1586.xml"/><Relationship Id="rId16" Type="http://schemas.openxmlformats.org/officeDocument/2006/relationships/customXml" Target="../ink/ink1593.xml"/><Relationship Id="rId20" Type="http://schemas.openxmlformats.org/officeDocument/2006/relationships/customXml" Target="../ink/ink1595.xml"/><Relationship Id="rId29" Type="http://schemas.openxmlformats.org/officeDocument/2006/relationships/image" Target="../media/image1457.png"/><Relationship Id="rId41" Type="http://schemas.openxmlformats.org/officeDocument/2006/relationships/image" Target="../media/image146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88.xml"/><Relationship Id="rId11" Type="http://schemas.openxmlformats.org/officeDocument/2006/relationships/image" Target="../media/image1446.png"/><Relationship Id="rId24" Type="http://schemas.openxmlformats.org/officeDocument/2006/relationships/customXml" Target="../ink/ink1597.xml"/><Relationship Id="rId32" Type="http://schemas.openxmlformats.org/officeDocument/2006/relationships/customXml" Target="../ink/ink1601.xml"/><Relationship Id="rId37" Type="http://schemas.openxmlformats.org/officeDocument/2006/relationships/image" Target="../media/image1463.png"/><Relationship Id="rId40" Type="http://schemas.openxmlformats.org/officeDocument/2006/relationships/customXml" Target="../ink/ink1605.xml"/><Relationship Id="rId5" Type="http://schemas.openxmlformats.org/officeDocument/2006/relationships/image" Target="../media/image1443.png"/><Relationship Id="rId15" Type="http://schemas.openxmlformats.org/officeDocument/2006/relationships/image" Target="../media/image1448.png"/><Relationship Id="rId23" Type="http://schemas.openxmlformats.org/officeDocument/2006/relationships/image" Target="../media/image1454.png"/><Relationship Id="rId28" Type="http://schemas.openxmlformats.org/officeDocument/2006/relationships/customXml" Target="../ink/ink1599.xml"/><Relationship Id="rId36" Type="http://schemas.openxmlformats.org/officeDocument/2006/relationships/customXml" Target="../ink/ink1603.xml"/><Relationship Id="rId10" Type="http://schemas.openxmlformats.org/officeDocument/2006/relationships/customXml" Target="../ink/ink1590.xml"/><Relationship Id="rId19" Type="http://schemas.openxmlformats.org/officeDocument/2006/relationships/image" Target="../media/image1452.png"/><Relationship Id="rId31" Type="http://schemas.openxmlformats.org/officeDocument/2006/relationships/image" Target="../media/image1460.png"/><Relationship Id="rId4" Type="http://schemas.openxmlformats.org/officeDocument/2006/relationships/customXml" Target="../ink/ink1587.xml"/><Relationship Id="rId9" Type="http://schemas.openxmlformats.org/officeDocument/2006/relationships/image" Target="../media/image1445.png"/><Relationship Id="rId14" Type="http://schemas.openxmlformats.org/officeDocument/2006/relationships/customXml" Target="../ink/ink1592.xml"/><Relationship Id="rId22" Type="http://schemas.openxmlformats.org/officeDocument/2006/relationships/customXml" Target="../ink/ink1596.xml"/><Relationship Id="rId27" Type="http://schemas.openxmlformats.org/officeDocument/2006/relationships/image" Target="../media/image1456.png"/><Relationship Id="rId30" Type="http://schemas.openxmlformats.org/officeDocument/2006/relationships/customXml" Target="../ink/ink1600.xml"/><Relationship Id="rId35" Type="http://schemas.openxmlformats.org/officeDocument/2006/relationships/image" Target="../media/image1462.png"/><Relationship Id="rId8" Type="http://schemas.openxmlformats.org/officeDocument/2006/relationships/customXml" Target="../ink/ink1589.xml"/><Relationship Id="rId3" Type="http://schemas.openxmlformats.org/officeDocument/2006/relationships/image" Target="../media/image1442.png"/><Relationship Id="rId12" Type="http://schemas.openxmlformats.org/officeDocument/2006/relationships/customXml" Target="../ink/ink1591.xml"/><Relationship Id="rId17" Type="http://schemas.openxmlformats.org/officeDocument/2006/relationships/image" Target="../media/image1451.png"/><Relationship Id="rId25" Type="http://schemas.openxmlformats.org/officeDocument/2006/relationships/image" Target="../media/image1455.png"/><Relationship Id="rId33" Type="http://schemas.openxmlformats.org/officeDocument/2006/relationships/image" Target="../media/image1461.png"/><Relationship Id="rId38" Type="http://schemas.openxmlformats.org/officeDocument/2006/relationships/customXml" Target="../ink/ink1604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09.xml"/><Relationship Id="rId13" Type="http://schemas.openxmlformats.org/officeDocument/2006/relationships/image" Target="../media/image1471.png"/><Relationship Id="rId18" Type="http://schemas.openxmlformats.org/officeDocument/2006/relationships/customXml" Target="../ink/ink1614.xml"/><Relationship Id="rId3" Type="http://schemas.openxmlformats.org/officeDocument/2006/relationships/image" Target="../media/image1466.png"/><Relationship Id="rId7" Type="http://schemas.openxmlformats.org/officeDocument/2006/relationships/image" Target="../media/image1468.png"/><Relationship Id="rId12" Type="http://schemas.openxmlformats.org/officeDocument/2006/relationships/customXml" Target="../ink/ink1611.xml"/><Relationship Id="rId17" Type="http://schemas.openxmlformats.org/officeDocument/2006/relationships/image" Target="../media/image1473.png"/><Relationship Id="rId2" Type="http://schemas.openxmlformats.org/officeDocument/2006/relationships/customXml" Target="../ink/ink1606.xml"/><Relationship Id="rId16" Type="http://schemas.openxmlformats.org/officeDocument/2006/relationships/customXml" Target="../ink/ink161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08.xml"/><Relationship Id="rId11" Type="http://schemas.openxmlformats.org/officeDocument/2006/relationships/image" Target="../media/image1470.png"/><Relationship Id="rId5" Type="http://schemas.openxmlformats.org/officeDocument/2006/relationships/image" Target="../media/image1467.png"/><Relationship Id="rId15" Type="http://schemas.openxmlformats.org/officeDocument/2006/relationships/image" Target="../media/image1472.png"/><Relationship Id="rId10" Type="http://schemas.openxmlformats.org/officeDocument/2006/relationships/customXml" Target="../ink/ink1610.xml"/><Relationship Id="rId19" Type="http://schemas.openxmlformats.org/officeDocument/2006/relationships/image" Target="../media/image1474.png"/><Relationship Id="rId4" Type="http://schemas.openxmlformats.org/officeDocument/2006/relationships/customXml" Target="../ink/ink1607.xml"/><Relationship Id="rId9" Type="http://schemas.openxmlformats.org/officeDocument/2006/relationships/image" Target="../media/image1469.png"/><Relationship Id="rId14" Type="http://schemas.openxmlformats.org/officeDocument/2006/relationships/customXml" Target="../ink/ink161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475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476.png"/></Relationships>
</file>

<file path=ppt/slides/_rels/slide1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52.png"/><Relationship Id="rId18" Type="http://schemas.openxmlformats.org/officeDocument/2006/relationships/customXml" Target="../ink/ink1623.xml"/><Relationship Id="rId26" Type="http://schemas.openxmlformats.org/officeDocument/2006/relationships/customXml" Target="../ink/ink1627.xml"/><Relationship Id="rId39" Type="http://schemas.openxmlformats.org/officeDocument/2006/relationships/image" Target="../media/image1478.png"/><Relationship Id="rId21" Type="http://schemas.openxmlformats.org/officeDocument/2006/relationships/image" Target="../media/image1365.png"/><Relationship Id="rId34" Type="http://schemas.openxmlformats.org/officeDocument/2006/relationships/customXml" Target="../ink/ink1631.xml"/><Relationship Id="rId42" Type="http://schemas.openxmlformats.org/officeDocument/2006/relationships/customXml" Target="../ink/ink1635.xml"/><Relationship Id="rId47" Type="http://schemas.openxmlformats.org/officeDocument/2006/relationships/image" Target="../media/image1482.png"/><Relationship Id="rId7" Type="http://schemas.openxmlformats.org/officeDocument/2006/relationships/image" Target="../media/image1344.png"/><Relationship Id="rId2" Type="http://schemas.openxmlformats.org/officeDocument/2006/relationships/customXml" Target="../ink/ink1615.xml"/><Relationship Id="rId16" Type="http://schemas.openxmlformats.org/officeDocument/2006/relationships/customXml" Target="../ink/ink1622.xml"/><Relationship Id="rId29" Type="http://schemas.openxmlformats.org/officeDocument/2006/relationships/image" Target="../media/image1369.png"/><Relationship Id="rId11" Type="http://schemas.openxmlformats.org/officeDocument/2006/relationships/image" Target="../media/image1346.png"/><Relationship Id="rId24" Type="http://schemas.openxmlformats.org/officeDocument/2006/relationships/customXml" Target="../ink/ink1626.xml"/><Relationship Id="rId32" Type="http://schemas.openxmlformats.org/officeDocument/2006/relationships/customXml" Target="../ink/ink1630.xml"/><Relationship Id="rId37" Type="http://schemas.openxmlformats.org/officeDocument/2006/relationships/image" Target="../media/image1477.png"/><Relationship Id="rId40" Type="http://schemas.openxmlformats.org/officeDocument/2006/relationships/customXml" Target="../ink/ink1634.xml"/><Relationship Id="rId45" Type="http://schemas.openxmlformats.org/officeDocument/2006/relationships/image" Target="../media/image1481.png"/><Relationship Id="rId5" Type="http://schemas.openxmlformats.org/officeDocument/2006/relationships/image" Target="../media/image1343.png"/><Relationship Id="rId15" Type="http://schemas.openxmlformats.org/officeDocument/2006/relationships/image" Target="../media/image1353.png"/><Relationship Id="rId23" Type="http://schemas.openxmlformats.org/officeDocument/2006/relationships/image" Target="../media/image1366.png"/><Relationship Id="rId28" Type="http://schemas.openxmlformats.org/officeDocument/2006/relationships/customXml" Target="../ink/ink1628.xml"/><Relationship Id="rId36" Type="http://schemas.openxmlformats.org/officeDocument/2006/relationships/customXml" Target="../ink/ink1632.xml"/><Relationship Id="rId49" Type="http://schemas.openxmlformats.org/officeDocument/2006/relationships/image" Target="../media/image1483.png"/><Relationship Id="rId10" Type="http://schemas.openxmlformats.org/officeDocument/2006/relationships/customXml" Target="../ink/ink1619.xml"/><Relationship Id="rId19" Type="http://schemas.openxmlformats.org/officeDocument/2006/relationships/image" Target="../media/image1355.png"/><Relationship Id="rId31" Type="http://schemas.openxmlformats.org/officeDocument/2006/relationships/image" Target="../media/image1370.png"/><Relationship Id="rId44" Type="http://schemas.openxmlformats.org/officeDocument/2006/relationships/customXml" Target="../ink/ink1636.xml"/><Relationship Id="rId4" Type="http://schemas.openxmlformats.org/officeDocument/2006/relationships/customXml" Target="../ink/ink1616.xml"/><Relationship Id="rId9" Type="http://schemas.openxmlformats.org/officeDocument/2006/relationships/image" Target="../media/image1345.png"/><Relationship Id="rId14" Type="http://schemas.openxmlformats.org/officeDocument/2006/relationships/customXml" Target="../ink/ink1621.xml"/><Relationship Id="rId22" Type="http://schemas.openxmlformats.org/officeDocument/2006/relationships/customXml" Target="../ink/ink1625.xml"/><Relationship Id="rId27" Type="http://schemas.openxmlformats.org/officeDocument/2006/relationships/image" Target="../media/image1368.png"/><Relationship Id="rId30" Type="http://schemas.openxmlformats.org/officeDocument/2006/relationships/customXml" Target="../ink/ink1629.xml"/><Relationship Id="rId35" Type="http://schemas.openxmlformats.org/officeDocument/2006/relationships/image" Target="../media/image1372.png"/><Relationship Id="rId43" Type="http://schemas.openxmlformats.org/officeDocument/2006/relationships/image" Target="../media/image1480.png"/><Relationship Id="rId48" Type="http://schemas.openxmlformats.org/officeDocument/2006/relationships/customXml" Target="../ink/ink1638.xml"/><Relationship Id="rId8" Type="http://schemas.openxmlformats.org/officeDocument/2006/relationships/customXml" Target="../ink/ink1618.xml"/><Relationship Id="rId3" Type="http://schemas.openxmlformats.org/officeDocument/2006/relationships/image" Target="../media/image1342.png"/><Relationship Id="rId12" Type="http://schemas.openxmlformats.org/officeDocument/2006/relationships/customXml" Target="../ink/ink1620.xml"/><Relationship Id="rId17" Type="http://schemas.openxmlformats.org/officeDocument/2006/relationships/image" Target="../media/image1354.png"/><Relationship Id="rId25" Type="http://schemas.openxmlformats.org/officeDocument/2006/relationships/image" Target="../media/image1367.png"/><Relationship Id="rId33" Type="http://schemas.openxmlformats.org/officeDocument/2006/relationships/image" Target="../media/image1371.png"/><Relationship Id="rId38" Type="http://schemas.openxmlformats.org/officeDocument/2006/relationships/customXml" Target="../ink/ink1633.xml"/><Relationship Id="rId46" Type="http://schemas.openxmlformats.org/officeDocument/2006/relationships/customXml" Target="../ink/ink1637.xml"/><Relationship Id="rId20" Type="http://schemas.openxmlformats.org/officeDocument/2006/relationships/customXml" Target="../ink/ink1624.xml"/><Relationship Id="rId41" Type="http://schemas.openxmlformats.org/officeDocument/2006/relationships/image" Target="../media/image147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17.xml"/></Relationships>
</file>

<file path=ppt/slides/_rels/slide12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51.xml"/><Relationship Id="rId21" Type="http://schemas.openxmlformats.org/officeDocument/2006/relationships/image" Target="../media/image1372.png"/><Relationship Id="rId42" Type="http://schemas.openxmlformats.org/officeDocument/2006/relationships/customXml" Target="../ink/ink1659.xml"/><Relationship Id="rId47" Type="http://schemas.openxmlformats.org/officeDocument/2006/relationships/image" Target="../media/image1496.png"/><Relationship Id="rId63" Type="http://schemas.openxmlformats.org/officeDocument/2006/relationships/image" Target="../media/image1504.png"/><Relationship Id="rId68" Type="http://schemas.openxmlformats.org/officeDocument/2006/relationships/customXml" Target="../ink/ink1672.xml"/><Relationship Id="rId7" Type="http://schemas.openxmlformats.org/officeDocument/2006/relationships/image" Target="../media/image1344.png"/><Relationship Id="rId71" Type="http://schemas.openxmlformats.org/officeDocument/2006/relationships/image" Target="../media/image1508.png"/><Relationship Id="rId2" Type="http://schemas.openxmlformats.org/officeDocument/2006/relationships/customXml" Target="../ink/ink1639.xml"/><Relationship Id="rId16" Type="http://schemas.openxmlformats.org/officeDocument/2006/relationships/customXml" Target="../ink/ink1646.xml"/><Relationship Id="rId29" Type="http://schemas.openxmlformats.org/officeDocument/2006/relationships/image" Target="../media/image1487.png"/><Relationship Id="rId11" Type="http://schemas.openxmlformats.org/officeDocument/2006/relationships/image" Target="../media/image1346.png"/><Relationship Id="rId24" Type="http://schemas.openxmlformats.org/officeDocument/2006/relationships/customXml" Target="../ink/ink1650.xml"/><Relationship Id="rId32" Type="http://schemas.openxmlformats.org/officeDocument/2006/relationships/customXml" Target="../ink/ink1654.xml"/><Relationship Id="rId37" Type="http://schemas.openxmlformats.org/officeDocument/2006/relationships/image" Target="../media/image1491.png"/><Relationship Id="rId40" Type="http://schemas.openxmlformats.org/officeDocument/2006/relationships/customXml" Target="../ink/ink1658.xml"/><Relationship Id="rId45" Type="http://schemas.openxmlformats.org/officeDocument/2006/relationships/image" Target="../media/image1495.png"/><Relationship Id="rId53" Type="http://schemas.openxmlformats.org/officeDocument/2006/relationships/image" Target="../media/image1499.png"/><Relationship Id="rId58" Type="http://schemas.openxmlformats.org/officeDocument/2006/relationships/customXml" Target="../ink/ink1667.xml"/><Relationship Id="rId66" Type="http://schemas.openxmlformats.org/officeDocument/2006/relationships/customXml" Target="../ink/ink1671.xml"/><Relationship Id="rId5" Type="http://schemas.openxmlformats.org/officeDocument/2006/relationships/image" Target="../media/image1343.png"/><Relationship Id="rId61" Type="http://schemas.openxmlformats.org/officeDocument/2006/relationships/image" Target="../media/image1503.png"/><Relationship Id="rId19" Type="http://schemas.openxmlformats.org/officeDocument/2006/relationships/image" Target="../media/image1371.png"/><Relationship Id="rId14" Type="http://schemas.openxmlformats.org/officeDocument/2006/relationships/customXml" Target="../ink/ink1645.xml"/><Relationship Id="rId22" Type="http://schemas.openxmlformats.org/officeDocument/2006/relationships/customXml" Target="../ink/ink1649.xml"/><Relationship Id="rId27" Type="http://schemas.openxmlformats.org/officeDocument/2006/relationships/image" Target="../media/image1486.png"/><Relationship Id="rId30" Type="http://schemas.openxmlformats.org/officeDocument/2006/relationships/customXml" Target="../ink/ink1653.xml"/><Relationship Id="rId35" Type="http://schemas.openxmlformats.org/officeDocument/2006/relationships/image" Target="../media/image1490.png"/><Relationship Id="rId43" Type="http://schemas.openxmlformats.org/officeDocument/2006/relationships/image" Target="../media/image1494.png"/><Relationship Id="rId48" Type="http://schemas.openxmlformats.org/officeDocument/2006/relationships/customXml" Target="../ink/ink1662.xml"/><Relationship Id="rId56" Type="http://schemas.openxmlformats.org/officeDocument/2006/relationships/customXml" Target="../ink/ink1666.xml"/><Relationship Id="rId64" Type="http://schemas.openxmlformats.org/officeDocument/2006/relationships/customXml" Target="../ink/ink1670.xml"/><Relationship Id="rId69" Type="http://schemas.openxmlformats.org/officeDocument/2006/relationships/image" Target="../media/image1507.png"/><Relationship Id="rId8" Type="http://schemas.openxmlformats.org/officeDocument/2006/relationships/customXml" Target="../ink/ink1642.xml"/><Relationship Id="rId51" Type="http://schemas.openxmlformats.org/officeDocument/2006/relationships/image" Target="../media/image1498.png"/><Relationship Id="rId3" Type="http://schemas.openxmlformats.org/officeDocument/2006/relationships/image" Target="../media/image1342.png"/><Relationship Id="rId12" Type="http://schemas.openxmlformats.org/officeDocument/2006/relationships/customXml" Target="../ink/ink1644.xml"/><Relationship Id="rId17" Type="http://schemas.openxmlformats.org/officeDocument/2006/relationships/image" Target="../media/image1370.png"/><Relationship Id="rId25" Type="http://schemas.openxmlformats.org/officeDocument/2006/relationships/image" Target="../media/image1485.png"/><Relationship Id="rId33" Type="http://schemas.openxmlformats.org/officeDocument/2006/relationships/image" Target="../media/image1489.png"/><Relationship Id="rId38" Type="http://schemas.openxmlformats.org/officeDocument/2006/relationships/customXml" Target="../ink/ink1657.xml"/><Relationship Id="rId46" Type="http://schemas.openxmlformats.org/officeDocument/2006/relationships/customXml" Target="../ink/ink1661.xml"/><Relationship Id="rId59" Type="http://schemas.openxmlformats.org/officeDocument/2006/relationships/image" Target="../media/image1502.png"/><Relationship Id="rId67" Type="http://schemas.openxmlformats.org/officeDocument/2006/relationships/image" Target="../media/image1506.png"/><Relationship Id="rId20" Type="http://schemas.openxmlformats.org/officeDocument/2006/relationships/customXml" Target="../ink/ink1648.xml"/><Relationship Id="rId41" Type="http://schemas.openxmlformats.org/officeDocument/2006/relationships/image" Target="../media/image1493.png"/><Relationship Id="rId54" Type="http://schemas.openxmlformats.org/officeDocument/2006/relationships/customXml" Target="../ink/ink1665.xml"/><Relationship Id="rId62" Type="http://schemas.openxmlformats.org/officeDocument/2006/relationships/customXml" Target="../ink/ink1669.xml"/><Relationship Id="rId70" Type="http://schemas.openxmlformats.org/officeDocument/2006/relationships/customXml" Target="../ink/ink167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641.xml"/><Relationship Id="rId15" Type="http://schemas.openxmlformats.org/officeDocument/2006/relationships/image" Target="../media/image1366.png"/><Relationship Id="rId23" Type="http://schemas.openxmlformats.org/officeDocument/2006/relationships/image" Target="../media/image1484.png"/><Relationship Id="rId28" Type="http://schemas.openxmlformats.org/officeDocument/2006/relationships/customXml" Target="../ink/ink1652.xml"/><Relationship Id="rId36" Type="http://schemas.openxmlformats.org/officeDocument/2006/relationships/customXml" Target="../ink/ink1656.xml"/><Relationship Id="rId49" Type="http://schemas.openxmlformats.org/officeDocument/2006/relationships/image" Target="../media/image1497.png"/><Relationship Id="rId57" Type="http://schemas.openxmlformats.org/officeDocument/2006/relationships/image" Target="../media/image1501.png"/><Relationship Id="rId10" Type="http://schemas.openxmlformats.org/officeDocument/2006/relationships/customXml" Target="../ink/ink1643.xml"/><Relationship Id="rId31" Type="http://schemas.openxmlformats.org/officeDocument/2006/relationships/image" Target="../media/image1488.png"/><Relationship Id="rId44" Type="http://schemas.openxmlformats.org/officeDocument/2006/relationships/customXml" Target="../ink/ink1660.xml"/><Relationship Id="rId52" Type="http://schemas.openxmlformats.org/officeDocument/2006/relationships/customXml" Target="../ink/ink1664.xml"/><Relationship Id="rId60" Type="http://schemas.openxmlformats.org/officeDocument/2006/relationships/customXml" Target="../ink/ink1668.xml"/><Relationship Id="rId65" Type="http://schemas.openxmlformats.org/officeDocument/2006/relationships/image" Target="../media/image1505.png"/><Relationship Id="rId4" Type="http://schemas.openxmlformats.org/officeDocument/2006/relationships/customXml" Target="../ink/ink1640.xml"/><Relationship Id="rId9" Type="http://schemas.openxmlformats.org/officeDocument/2006/relationships/image" Target="../media/image1345.png"/><Relationship Id="rId13" Type="http://schemas.openxmlformats.org/officeDocument/2006/relationships/image" Target="../media/image1365.png"/><Relationship Id="rId18" Type="http://schemas.openxmlformats.org/officeDocument/2006/relationships/customXml" Target="../ink/ink1647.xml"/><Relationship Id="rId39" Type="http://schemas.openxmlformats.org/officeDocument/2006/relationships/image" Target="../media/image1492.png"/><Relationship Id="rId34" Type="http://schemas.openxmlformats.org/officeDocument/2006/relationships/customXml" Target="../ink/ink1655.xml"/><Relationship Id="rId50" Type="http://schemas.openxmlformats.org/officeDocument/2006/relationships/customXml" Target="../ink/ink1663.xml"/><Relationship Id="rId55" Type="http://schemas.openxmlformats.org/officeDocument/2006/relationships/image" Target="../media/image1500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509.pn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510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1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47.xml"/><Relationship Id="rId18" Type="http://schemas.openxmlformats.org/officeDocument/2006/relationships/image" Target="../media/image346.png"/><Relationship Id="rId26" Type="http://schemas.openxmlformats.org/officeDocument/2006/relationships/image" Target="../media/image350.png"/><Relationship Id="rId39" Type="http://schemas.openxmlformats.org/officeDocument/2006/relationships/customXml" Target="../ink/ink360.xml"/><Relationship Id="rId21" Type="http://schemas.openxmlformats.org/officeDocument/2006/relationships/customXml" Target="../ink/ink351.xml"/><Relationship Id="rId34" Type="http://schemas.openxmlformats.org/officeDocument/2006/relationships/image" Target="../media/image354.png"/><Relationship Id="rId42" Type="http://schemas.openxmlformats.org/officeDocument/2006/relationships/image" Target="../media/image358.png"/><Relationship Id="rId47" Type="http://schemas.openxmlformats.org/officeDocument/2006/relationships/customXml" Target="../ink/ink364.xml"/><Relationship Id="rId50" Type="http://schemas.openxmlformats.org/officeDocument/2006/relationships/image" Target="../media/image362.png"/><Relationship Id="rId7" Type="http://schemas.openxmlformats.org/officeDocument/2006/relationships/customXml" Target="../ink/ink344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45.png"/><Relationship Id="rId29" Type="http://schemas.openxmlformats.org/officeDocument/2006/relationships/customXml" Target="../ink/ink355.xml"/><Relationship Id="rId11" Type="http://schemas.openxmlformats.org/officeDocument/2006/relationships/customXml" Target="../ink/ink346.xml"/><Relationship Id="rId24" Type="http://schemas.openxmlformats.org/officeDocument/2006/relationships/image" Target="../media/image349.png"/><Relationship Id="rId32" Type="http://schemas.openxmlformats.org/officeDocument/2006/relationships/image" Target="../media/image353.png"/><Relationship Id="rId37" Type="http://schemas.openxmlformats.org/officeDocument/2006/relationships/customXml" Target="../ink/ink359.xml"/><Relationship Id="rId40" Type="http://schemas.openxmlformats.org/officeDocument/2006/relationships/image" Target="../media/image357.png"/><Relationship Id="rId45" Type="http://schemas.openxmlformats.org/officeDocument/2006/relationships/customXml" Target="../ink/ink363.xml"/><Relationship Id="rId5" Type="http://schemas.openxmlformats.org/officeDocument/2006/relationships/customXml" Target="../ink/ink343.xml"/><Relationship Id="rId15" Type="http://schemas.openxmlformats.org/officeDocument/2006/relationships/customXml" Target="../ink/ink348.xml"/><Relationship Id="rId23" Type="http://schemas.openxmlformats.org/officeDocument/2006/relationships/customXml" Target="../ink/ink352.xml"/><Relationship Id="rId28" Type="http://schemas.openxmlformats.org/officeDocument/2006/relationships/image" Target="../media/image351.png"/><Relationship Id="rId36" Type="http://schemas.openxmlformats.org/officeDocument/2006/relationships/image" Target="../media/image355.png"/><Relationship Id="rId49" Type="http://schemas.openxmlformats.org/officeDocument/2006/relationships/customXml" Target="../ink/ink365.xml"/><Relationship Id="rId10" Type="http://schemas.openxmlformats.org/officeDocument/2006/relationships/image" Target="../media/image342.png"/><Relationship Id="rId19" Type="http://schemas.openxmlformats.org/officeDocument/2006/relationships/customXml" Target="../ink/ink350.xml"/><Relationship Id="rId31" Type="http://schemas.openxmlformats.org/officeDocument/2006/relationships/customXml" Target="../ink/ink356.xml"/><Relationship Id="rId44" Type="http://schemas.openxmlformats.org/officeDocument/2006/relationships/image" Target="../media/image359.png"/><Relationship Id="rId52" Type="http://schemas.openxmlformats.org/officeDocument/2006/relationships/image" Target="../media/image363.png"/><Relationship Id="rId4" Type="http://schemas.openxmlformats.org/officeDocument/2006/relationships/image" Target="../media/image339.png"/><Relationship Id="rId9" Type="http://schemas.openxmlformats.org/officeDocument/2006/relationships/customXml" Target="../ink/ink345.xml"/><Relationship Id="rId14" Type="http://schemas.openxmlformats.org/officeDocument/2006/relationships/image" Target="../media/image344.png"/><Relationship Id="rId22" Type="http://schemas.openxmlformats.org/officeDocument/2006/relationships/image" Target="../media/image348.png"/><Relationship Id="rId27" Type="http://schemas.openxmlformats.org/officeDocument/2006/relationships/customXml" Target="../ink/ink354.xml"/><Relationship Id="rId30" Type="http://schemas.openxmlformats.org/officeDocument/2006/relationships/image" Target="../media/image352.png"/><Relationship Id="rId35" Type="http://schemas.openxmlformats.org/officeDocument/2006/relationships/customXml" Target="../ink/ink358.xml"/><Relationship Id="rId43" Type="http://schemas.openxmlformats.org/officeDocument/2006/relationships/customXml" Target="../ink/ink362.xml"/><Relationship Id="rId48" Type="http://schemas.openxmlformats.org/officeDocument/2006/relationships/image" Target="../media/image361.png"/><Relationship Id="rId8" Type="http://schemas.openxmlformats.org/officeDocument/2006/relationships/image" Target="../media/image341.png"/><Relationship Id="rId51" Type="http://schemas.openxmlformats.org/officeDocument/2006/relationships/customXml" Target="../ink/ink366.xml"/><Relationship Id="rId3" Type="http://schemas.openxmlformats.org/officeDocument/2006/relationships/customXml" Target="../ink/ink342.xml"/><Relationship Id="rId12" Type="http://schemas.openxmlformats.org/officeDocument/2006/relationships/image" Target="../media/image343.png"/><Relationship Id="rId17" Type="http://schemas.openxmlformats.org/officeDocument/2006/relationships/customXml" Target="../ink/ink349.xml"/><Relationship Id="rId25" Type="http://schemas.openxmlformats.org/officeDocument/2006/relationships/customXml" Target="../ink/ink353.xml"/><Relationship Id="rId33" Type="http://schemas.openxmlformats.org/officeDocument/2006/relationships/customXml" Target="../ink/ink357.xml"/><Relationship Id="rId38" Type="http://schemas.openxmlformats.org/officeDocument/2006/relationships/image" Target="../media/image356.png"/><Relationship Id="rId46" Type="http://schemas.openxmlformats.org/officeDocument/2006/relationships/image" Target="../media/image360.png"/><Relationship Id="rId20" Type="http://schemas.openxmlformats.org/officeDocument/2006/relationships/image" Target="../media/image347.png"/><Relationship Id="rId41" Type="http://schemas.openxmlformats.org/officeDocument/2006/relationships/customXml" Target="../ink/ink3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6.png"/><Relationship Id="rId13" Type="http://schemas.openxmlformats.org/officeDocument/2006/relationships/customXml" Target="../ink/ink372.xml"/><Relationship Id="rId18" Type="http://schemas.openxmlformats.org/officeDocument/2006/relationships/image" Target="../media/image371.png"/><Relationship Id="rId26" Type="http://schemas.openxmlformats.org/officeDocument/2006/relationships/image" Target="../media/image375.png"/><Relationship Id="rId3" Type="http://schemas.openxmlformats.org/officeDocument/2006/relationships/customXml" Target="../ink/ink367.xml"/><Relationship Id="rId21" Type="http://schemas.openxmlformats.org/officeDocument/2006/relationships/customXml" Target="../ink/ink376.xml"/><Relationship Id="rId7" Type="http://schemas.openxmlformats.org/officeDocument/2006/relationships/customXml" Target="../ink/ink369.xml"/><Relationship Id="rId12" Type="http://schemas.openxmlformats.org/officeDocument/2006/relationships/image" Target="../media/image368.png"/><Relationship Id="rId17" Type="http://schemas.openxmlformats.org/officeDocument/2006/relationships/customXml" Target="../ink/ink374.xml"/><Relationship Id="rId25" Type="http://schemas.openxmlformats.org/officeDocument/2006/relationships/customXml" Target="../ink/ink378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70.png"/><Relationship Id="rId20" Type="http://schemas.openxmlformats.org/officeDocument/2006/relationships/image" Target="../media/image3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5.png"/><Relationship Id="rId11" Type="http://schemas.openxmlformats.org/officeDocument/2006/relationships/customXml" Target="../ink/ink371.xml"/><Relationship Id="rId24" Type="http://schemas.openxmlformats.org/officeDocument/2006/relationships/image" Target="../media/image374.png"/><Relationship Id="rId5" Type="http://schemas.openxmlformats.org/officeDocument/2006/relationships/customXml" Target="../ink/ink368.xml"/><Relationship Id="rId15" Type="http://schemas.openxmlformats.org/officeDocument/2006/relationships/customXml" Target="../ink/ink373.xml"/><Relationship Id="rId23" Type="http://schemas.openxmlformats.org/officeDocument/2006/relationships/customXml" Target="../ink/ink377.xml"/><Relationship Id="rId28" Type="http://schemas.openxmlformats.org/officeDocument/2006/relationships/image" Target="../media/image376.png"/><Relationship Id="rId10" Type="http://schemas.openxmlformats.org/officeDocument/2006/relationships/image" Target="../media/image367.png"/><Relationship Id="rId19" Type="http://schemas.openxmlformats.org/officeDocument/2006/relationships/customXml" Target="../ink/ink375.xml"/><Relationship Id="rId4" Type="http://schemas.openxmlformats.org/officeDocument/2006/relationships/image" Target="../media/image364.png"/><Relationship Id="rId9" Type="http://schemas.openxmlformats.org/officeDocument/2006/relationships/customXml" Target="../ink/ink370.xml"/><Relationship Id="rId14" Type="http://schemas.openxmlformats.org/officeDocument/2006/relationships/image" Target="../media/image369.png"/><Relationship Id="rId22" Type="http://schemas.openxmlformats.org/officeDocument/2006/relationships/image" Target="../media/image373.png"/><Relationship Id="rId27" Type="http://schemas.openxmlformats.org/officeDocument/2006/relationships/customXml" Target="../ink/ink37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2.png"/><Relationship Id="rId18" Type="http://schemas.openxmlformats.org/officeDocument/2006/relationships/customXml" Target="../ink/ink388.xml"/><Relationship Id="rId26" Type="http://schemas.openxmlformats.org/officeDocument/2006/relationships/customXml" Target="../ink/ink392.xml"/><Relationship Id="rId21" Type="http://schemas.openxmlformats.org/officeDocument/2006/relationships/image" Target="../media/image386.png"/><Relationship Id="rId34" Type="http://schemas.openxmlformats.org/officeDocument/2006/relationships/customXml" Target="../ink/ink396.xml"/><Relationship Id="rId7" Type="http://schemas.openxmlformats.org/officeDocument/2006/relationships/image" Target="../media/image379.png"/><Relationship Id="rId12" Type="http://schemas.openxmlformats.org/officeDocument/2006/relationships/customXml" Target="../ink/ink385.xml"/><Relationship Id="rId17" Type="http://schemas.openxmlformats.org/officeDocument/2006/relationships/image" Target="../media/image384.png"/><Relationship Id="rId25" Type="http://schemas.openxmlformats.org/officeDocument/2006/relationships/image" Target="../media/image388.png"/><Relationship Id="rId33" Type="http://schemas.openxmlformats.org/officeDocument/2006/relationships/image" Target="../media/image392.png"/><Relationship Id="rId2" Type="http://schemas.openxmlformats.org/officeDocument/2006/relationships/customXml" Target="../ink/ink380.xml"/><Relationship Id="rId16" Type="http://schemas.openxmlformats.org/officeDocument/2006/relationships/customXml" Target="../ink/ink387.xml"/><Relationship Id="rId20" Type="http://schemas.openxmlformats.org/officeDocument/2006/relationships/customXml" Target="../ink/ink389.xml"/><Relationship Id="rId29" Type="http://schemas.openxmlformats.org/officeDocument/2006/relationships/image" Target="../media/image39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82.xml"/><Relationship Id="rId11" Type="http://schemas.openxmlformats.org/officeDocument/2006/relationships/image" Target="../media/image381.png"/><Relationship Id="rId24" Type="http://schemas.openxmlformats.org/officeDocument/2006/relationships/customXml" Target="../ink/ink391.xml"/><Relationship Id="rId32" Type="http://schemas.openxmlformats.org/officeDocument/2006/relationships/customXml" Target="../ink/ink395.xml"/><Relationship Id="rId37" Type="http://schemas.openxmlformats.org/officeDocument/2006/relationships/image" Target="../media/image394.png"/><Relationship Id="rId5" Type="http://schemas.openxmlformats.org/officeDocument/2006/relationships/image" Target="../media/image378.png"/><Relationship Id="rId15" Type="http://schemas.openxmlformats.org/officeDocument/2006/relationships/image" Target="../media/image383.png"/><Relationship Id="rId23" Type="http://schemas.openxmlformats.org/officeDocument/2006/relationships/image" Target="../media/image387.png"/><Relationship Id="rId28" Type="http://schemas.openxmlformats.org/officeDocument/2006/relationships/customXml" Target="../ink/ink393.xml"/><Relationship Id="rId36" Type="http://schemas.openxmlformats.org/officeDocument/2006/relationships/customXml" Target="../ink/ink397.xml"/><Relationship Id="rId10" Type="http://schemas.openxmlformats.org/officeDocument/2006/relationships/customXml" Target="../ink/ink384.xml"/><Relationship Id="rId19" Type="http://schemas.openxmlformats.org/officeDocument/2006/relationships/image" Target="../media/image385.png"/><Relationship Id="rId31" Type="http://schemas.openxmlformats.org/officeDocument/2006/relationships/image" Target="../media/image391.png"/><Relationship Id="rId4" Type="http://schemas.openxmlformats.org/officeDocument/2006/relationships/customXml" Target="../ink/ink381.xml"/><Relationship Id="rId9" Type="http://schemas.openxmlformats.org/officeDocument/2006/relationships/image" Target="../media/image380.png"/><Relationship Id="rId14" Type="http://schemas.openxmlformats.org/officeDocument/2006/relationships/customXml" Target="../ink/ink386.xml"/><Relationship Id="rId22" Type="http://schemas.openxmlformats.org/officeDocument/2006/relationships/customXml" Target="../ink/ink390.xml"/><Relationship Id="rId27" Type="http://schemas.openxmlformats.org/officeDocument/2006/relationships/image" Target="../media/image389.png"/><Relationship Id="rId30" Type="http://schemas.openxmlformats.org/officeDocument/2006/relationships/customXml" Target="../ink/ink394.xml"/><Relationship Id="rId35" Type="http://schemas.openxmlformats.org/officeDocument/2006/relationships/image" Target="../media/image393.png"/><Relationship Id="rId8" Type="http://schemas.openxmlformats.org/officeDocument/2006/relationships/customXml" Target="../ink/ink383.xml"/><Relationship Id="rId3" Type="http://schemas.openxmlformats.org/officeDocument/2006/relationships/image" Target="../media/image3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0.png"/><Relationship Id="rId18" Type="http://schemas.openxmlformats.org/officeDocument/2006/relationships/customXml" Target="../ink/ink406.xml"/><Relationship Id="rId26" Type="http://schemas.openxmlformats.org/officeDocument/2006/relationships/customXml" Target="../ink/ink410.xml"/><Relationship Id="rId39" Type="http://schemas.openxmlformats.org/officeDocument/2006/relationships/image" Target="../media/image413.png"/><Relationship Id="rId21" Type="http://schemas.openxmlformats.org/officeDocument/2006/relationships/image" Target="../media/image404.png"/><Relationship Id="rId34" Type="http://schemas.openxmlformats.org/officeDocument/2006/relationships/customXml" Target="../ink/ink414.xml"/><Relationship Id="rId42" Type="http://schemas.openxmlformats.org/officeDocument/2006/relationships/customXml" Target="../ink/ink418.xml"/><Relationship Id="rId47" Type="http://schemas.openxmlformats.org/officeDocument/2006/relationships/image" Target="../media/image417.png"/><Relationship Id="rId50" Type="http://schemas.openxmlformats.org/officeDocument/2006/relationships/customXml" Target="../ink/ink422.xml"/><Relationship Id="rId55" Type="http://schemas.openxmlformats.org/officeDocument/2006/relationships/image" Target="../media/image421.png"/><Relationship Id="rId7" Type="http://schemas.openxmlformats.org/officeDocument/2006/relationships/image" Target="../media/image397.png"/><Relationship Id="rId2" Type="http://schemas.openxmlformats.org/officeDocument/2006/relationships/customXml" Target="../ink/ink398.xml"/><Relationship Id="rId16" Type="http://schemas.openxmlformats.org/officeDocument/2006/relationships/customXml" Target="../ink/ink405.xml"/><Relationship Id="rId29" Type="http://schemas.openxmlformats.org/officeDocument/2006/relationships/image" Target="../media/image408.png"/><Relationship Id="rId11" Type="http://schemas.openxmlformats.org/officeDocument/2006/relationships/image" Target="../media/image399.png"/><Relationship Id="rId24" Type="http://schemas.openxmlformats.org/officeDocument/2006/relationships/customXml" Target="../ink/ink409.xml"/><Relationship Id="rId32" Type="http://schemas.openxmlformats.org/officeDocument/2006/relationships/customXml" Target="../ink/ink413.xml"/><Relationship Id="rId37" Type="http://schemas.openxmlformats.org/officeDocument/2006/relationships/image" Target="../media/image412.png"/><Relationship Id="rId40" Type="http://schemas.openxmlformats.org/officeDocument/2006/relationships/customXml" Target="../ink/ink417.xml"/><Relationship Id="rId45" Type="http://schemas.openxmlformats.org/officeDocument/2006/relationships/image" Target="../media/image416.png"/><Relationship Id="rId53" Type="http://schemas.openxmlformats.org/officeDocument/2006/relationships/image" Target="../media/image420.png"/><Relationship Id="rId58" Type="http://schemas.openxmlformats.org/officeDocument/2006/relationships/customXml" Target="../ink/ink426.xml"/><Relationship Id="rId5" Type="http://schemas.openxmlformats.org/officeDocument/2006/relationships/image" Target="../media/image396.png"/><Relationship Id="rId19" Type="http://schemas.openxmlformats.org/officeDocument/2006/relationships/image" Target="../media/image403.png"/><Relationship Id="rId4" Type="http://schemas.openxmlformats.org/officeDocument/2006/relationships/customXml" Target="../ink/ink399.xml"/><Relationship Id="rId9" Type="http://schemas.openxmlformats.org/officeDocument/2006/relationships/image" Target="../media/image398.png"/><Relationship Id="rId14" Type="http://schemas.openxmlformats.org/officeDocument/2006/relationships/customXml" Target="../ink/ink404.xml"/><Relationship Id="rId22" Type="http://schemas.openxmlformats.org/officeDocument/2006/relationships/customXml" Target="../ink/ink408.xml"/><Relationship Id="rId27" Type="http://schemas.openxmlformats.org/officeDocument/2006/relationships/image" Target="../media/image407.png"/><Relationship Id="rId30" Type="http://schemas.openxmlformats.org/officeDocument/2006/relationships/customXml" Target="../ink/ink412.xml"/><Relationship Id="rId35" Type="http://schemas.openxmlformats.org/officeDocument/2006/relationships/image" Target="../media/image411.png"/><Relationship Id="rId43" Type="http://schemas.openxmlformats.org/officeDocument/2006/relationships/image" Target="../media/image415.png"/><Relationship Id="rId48" Type="http://schemas.openxmlformats.org/officeDocument/2006/relationships/customXml" Target="../ink/ink421.xml"/><Relationship Id="rId56" Type="http://schemas.openxmlformats.org/officeDocument/2006/relationships/customXml" Target="../ink/ink425.xml"/><Relationship Id="rId8" Type="http://schemas.openxmlformats.org/officeDocument/2006/relationships/customXml" Target="../ink/ink401.xml"/><Relationship Id="rId51" Type="http://schemas.openxmlformats.org/officeDocument/2006/relationships/image" Target="../media/image419.png"/><Relationship Id="rId3" Type="http://schemas.openxmlformats.org/officeDocument/2006/relationships/image" Target="../media/image395.png"/><Relationship Id="rId12" Type="http://schemas.openxmlformats.org/officeDocument/2006/relationships/customXml" Target="../ink/ink403.xml"/><Relationship Id="rId17" Type="http://schemas.openxmlformats.org/officeDocument/2006/relationships/image" Target="../media/image402.png"/><Relationship Id="rId25" Type="http://schemas.openxmlformats.org/officeDocument/2006/relationships/image" Target="../media/image406.png"/><Relationship Id="rId33" Type="http://schemas.openxmlformats.org/officeDocument/2006/relationships/image" Target="../media/image410.png"/><Relationship Id="rId38" Type="http://schemas.openxmlformats.org/officeDocument/2006/relationships/customXml" Target="../ink/ink416.xml"/><Relationship Id="rId46" Type="http://schemas.openxmlformats.org/officeDocument/2006/relationships/customXml" Target="../ink/ink420.xml"/><Relationship Id="rId59" Type="http://schemas.openxmlformats.org/officeDocument/2006/relationships/image" Target="../media/image423.png"/><Relationship Id="rId20" Type="http://schemas.openxmlformats.org/officeDocument/2006/relationships/customXml" Target="../ink/ink407.xml"/><Relationship Id="rId41" Type="http://schemas.openxmlformats.org/officeDocument/2006/relationships/image" Target="../media/image414.png"/><Relationship Id="rId54" Type="http://schemas.openxmlformats.org/officeDocument/2006/relationships/customXml" Target="../ink/ink42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00.xml"/><Relationship Id="rId15" Type="http://schemas.openxmlformats.org/officeDocument/2006/relationships/image" Target="../media/image401.png"/><Relationship Id="rId23" Type="http://schemas.openxmlformats.org/officeDocument/2006/relationships/image" Target="../media/image405.png"/><Relationship Id="rId28" Type="http://schemas.openxmlformats.org/officeDocument/2006/relationships/customXml" Target="../ink/ink411.xml"/><Relationship Id="rId36" Type="http://schemas.openxmlformats.org/officeDocument/2006/relationships/customXml" Target="../ink/ink415.xml"/><Relationship Id="rId49" Type="http://schemas.openxmlformats.org/officeDocument/2006/relationships/image" Target="../media/image418.png"/><Relationship Id="rId57" Type="http://schemas.openxmlformats.org/officeDocument/2006/relationships/image" Target="../media/image422.png"/><Relationship Id="rId10" Type="http://schemas.openxmlformats.org/officeDocument/2006/relationships/customXml" Target="../ink/ink402.xml"/><Relationship Id="rId31" Type="http://schemas.openxmlformats.org/officeDocument/2006/relationships/image" Target="../media/image409.png"/><Relationship Id="rId44" Type="http://schemas.openxmlformats.org/officeDocument/2006/relationships/customXml" Target="../ink/ink419.xml"/><Relationship Id="rId52" Type="http://schemas.openxmlformats.org/officeDocument/2006/relationships/customXml" Target="../ink/ink4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.png"/><Relationship Id="rId21" Type="http://schemas.openxmlformats.org/officeDocument/2006/relationships/image" Target="../media/image13.png"/><Relationship Id="rId42" Type="http://schemas.openxmlformats.org/officeDocument/2006/relationships/customXml" Target="../ink/ink21.xml"/><Relationship Id="rId63" Type="http://schemas.openxmlformats.org/officeDocument/2006/relationships/image" Target="../media/image34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image" Target="../media/image82.png"/><Relationship Id="rId170" Type="http://schemas.openxmlformats.org/officeDocument/2006/relationships/customXml" Target="../ink/ink85.xml"/><Relationship Id="rId107" Type="http://schemas.openxmlformats.org/officeDocument/2006/relationships/image" Target="../media/image56.png"/><Relationship Id="rId11" Type="http://schemas.openxmlformats.org/officeDocument/2006/relationships/image" Target="../media/image8.png"/><Relationship Id="rId32" Type="http://schemas.openxmlformats.org/officeDocument/2006/relationships/customXml" Target="../ink/ink16.xml"/><Relationship Id="rId53" Type="http://schemas.openxmlformats.org/officeDocument/2006/relationships/image" Target="../media/image29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image" Target="../media/image77.png"/><Relationship Id="rId5" Type="http://schemas.openxmlformats.org/officeDocument/2006/relationships/image" Target="../media/image5.png"/><Relationship Id="rId95" Type="http://schemas.openxmlformats.org/officeDocument/2006/relationships/image" Target="../media/image50.png"/><Relationship Id="rId160" Type="http://schemas.openxmlformats.org/officeDocument/2006/relationships/customXml" Target="../ink/ink80.xml"/><Relationship Id="rId181" Type="http://schemas.openxmlformats.org/officeDocument/2006/relationships/image" Target="../media/image93.png"/><Relationship Id="rId22" Type="http://schemas.openxmlformats.org/officeDocument/2006/relationships/customXml" Target="../ink/ink11.xml"/><Relationship Id="rId43" Type="http://schemas.openxmlformats.org/officeDocument/2006/relationships/image" Target="../media/image24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72.png"/><Relationship Id="rId85" Type="http://schemas.openxmlformats.org/officeDocument/2006/relationships/image" Target="../media/image45.png"/><Relationship Id="rId150" Type="http://schemas.openxmlformats.org/officeDocument/2006/relationships/customXml" Target="../ink/ink75.xml"/><Relationship Id="rId171" Type="http://schemas.openxmlformats.org/officeDocument/2006/relationships/image" Target="../media/image88.png"/><Relationship Id="rId12" Type="http://schemas.openxmlformats.org/officeDocument/2006/relationships/customXml" Target="../ink/ink6.xml"/><Relationship Id="rId33" Type="http://schemas.openxmlformats.org/officeDocument/2006/relationships/image" Target="../media/image19.png"/><Relationship Id="rId108" Type="http://schemas.openxmlformats.org/officeDocument/2006/relationships/customXml" Target="../ink/ink54.xml"/><Relationship Id="rId129" Type="http://schemas.openxmlformats.org/officeDocument/2006/relationships/image" Target="../media/image67.png"/><Relationship Id="rId54" Type="http://schemas.openxmlformats.org/officeDocument/2006/relationships/customXml" Target="../ink/ink27.xml"/><Relationship Id="rId75" Type="http://schemas.openxmlformats.org/officeDocument/2006/relationships/image" Target="../media/image40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61" Type="http://schemas.openxmlformats.org/officeDocument/2006/relationships/image" Target="../media/image83.png"/><Relationship Id="rId182" Type="http://schemas.openxmlformats.org/officeDocument/2006/relationships/customXml" Target="../ink/ink91.xml"/><Relationship Id="rId6" Type="http://schemas.openxmlformats.org/officeDocument/2006/relationships/customXml" Target="../ink/ink3.xml"/><Relationship Id="rId23" Type="http://schemas.openxmlformats.org/officeDocument/2006/relationships/image" Target="../media/image14.png"/><Relationship Id="rId119" Type="http://schemas.openxmlformats.org/officeDocument/2006/relationships/image" Target="../media/image62.png"/><Relationship Id="rId44" Type="http://schemas.openxmlformats.org/officeDocument/2006/relationships/customXml" Target="../ink/ink22.xml"/><Relationship Id="rId65" Type="http://schemas.openxmlformats.org/officeDocument/2006/relationships/image" Target="../media/image35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51" Type="http://schemas.openxmlformats.org/officeDocument/2006/relationships/image" Target="../media/image78.png"/><Relationship Id="rId172" Type="http://schemas.openxmlformats.org/officeDocument/2006/relationships/customXml" Target="../ink/ink86.xml"/><Relationship Id="rId13" Type="http://schemas.openxmlformats.org/officeDocument/2006/relationships/image" Target="../media/image9.png"/><Relationship Id="rId18" Type="http://schemas.openxmlformats.org/officeDocument/2006/relationships/customXml" Target="../ink/ink9.xml"/><Relationship Id="rId39" Type="http://schemas.openxmlformats.org/officeDocument/2006/relationships/image" Target="../media/image22.png"/><Relationship Id="rId109" Type="http://schemas.openxmlformats.org/officeDocument/2006/relationships/image" Target="../media/image57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30.png"/><Relationship Id="rId76" Type="http://schemas.openxmlformats.org/officeDocument/2006/relationships/customXml" Target="../ink/ink38.xml"/><Relationship Id="rId97" Type="http://schemas.openxmlformats.org/officeDocument/2006/relationships/image" Target="../media/image51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65.png"/><Relationship Id="rId141" Type="http://schemas.openxmlformats.org/officeDocument/2006/relationships/image" Target="../media/image73.png"/><Relationship Id="rId146" Type="http://schemas.openxmlformats.org/officeDocument/2006/relationships/customXml" Target="../ink/ink73.xml"/><Relationship Id="rId167" Type="http://schemas.openxmlformats.org/officeDocument/2006/relationships/image" Target="../media/image86.png"/><Relationship Id="rId7" Type="http://schemas.openxmlformats.org/officeDocument/2006/relationships/image" Target="../media/image6.png"/><Relationship Id="rId71" Type="http://schemas.openxmlformats.org/officeDocument/2006/relationships/image" Target="../media/image38.png"/><Relationship Id="rId92" Type="http://schemas.openxmlformats.org/officeDocument/2006/relationships/customXml" Target="../ink/ink46.xml"/><Relationship Id="rId162" Type="http://schemas.openxmlformats.org/officeDocument/2006/relationships/customXml" Target="../ink/ink81.xml"/><Relationship Id="rId183" Type="http://schemas.openxmlformats.org/officeDocument/2006/relationships/image" Target="../media/image94.png"/><Relationship Id="rId2" Type="http://schemas.openxmlformats.org/officeDocument/2006/relationships/customXml" Target="../ink/ink1.xml"/><Relationship Id="rId29" Type="http://schemas.openxmlformats.org/officeDocument/2006/relationships/image" Target="../media/image17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25.png"/><Relationship Id="rId66" Type="http://schemas.openxmlformats.org/officeDocument/2006/relationships/customXml" Target="../ink/ink33.xml"/><Relationship Id="rId87" Type="http://schemas.openxmlformats.org/officeDocument/2006/relationships/image" Target="../media/image46.png"/><Relationship Id="rId110" Type="http://schemas.openxmlformats.org/officeDocument/2006/relationships/customXml" Target="../ink/ink55.xml"/><Relationship Id="rId115" Type="http://schemas.openxmlformats.org/officeDocument/2006/relationships/image" Target="../media/image60.png"/><Relationship Id="rId131" Type="http://schemas.openxmlformats.org/officeDocument/2006/relationships/image" Target="../media/image68.png"/><Relationship Id="rId136" Type="http://schemas.openxmlformats.org/officeDocument/2006/relationships/customXml" Target="../ink/ink68.xml"/><Relationship Id="rId157" Type="http://schemas.openxmlformats.org/officeDocument/2006/relationships/image" Target="../media/image81.png"/><Relationship Id="rId178" Type="http://schemas.openxmlformats.org/officeDocument/2006/relationships/customXml" Target="../ink/ink89.xml"/><Relationship Id="rId61" Type="http://schemas.openxmlformats.org/officeDocument/2006/relationships/image" Target="../media/image33.png"/><Relationship Id="rId82" Type="http://schemas.openxmlformats.org/officeDocument/2006/relationships/customXml" Target="../ink/ink41.xml"/><Relationship Id="rId152" Type="http://schemas.openxmlformats.org/officeDocument/2006/relationships/customXml" Target="../ink/ink76.xml"/><Relationship Id="rId173" Type="http://schemas.openxmlformats.org/officeDocument/2006/relationships/image" Target="../media/image89.png"/><Relationship Id="rId19" Type="http://schemas.openxmlformats.org/officeDocument/2006/relationships/image" Target="../media/image12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20.png"/><Relationship Id="rId56" Type="http://schemas.openxmlformats.org/officeDocument/2006/relationships/customXml" Target="../ink/ink28.xml"/><Relationship Id="rId77" Type="http://schemas.openxmlformats.org/officeDocument/2006/relationships/image" Target="../media/image41.png"/><Relationship Id="rId100" Type="http://schemas.openxmlformats.org/officeDocument/2006/relationships/customXml" Target="../ink/ink50.xml"/><Relationship Id="rId105" Type="http://schemas.openxmlformats.org/officeDocument/2006/relationships/image" Target="../media/image55.png"/><Relationship Id="rId126" Type="http://schemas.openxmlformats.org/officeDocument/2006/relationships/customXml" Target="../ink/ink63.xml"/><Relationship Id="rId147" Type="http://schemas.openxmlformats.org/officeDocument/2006/relationships/image" Target="../media/image76.png"/><Relationship Id="rId168" Type="http://schemas.openxmlformats.org/officeDocument/2006/relationships/customXml" Target="../ink/ink84.xml"/><Relationship Id="rId8" Type="http://schemas.openxmlformats.org/officeDocument/2006/relationships/customXml" Target="../ink/ink4.xml"/><Relationship Id="rId51" Type="http://schemas.openxmlformats.org/officeDocument/2006/relationships/image" Target="../media/image28.png"/><Relationship Id="rId72" Type="http://schemas.openxmlformats.org/officeDocument/2006/relationships/customXml" Target="../ink/ink36.xml"/><Relationship Id="rId93" Type="http://schemas.openxmlformats.org/officeDocument/2006/relationships/image" Target="../media/image49.png"/><Relationship Id="rId98" Type="http://schemas.openxmlformats.org/officeDocument/2006/relationships/customXml" Target="../ink/ink49.xml"/><Relationship Id="rId121" Type="http://schemas.openxmlformats.org/officeDocument/2006/relationships/image" Target="../media/image63.png"/><Relationship Id="rId142" Type="http://schemas.openxmlformats.org/officeDocument/2006/relationships/customXml" Target="../ink/ink71.xml"/><Relationship Id="rId163" Type="http://schemas.openxmlformats.org/officeDocument/2006/relationships/image" Target="../media/image84.png"/><Relationship Id="rId184" Type="http://schemas.openxmlformats.org/officeDocument/2006/relationships/customXml" Target="../ink/ink92.xml"/><Relationship Id="rId3" Type="http://schemas.openxmlformats.org/officeDocument/2006/relationships/image" Target="../media/image4.png"/><Relationship Id="rId25" Type="http://schemas.openxmlformats.org/officeDocument/2006/relationships/image" Target="../media/image15.png"/><Relationship Id="rId46" Type="http://schemas.openxmlformats.org/officeDocument/2006/relationships/customXml" Target="../ink/ink23.xml"/><Relationship Id="rId67" Type="http://schemas.openxmlformats.org/officeDocument/2006/relationships/image" Target="../media/image36.png"/><Relationship Id="rId116" Type="http://schemas.openxmlformats.org/officeDocument/2006/relationships/customXml" Target="../ink/ink58.xml"/><Relationship Id="rId137" Type="http://schemas.openxmlformats.org/officeDocument/2006/relationships/image" Target="../media/image71.png"/><Relationship Id="rId158" Type="http://schemas.openxmlformats.org/officeDocument/2006/relationships/customXml" Target="../ink/ink79.xml"/><Relationship Id="rId20" Type="http://schemas.openxmlformats.org/officeDocument/2006/relationships/customXml" Target="../ink/ink10.xml"/><Relationship Id="rId41" Type="http://schemas.openxmlformats.org/officeDocument/2006/relationships/image" Target="../media/image23.png"/><Relationship Id="rId62" Type="http://schemas.openxmlformats.org/officeDocument/2006/relationships/customXml" Target="../ink/ink31.xml"/><Relationship Id="rId83" Type="http://schemas.openxmlformats.org/officeDocument/2006/relationships/image" Target="../media/image44.png"/><Relationship Id="rId88" Type="http://schemas.openxmlformats.org/officeDocument/2006/relationships/customXml" Target="../ink/ink44.xml"/><Relationship Id="rId111" Type="http://schemas.openxmlformats.org/officeDocument/2006/relationships/image" Target="../media/image58.png"/><Relationship Id="rId132" Type="http://schemas.openxmlformats.org/officeDocument/2006/relationships/customXml" Target="../ink/ink66.xml"/><Relationship Id="rId153" Type="http://schemas.openxmlformats.org/officeDocument/2006/relationships/image" Target="../media/image79.png"/><Relationship Id="rId174" Type="http://schemas.openxmlformats.org/officeDocument/2006/relationships/customXml" Target="../ink/ink87.xml"/><Relationship Id="rId179" Type="http://schemas.openxmlformats.org/officeDocument/2006/relationships/image" Target="../media/image92.png"/><Relationship Id="rId15" Type="http://schemas.openxmlformats.org/officeDocument/2006/relationships/image" Target="../media/image10.png"/><Relationship Id="rId36" Type="http://schemas.openxmlformats.org/officeDocument/2006/relationships/customXml" Target="../ink/ink18.xml"/><Relationship Id="rId57" Type="http://schemas.openxmlformats.org/officeDocument/2006/relationships/image" Target="../media/image31.png"/><Relationship Id="rId106" Type="http://schemas.openxmlformats.org/officeDocument/2006/relationships/customXml" Target="../ink/ink53.xml"/><Relationship Id="rId127" Type="http://schemas.openxmlformats.org/officeDocument/2006/relationships/image" Target="../media/image66.png"/><Relationship Id="rId10" Type="http://schemas.openxmlformats.org/officeDocument/2006/relationships/customXml" Target="../ink/ink5.xml"/><Relationship Id="rId31" Type="http://schemas.openxmlformats.org/officeDocument/2006/relationships/image" Target="../media/image18.png"/><Relationship Id="rId52" Type="http://schemas.openxmlformats.org/officeDocument/2006/relationships/customXml" Target="../ink/ink26.xml"/><Relationship Id="rId73" Type="http://schemas.openxmlformats.org/officeDocument/2006/relationships/image" Target="../media/image39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52.png"/><Relationship Id="rId101" Type="http://schemas.openxmlformats.org/officeDocument/2006/relationships/image" Target="../media/image53.png"/><Relationship Id="rId122" Type="http://schemas.openxmlformats.org/officeDocument/2006/relationships/customXml" Target="../ink/ink61.xml"/><Relationship Id="rId143" Type="http://schemas.openxmlformats.org/officeDocument/2006/relationships/image" Target="../media/image74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87.png"/><Relationship Id="rId185" Type="http://schemas.openxmlformats.org/officeDocument/2006/relationships/image" Target="../media/image95.png"/><Relationship Id="rId4" Type="http://schemas.openxmlformats.org/officeDocument/2006/relationships/customXml" Target="../ink/ink2.xml"/><Relationship Id="rId9" Type="http://schemas.openxmlformats.org/officeDocument/2006/relationships/image" Target="../media/image7.png"/><Relationship Id="rId180" Type="http://schemas.openxmlformats.org/officeDocument/2006/relationships/customXml" Target="../ink/ink90.xml"/><Relationship Id="rId26" Type="http://schemas.openxmlformats.org/officeDocument/2006/relationships/customXml" Target="../ink/ink13.xml"/><Relationship Id="rId47" Type="http://schemas.openxmlformats.org/officeDocument/2006/relationships/image" Target="../media/image26.png"/><Relationship Id="rId68" Type="http://schemas.openxmlformats.org/officeDocument/2006/relationships/customXml" Target="../ink/ink34.xml"/><Relationship Id="rId89" Type="http://schemas.openxmlformats.org/officeDocument/2006/relationships/image" Target="../media/image47.png"/><Relationship Id="rId112" Type="http://schemas.openxmlformats.org/officeDocument/2006/relationships/customXml" Target="../ink/ink56.xml"/><Relationship Id="rId133" Type="http://schemas.openxmlformats.org/officeDocument/2006/relationships/image" Target="../media/image69.png"/><Relationship Id="rId154" Type="http://schemas.openxmlformats.org/officeDocument/2006/relationships/customXml" Target="../ink/ink77.xml"/><Relationship Id="rId175" Type="http://schemas.openxmlformats.org/officeDocument/2006/relationships/image" Target="../media/image90.png"/><Relationship Id="rId16" Type="http://schemas.openxmlformats.org/officeDocument/2006/relationships/customXml" Target="../ink/ink8.xml"/><Relationship Id="rId37" Type="http://schemas.openxmlformats.org/officeDocument/2006/relationships/image" Target="../media/image21.png"/><Relationship Id="rId58" Type="http://schemas.openxmlformats.org/officeDocument/2006/relationships/customXml" Target="../ink/ink29.xml"/><Relationship Id="rId79" Type="http://schemas.openxmlformats.org/officeDocument/2006/relationships/image" Target="../media/image42.png"/><Relationship Id="rId102" Type="http://schemas.openxmlformats.org/officeDocument/2006/relationships/customXml" Target="../ink/ink51.xml"/><Relationship Id="rId123" Type="http://schemas.openxmlformats.org/officeDocument/2006/relationships/image" Target="../media/image64.png"/><Relationship Id="rId144" Type="http://schemas.openxmlformats.org/officeDocument/2006/relationships/customXml" Target="../ink/ink72.xml"/><Relationship Id="rId90" Type="http://schemas.openxmlformats.org/officeDocument/2006/relationships/customXml" Target="../ink/ink45.xml"/><Relationship Id="rId165" Type="http://schemas.openxmlformats.org/officeDocument/2006/relationships/image" Target="../media/image85.png"/><Relationship Id="rId27" Type="http://schemas.openxmlformats.org/officeDocument/2006/relationships/image" Target="../media/image16.png"/><Relationship Id="rId48" Type="http://schemas.openxmlformats.org/officeDocument/2006/relationships/customXml" Target="../ink/ink24.xml"/><Relationship Id="rId69" Type="http://schemas.openxmlformats.org/officeDocument/2006/relationships/image" Target="../media/image37.png"/><Relationship Id="rId113" Type="http://schemas.openxmlformats.org/officeDocument/2006/relationships/image" Target="../media/image59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image" Target="../media/image80.png"/><Relationship Id="rId176" Type="http://schemas.openxmlformats.org/officeDocument/2006/relationships/customXml" Target="../ink/ink88.xml"/><Relationship Id="rId17" Type="http://schemas.openxmlformats.org/officeDocument/2006/relationships/image" Target="../media/image11.png"/><Relationship Id="rId38" Type="http://schemas.openxmlformats.org/officeDocument/2006/relationships/customXml" Target="../ink/ink19.xml"/><Relationship Id="rId59" Type="http://schemas.openxmlformats.org/officeDocument/2006/relationships/image" Target="../media/image32.png"/><Relationship Id="rId103" Type="http://schemas.openxmlformats.org/officeDocument/2006/relationships/image" Target="../media/image54.png"/><Relationship Id="rId124" Type="http://schemas.openxmlformats.org/officeDocument/2006/relationships/customXml" Target="../ink/ink62.xml"/><Relationship Id="rId70" Type="http://schemas.openxmlformats.org/officeDocument/2006/relationships/customXml" Target="../ink/ink35.xml"/><Relationship Id="rId91" Type="http://schemas.openxmlformats.org/officeDocument/2006/relationships/image" Target="../media/image48.png"/><Relationship Id="rId145" Type="http://schemas.openxmlformats.org/officeDocument/2006/relationships/image" Target="../media/image75.png"/><Relationship Id="rId166" Type="http://schemas.openxmlformats.org/officeDocument/2006/relationships/customXml" Target="../ink/ink83.xml"/><Relationship Id="rId1" Type="http://schemas.openxmlformats.org/officeDocument/2006/relationships/slideLayout" Target="../slideLayouts/slideLayout6.xml"/><Relationship Id="rId28" Type="http://schemas.openxmlformats.org/officeDocument/2006/relationships/customXml" Target="../ink/ink14.xml"/><Relationship Id="rId49" Type="http://schemas.openxmlformats.org/officeDocument/2006/relationships/image" Target="../media/image27.png"/><Relationship Id="rId114" Type="http://schemas.openxmlformats.org/officeDocument/2006/relationships/customXml" Target="../ink/ink57.xml"/><Relationship Id="rId60" Type="http://schemas.openxmlformats.org/officeDocument/2006/relationships/customXml" Target="../ink/ink30.xml"/><Relationship Id="rId81" Type="http://schemas.openxmlformats.org/officeDocument/2006/relationships/image" Target="../media/image43.png"/><Relationship Id="rId135" Type="http://schemas.openxmlformats.org/officeDocument/2006/relationships/image" Target="../media/image70.png"/><Relationship Id="rId156" Type="http://schemas.openxmlformats.org/officeDocument/2006/relationships/customXml" Target="../ink/ink78.xml"/><Relationship Id="rId177" Type="http://schemas.openxmlformats.org/officeDocument/2006/relationships/image" Target="../media/image9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5.png"/><Relationship Id="rId5" Type="http://schemas.openxmlformats.org/officeDocument/2006/relationships/image" Target="../media/image424.png"/><Relationship Id="rId4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43.png"/><Relationship Id="rId21" Type="http://schemas.openxmlformats.org/officeDocument/2006/relationships/customXml" Target="../ink/ink436.xml"/><Relationship Id="rId42" Type="http://schemas.openxmlformats.org/officeDocument/2006/relationships/image" Target="../media/image451.png"/><Relationship Id="rId47" Type="http://schemas.openxmlformats.org/officeDocument/2006/relationships/customXml" Target="../ink/ink449.xml"/><Relationship Id="rId63" Type="http://schemas.openxmlformats.org/officeDocument/2006/relationships/customXml" Target="../ink/ink457.xml"/><Relationship Id="rId68" Type="http://schemas.openxmlformats.org/officeDocument/2006/relationships/image" Target="../media/image464.png"/><Relationship Id="rId84" Type="http://schemas.openxmlformats.org/officeDocument/2006/relationships/image" Target="../media/image472.png"/><Relationship Id="rId89" Type="http://schemas.openxmlformats.org/officeDocument/2006/relationships/customXml" Target="../ink/ink470.xml"/><Relationship Id="rId16" Type="http://schemas.openxmlformats.org/officeDocument/2006/relationships/image" Target="../media/image438.png"/><Relationship Id="rId107" Type="http://schemas.openxmlformats.org/officeDocument/2006/relationships/customXml" Target="../ink/ink479.xml"/><Relationship Id="rId11" Type="http://schemas.openxmlformats.org/officeDocument/2006/relationships/customXml" Target="../ink/ink431.xml"/><Relationship Id="rId32" Type="http://schemas.openxmlformats.org/officeDocument/2006/relationships/image" Target="../media/image446.png"/><Relationship Id="rId37" Type="http://schemas.openxmlformats.org/officeDocument/2006/relationships/customXml" Target="../ink/ink444.xml"/><Relationship Id="rId53" Type="http://schemas.openxmlformats.org/officeDocument/2006/relationships/customXml" Target="../ink/ink452.xml"/><Relationship Id="rId58" Type="http://schemas.openxmlformats.org/officeDocument/2006/relationships/image" Target="../media/image459.png"/><Relationship Id="rId74" Type="http://schemas.openxmlformats.org/officeDocument/2006/relationships/image" Target="../media/image467.png"/><Relationship Id="rId79" Type="http://schemas.openxmlformats.org/officeDocument/2006/relationships/customXml" Target="../ink/ink465.xml"/><Relationship Id="rId102" Type="http://schemas.openxmlformats.org/officeDocument/2006/relationships/image" Target="../media/image481.png"/><Relationship Id="rId5" Type="http://schemas.openxmlformats.org/officeDocument/2006/relationships/customXml" Target="../ink/ink428.xml"/><Relationship Id="rId90" Type="http://schemas.openxmlformats.org/officeDocument/2006/relationships/image" Target="../media/image475.png"/><Relationship Id="rId95" Type="http://schemas.openxmlformats.org/officeDocument/2006/relationships/customXml" Target="../ink/ink473.xml"/><Relationship Id="rId22" Type="http://schemas.openxmlformats.org/officeDocument/2006/relationships/image" Target="../media/image441.png"/><Relationship Id="rId27" Type="http://schemas.openxmlformats.org/officeDocument/2006/relationships/customXml" Target="../ink/ink439.xml"/><Relationship Id="rId43" Type="http://schemas.openxmlformats.org/officeDocument/2006/relationships/customXml" Target="../ink/ink447.xml"/><Relationship Id="rId48" Type="http://schemas.openxmlformats.org/officeDocument/2006/relationships/image" Target="../media/image454.png"/><Relationship Id="rId64" Type="http://schemas.openxmlformats.org/officeDocument/2006/relationships/image" Target="../media/image462.png"/><Relationship Id="rId69" Type="http://schemas.openxmlformats.org/officeDocument/2006/relationships/customXml" Target="../ink/ink460.xml"/><Relationship Id="rId80" Type="http://schemas.openxmlformats.org/officeDocument/2006/relationships/image" Target="../media/image470.png"/><Relationship Id="rId85" Type="http://schemas.openxmlformats.org/officeDocument/2006/relationships/customXml" Target="../ink/ink468.xml"/><Relationship Id="rId12" Type="http://schemas.openxmlformats.org/officeDocument/2006/relationships/image" Target="../media/image436.png"/><Relationship Id="rId17" Type="http://schemas.openxmlformats.org/officeDocument/2006/relationships/customXml" Target="../ink/ink434.xml"/><Relationship Id="rId33" Type="http://schemas.openxmlformats.org/officeDocument/2006/relationships/customXml" Target="../ink/ink442.xml"/><Relationship Id="rId38" Type="http://schemas.openxmlformats.org/officeDocument/2006/relationships/image" Target="../media/image449.png"/><Relationship Id="rId59" Type="http://schemas.openxmlformats.org/officeDocument/2006/relationships/customXml" Target="../ink/ink455.xml"/><Relationship Id="rId103" Type="http://schemas.openxmlformats.org/officeDocument/2006/relationships/customXml" Target="../ink/ink477.xml"/><Relationship Id="rId108" Type="http://schemas.openxmlformats.org/officeDocument/2006/relationships/image" Target="../media/image484.png"/><Relationship Id="rId20" Type="http://schemas.openxmlformats.org/officeDocument/2006/relationships/image" Target="../media/image440.png"/><Relationship Id="rId41" Type="http://schemas.openxmlformats.org/officeDocument/2006/relationships/customXml" Target="../ink/ink446.xml"/><Relationship Id="rId54" Type="http://schemas.openxmlformats.org/officeDocument/2006/relationships/image" Target="../media/image457.png"/><Relationship Id="rId62" Type="http://schemas.openxmlformats.org/officeDocument/2006/relationships/image" Target="../media/image461.png"/><Relationship Id="rId70" Type="http://schemas.openxmlformats.org/officeDocument/2006/relationships/image" Target="../media/image465.png"/><Relationship Id="rId75" Type="http://schemas.openxmlformats.org/officeDocument/2006/relationships/customXml" Target="../ink/ink463.xml"/><Relationship Id="rId83" Type="http://schemas.openxmlformats.org/officeDocument/2006/relationships/customXml" Target="../ink/ink467.xml"/><Relationship Id="rId88" Type="http://schemas.openxmlformats.org/officeDocument/2006/relationships/image" Target="../media/image474.png"/><Relationship Id="rId91" Type="http://schemas.openxmlformats.org/officeDocument/2006/relationships/customXml" Target="../ink/ink471.xml"/><Relationship Id="rId96" Type="http://schemas.openxmlformats.org/officeDocument/2006/relationships/image" Target="../media/image4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30.png"/><Relationship Id="rId15" Type="http://schemas.openxmlformats.org/officeDocument/2006/relationships/customXml" Target="../ink/ink433.xml"/><Relationship Id="rId23" Type="http://schemas.openxmlformats.org/officeDocument/2006/relationships/customXml" Target="../ink/ink437.xml"/><Relationship Id="rId28" Type="http://schemas.openxmlformats.org/officeDocument/2006/relationships/image" Target="../media/image444.png"/><Relationship Id="rId36" Type="http://schemas.openxmlformats.org/officeDocument/2006/relationships/image" Target="../media/image448.png"/><Relationship Id="rId49" Type="http://schemas.openxmlformats.org/officeDocument/2006/relationships/customXml" Target="../ink/ink450.xml"/><Relationship Id="rId57" Type="http://schemas.openxmlformats.org/officeDocument/2006/relationships/customXml" Target="../ink/ink454.xml"/><Relationship Id="rId106" Type="http://schemas.openxmlformats.org/officeDocument/2006/relationships/image" Target="../media/image483.png"/><Relationship Id="rId10" Type="http://schemas.openxmlformats.org/officeDocument/2006/relationships/image" Target="../media/image435.png"/><Relationship Id="rId31" Type="http://schemas.openxmlformats.org/officeDocument/2006/relationships/customXml" Target="../ink/ink441.xml"/><Relationship Id="rId44" Type="http://schemas.openxmlformats.org/officeDocument/2006/relationships/image" Target="../media/image452.png"/><Relationship Id="rId52" Type="http://schemas.openxmlformats.org/officeDocument/2006/relationships/image" Target="../media/image456.png"/><Relationship Id="rId60" Type="http://schemas.openxmlformats.org/officeDocument/2006/relationships/image" Target="../media/image460.png"/><Relationship Id="rId65" Type="http://schemas.openxmlformats.org/officeDocument/2006/relationships/customXml" Target="../ink/ink458.xml"/><Relationship Id="rId73" Type="http://schemas.openxmlformats.org/officeDocument/2006/relationships/customXml" Target="../ink/ink462.xml"/><Relationship Id="rId78" Type="http://schemas.openxmlformats.org/officeDocument/2006/relationships/image" Target="../media/image469.png"/><Relationship Id="rId81" Type="http://schemas.openxmlformats.org/officeDocument/2006/relationships/customXml" Target="../ink/ink466.xml"/><Relationship Id="rId86" Type="http://schemas.openxmlformats.org/officeDocument/2006/relationships/image" Target="../media/image473.png"/><Relationship Id="rId94" Type="http://schemas.openxmlformats.org/officeDocument/2006/relationships/image" Target="../media/image477.png"/><Relationship Id="rId99" Type="http://schemas.openxmlformats.org/officeDocument/2006/relationships/customXml" Target="../ink/ink475.xml"/><Relationship Id="rId101" Type="http://schemas.openxmlformats.org/officeDocument/2006/relationships/customXml" Target="../ink/ink476.xml"/><Relationship Id="rId4" Type="http://schemas.openxmlformats.org/officeDocument/2006/relationships/image" Target="../media/image4320.png"/><Relationship Id="rId9" Type="http://schemas.openxmlformats.org/officeDocument/2006/relationships/customXml" Target="../ink/ink430.xml"/><Relationship Id="rId13" Type="http://schemas.openxmlformats.org/officeDocument/2006/relationships/customXml" Target="../ink/ink432.xml"/><Relationship Id="rId18" Type="http://schemas.openxmlformats.org/officeDocument/2006/relationships/image" Target="../media/image439.png"/><Relationship Id="rId39" Type="http://schemas.openxmlformats.org/officeDocument/2006/relationships/customXml" Target="../ink/ink445.xml"/><Relationship Id="rId34" Type="http://schemas.openxmlformats.org/officeDocument/2006/relationships/image" Target="../media/image447.png"/><Relationship Id="rId50" Type="http://schemas.openxmlformats.org/officeDocument/2006/relationships/image" Target="../media/image455.png"/><Relationship Id="rId55" Type="http://schemas.openxmlformats.org/officeDocument/2006/relationships/customXml" Target="../ink/ink453.xml"/><Relationship Id="rId76" Type="http://schemas.openxmlformats.org/officeDocument/2006/relationships/image" Target="../media/image468.png"/><Relationship Id="rId97" Type="http://schemas.openxmlformats.org/officeDocument/2006/relationships/customXml" Target="../ink/ink474.xml"/><Relationship Id="rId104" Type="http://schemas.openxmlformats.org/officeDocument/2006/relationships/image" Target="../media/image482.png"/><Relationship Id="rId7" Type="http://schemas.openxmlformats.org/officeDocument/2006/relationships/customXml" Target="../ink/ink429.xml"/><Relationship Id="rId71" Type="http://schemas.openxmlformats.org/officeDocument/2006/relationships/customXml" Target="../ink/ink461.xml"/><Relationship Id="rId92" Type="http://schemas.openxmlformats.org/officeDocument/2006/relationships/image" Target="../media/image476.png"/><Relationship Id="rId2" Type="http://schemas.openxmlformats.org/officeDocument/2006/relationships/notesSlide" Target="../notesSlides/notesSlide19.xml"/><Relationship Id="rId29" Type="http://schemas.openxmlformats.org/officeDocument/2006/relationships/customXml" Target="../ink/ink440.xml"/><Relationship Id="rId24" Type="http://schemas.openxmlformats.org/officeDocument/2006/relationships/image" Target="../media/image442.png"/><Relationship Id="rId40" Type="http://schemas.openxmlformats.org/officeDocument/2006/relationships/image" Target="../media/image450.png"/><Relationship Id="rId45" Type="http://schemas.openxmlformats.org/officeDocument/2006/relationships/customXml" Target="../ink/ink448.xml"/><Relationship Id="rId66" Type="http://schemas.openxmlformats.org/officeDocument/2006/relationships/image" Target="../media/image463.png"/><Relationship Id="rId87" Type="http://schemas.openxmlformats.org/officeDocument/2006/relationships/customXml" Target="../ink/ink469.xml"/><Relationship Id="rId61" Type="http://schemas.openxmlformats.org/officeDocument/2006/relationships/customXml" Target="../ink/ink456.xml"/><Relationship Id="rId82" Type="http://schemas.openxmlformats.org/officeDocument/2006/relationships/image" Target="../media/image471.png"/><Relationship Id="rId19" Type="http://schemas.openxmlformats.org/officeDocument/2006/relationships/customXml" Target="../ink/ink435.xml"/><Relationship Id="rId14" Type="http://schemas.openxmlformats.org/officeDocument/2006/relationships/image" Target="../media/image437.png"/><Relationship Id="rId30" Type="http://schemas.openxmlformats.org/officeDocument/2006/relationships/image" Target="../media/image445.png"/><Relationship Id="rId35" Type="http://schemas.openxmlformats.org/officeDocument/2006/relationships/customXml" Target="../ink/ink443.xml"/><Relationship Id="rId56" Type="http://schemas.openxmlformats.org/officeDocument/2006/relationships/image" Target="../media/image458.png"/><Relationship Id="rId77" Type="http://schemas.openxmlformats.org/officeDocument/2006/relationships/customXml" Target="../ink/ink464.xml"/><Relationship Id="rId100" Type="http://schemas.openxmlformats.org/officeDocument/2006/relationships/image" Target="../media/image480.png"/><Relationship Id="rId105" Type="http://schemas.openxmlformats.org/officeDocument/2006/relationships/customXml" Target="../ink/ink478.xml"/><Relationship Id="rId8" Type="http://schemas.openxmlformats.org/officeDocument/2006/relationships/image" Target="../media/image434.png"/><Relationship Id="rId51" Type="http://schemas.openxmlformats.org/officeDocument/2006/relationships/customXml" Target="../ink/ink451.xml"/><Relationship Id="rId72" Type="http://schemas.openxmlformats.org/officeDocument/2006/relationships/image" Target="../media/image466.png"/><Relationship Id="rId93" Type="http://schemas.openxmlformats.org/officeDocument/2006/relationships/customXml" Target="../ink/ink472.xml"/><Relationship Id="rId98" Type="http://schemas.openxmlformats.org/officeDocument/2006/relationships/image" Target="../media/image479.png"/><Relationship Id="rId3" Type="http://schemas.openxmlformats.org/officeDocument/2006/relationships/customXml" Target="../ink/ink427.xml"/><Relationship Id="rId25" Type="http://schemas.openxmlformats.org/officeDocument/2006/relationships/customXml" Target="../ink/ink438.xml"/><Relationship Id="rId46" Type="http://schemas.openxmlformats.org/officeDocument/2006/relationships/image" Target="../media/image453.png"/><Relationship Id="rId67" Type="http://schemas.openxmlformats.org/officeDocument/2006/relationships/customXml" Target="../ink/ink45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96.png"/><Relationship Id="rId21" Type="http://schemas.openxmlformats.org/officeDocument/2006/relationships/customXml" Target="../ink/ink489.xml"/><Relationship Id="rId42" Type="http://schemas.openxmlformats.org/officeDocument/2006/relationships/image" Target="../media/image504.png"/><Relationship Id="rId47" Type="http://schemas.openxmlformats.org/officeDocument/2006/relationships/customXml" Target="../ink/ink502.xml"/><Relationship Id="rId63" Type="http://schemas.openxmlformats.org/officeDocument/2006/relationships/customXml" Target="../ink/ink510.xml"/><Relationship Id="rId68" Type="http://schemas.openxmlformats.org/officeDocument/2006/relationships/image" Target="../media/image517.png"/><Relationship Id="rId84" Type="http://schemas.openxmlformats.org/officeDocument/2006/relationships/image" Target="../media/image525.png"/><Relationship Id="rId89" Type="http://schemas.openxmlformats.org/officeDocument/2006/relationships/customXml" Target="../ink/ink523.xml"/><Relationship Id="rId16" Type="http://schemas.openxmlformats.org/officeDocument/2006/relationships/image" Target="../media/image491.png"/><Relationship Id="rId11" Type="http://schemas.openxmlformats.org/officeDocument/2006/relationships/customXml" Target="../ink/ink484.xml"/><Relationship Id="rId32" Type="http://schemas.openxmlformats.org/officeDocument/2006/relationships/image" Target="../media/image499.png"/><Relationship Id="rId37" Type="http://schemas.openxmlformats.org/officeDocument/2006/relationships/customXml" Target="../ink/ink497.xml"/><Relationship Id="rId53" Type="http://schemas.openxmlformats.org/officeDocument/2006/relationships/customXml" Target="../ink/ink505.xml"/><Relationship Id="rId58" Type="http://schemas.openxmlformats.org/officeDocument/2006/relationships/image" Target="../media/image512.png"/><Relationship Id="rId74" Type="http://schemas.openxmlformats.org/officeDocument/2006/relationships/image" Target="../media/image520.png"/><Relationship Id="rId79" Type="http://schemas.openxmlformats.org/officeDocument/2006/relationships/customXml" Target="../ink/ink518.xml"/><Relationship Id="rId5" Type="http://schemas.openxmlformats.org/officeDocument/2006/relationships/customXml" Target="../ink/ink481.xml"/><Relationship Id="rId90" Type="http://schemas.openxmlformats.org/officeDocument/2006/relationships/image" Target="../media/image528.png"/><Relationship Id="rId22" Type="http://schemas.openxmlformats.org/officeDocument/2006/relationships/image" Target="../media/image494.png"/><Relationship Id="rId27" Type="http://schemas.openxmlformats.org/officeDocument/2006/relationships/customXml" Target="../ink/ink492.xml"/><Relationship Id="rId43" Type="http://schemas.openxmlformats.org/officeDocument/2006/relationships/customXml" Target="../ink/ink500.xml"/><Relationship Id="rId48" Type="http://schemas.openxmlformats.org/officeDocument/2006/relationships/image" Target="../media/image507.png"/><Relationship Id="rId64" Type="http://schemas.openxmlformats.org/officeDocument/2006/relationships/image" Target="../media/image515.png"/><Relationship Id="rId69" Type="http://schemas.openxmlformats.org/officeDocument/2006/relationships/customXml" Target="../ink/ink513.xml"/><Relationship Id="rId8" Type="http://schemas.openxmlformats.org/officeDocument/2006/relationships/image" Target="../media/image487.png"/><Relationship Id="rId51" Type="http://schemas.openxmlformats.org/officeDocument/2006/relationships/customXml" Target="../ink/ink504.xml"/><Relationship Id="rId72" Type="http://schemas.openxmlformats.org/officeDocument/2006/relationships/image" Target="../media/image519.png"/><Relationship Id="rId80" Type="http://schemas.openxmlformats.org/officeDocument/2006/relationships/image" Target="../media/image523.png"/><Relationship Id="rId85" Type="http://schemas.openxmlformats.org/officeDocument/2006/relationships/customXml" Target="../ink/ink521.xml"/><Relationship Id="rId93" Type="http://schemas.openxmlformats.org/officeDocument/2006/relationships/customXml" Target="../ink/ink525.xml"/><Relationship Id="rId3" Type="http://schemas.openxmlformats.org/officeDocument/2006/relationships/customXml" Target="../ink/ink480.xml"/><Relationship Id="rId12" Type="http://schemas.openxmlformats.org/officeDocument/2006/relationships/image" Target="../media/image489.png"/><Relationship Id="rId17" Type="http://schemas.openxmlformats.org/officeDocument/2006/relationships/customXml" Target="../ink/ink487.xml"/><Relationship Id="rId25" Type="http://schemas.openxmlformats.org/officeDocument/2006/relationships/customXml" Target="../ink/ink491.xml"/><Relationship Id="rId33" Type="http://schemas.openxmlformats.org/officeDocument/2006/relationships/customXml" Target="../ink/ink495.xml"/><Relationship Id="rId38" Type="http://schemas.openxmlformats.org/officeDocument/2006/relationships/image" Target="../media/image502.png"/><Relationship Id="rId46" Type="http://schemas.openxmlformats.org/officeDocument/2006/relationships/image" Target="../media/image506.png"/><Relationship Id="rId59" Type="http://schemas.openxmlformats.org/officeDocument/2006/relationships/customXml" Target="../ink/ink508.xml"/><Relationship Id="rId67" Type="http://schemas.openxmlformats.org/officeDocument/2006/relationships/customXml" Target="../ink/ink512.xml"/><Relationship Id="rId20" Type="http://schemas.openxmlformats.org/officeDocument/2006/relationships/image" Target="../media/image493.png"/><Relationship Id="rId41" Type="http://schemas.openxmlformats.org/officeDocument/2006/relationships/customXml" Target="../ink/ink499.xml"/><Relationship Id="rId54" Type="http://schemas.openxmlformats.org/officeDocument/2006/relationships/image" Target="../media/image510.png"/><Relationship Id="rId62" Type="http://schemas.openxmlformats.org/officeDocument/2006/relationships/image" Target="../media/image514.png"/><Relationship Id="rId70" Type="http://schemas.openxmlformats.org/officeDocument/2006/relationships/image" Target="../media/image518.png"/><Relationship Id="rId75" Type="http://schemas.openxmlformats.org/officeDocument/2006/relationships/customXml" Target="../ink/ink516.xml"/><Relationship Id="rId83" Type="http://schemas.openxmlformats.org/officeDocument/2006/relationships/customXml" Target="../ink/ink520.xml"/><Relationship Id="rId88" Type="http://schemas.openxmlformats.org/officeDocument/2006/relationships/image" Target="../media/image527.png"/><Relationship Id="rId91" Type="http://schemas.openxmlformats.org/officeDocument/2006/relationships/customXml" Target="../ink/ink5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6.png"/><Relationship Id="rId15" Type="http://schemas.openxmlformats.org/officeDocument/2006/relationships/customXml" Target="../ink/ink486.xml"/><Relationship Id="rId23" Type="http://schemas.openxmlformats.org/officeDocument/2006/relationships/customXml" Target="../ink/ink490.xml"/><Relationship Id="rId28" Type="http://schemas.openxmlformats.org/officeDocument/2006/relationships/image" Target="../media/image497.png"/><Relationship Id="rId36" Type="http://schemas.openxmlformats.org/officeDocument/2006/relationships/image" Target="../media/image501.png"/><Relationship Id="rId49" Type="http://schemas.openxmlformats.org/officeDocument/2006/relationships/customXml" Target="../ink/ink503.xml"/><Relationship Id="rId57" Type="http://schemas.openxmlformats.org/officeDocument/2006/relationships/customXml" Target="../ink/ink507.xml"/><Relationship Id="rId10" Type="http://schemas.openxmlformats.org/officeDocument/2006/relationships/image" Target="../media/image488.png"/><Relationship Id="rId31" Type="http://schemas.openxmlformats.org/officeDocument/2006/relationships/customXml" Target="../ink/ink494.xml"/><Relationship Id="rId44" Type="http://schemas.openxmlformats.org/officeDocument/2006/relationships/image" Target="../media/image505.png"/><Relationship Id="rId52" Type="http://schemas.openxmlformats.org/officeDocument/2006/relationships/image" Target="../media/image509.png"/><Relationship Id="rId60" Type="http://schemas.openxmlformats.org/officeDocument/2006/relationships/image" Target="../media/image513.png"/><Relationship Id="rId65" Type="http://schemas.openxmlformats.org/officeDocument/2006/relationships/customXml" Target="../ink/ink511.xml"/><Relationship Id="rId73" Type="http://schemas.openxmlformats.org/officeDocument/2006/relationships/customXml" Target="../ink/ink515.xml"/><Relationship Id="rId78" Type="http://schemas.openxmlformats.org/officeDocument/2006/relationships/image" Target="../media/image522.png"/><Relationship Id="rId81" Type="http://schemas.openxmlformats.org/officeDocument/2006/relationships/customXml" Target="../ink/ink519.xml"/><Relationship Id="rId86" Type="http://schemas.openxmlformats.org/officeDocument/2006/relationships/image" Target="../media/image526.png"/><Relationship Id="rId94" Type="http://schemas.openxmlformats.org/officeDocument/2006/relationships/image" Target="../media/image530.png"/><Relationship Id="rId4" Type="http://schemas.openxmlformats.org/officeDocument/2006/relationships/image" Target="../media/image485.png"/><Relationship Id="rId9" Type="http://schemas.openxmlformats.org/officeDocument/2006/relationships/customXml" Target="../ink/ink483.xml"/><Relationship Id="rId13" Type="http://schemas.openxmlformats.org/officeDocument/2006/relationships/customXml" Target="../ink/ink485.xml"/><Relationship Id="rId18" Type="http://schemas.openxmlformats.org/officeDocument/2006/relationships/image" Target="../media/image492.png"/><Relationship Id="rId39" Type="http://schemas.openxmlformats.org/officeDocument/2006/relationships/customXml" Target="../ink/ink498.xml"/><Relationship Id="rId34" Type="http://schemas.openxmlformats.org/officeDocument/2006/relationships/image" Target="../media/image500.png"/><Relationship Id="rId50" Type="http://schemas.openxmlformats.org/officeDocument/2006/relationships/image" Target="../media/image508.png"/><Relationship Id="rId55" Type="http://schemas.openxmlformats.org/officeDocument/2006/relationships/customXml" Target="../ink/ink506.xml"/><Relationship Id="rId76" Type="http://schemas.openxmlformats.org/officeDocument/2006/relationships/image" Target="../media/image521.png"/><Relationship Id="rId7" Type="http://schemas.openxmlformats.org/officeDocument/2006/relationships/customXml" Target="../ink/ink482.xml"/><Relationship Id="rId71" Type="http://schemas.openxmlformats.org/officeDocument/2006/relationships/customXml" Target="../ink/ink514.xml"/><Relationship Id="rId92" Type="http://schemas.openxmlformats.org/officeDocument/2006/relationships/image" Target="../media/image529.png"/><Relationship Id="rId2" Type="http://schemas.openxmlformats.org/officeDocument/2006/relationships/notesSlide" Target="../notesSlides/notesSlide20.xml"/><Relationship Id="rId29" Type="http://schemas.openxmlformats.org/officeDocument/2006/relationships/customXml" Target="../ink/ink493.xml"/><Relationship Id="rId24" Type="http://schemas.openxmlformats.org/officeDocument/2006/relationships/image" Target="../media/image495.png"/><Relationship Id="rId40" Type="http://schemas.openxmlformats.org/officeDocument/2006/relationships/image" Target="../media/image503.png"/><Relationship Id="rId45" Type="http://schemas.openxmlformats.org/officeDocument/2006/relationships/customXml" Target="../ink/ink501.xml"/><Relationship Id="rId66" Type="http://schemas.openxmlformats.org/officeDocument/2006/relationships/image" Target="../media/image516.png"/><Relationship Id="rId87" Type="http://schemas.openxmlformats.org/officeDocument/2006/relationships/customXml" Target="../ink/ink522.xml"/><Relationship Id="rId61" Type="http://schemas.openxmlformats.org/officeDocument/2006/relationships/customXml" Target="../ink/ink509.xml"/><Relationship Id="rId82" Type="http://schemas.openxmlformats.org/officeDocument/2006/relationships/image" Target="../media/image524.png"/><Relationship Id="rId19" Type="http://schemas.openxmlformats.org/officeDocument/2006/relationships/customXml" Target="../ink/ink488.xml"/><Relationship Id="rId14" Type="http://schemas.openxmlformats.org/officeDocument/2006/relationships/image" Target="../media/image490.png"/><Relationship Id="rId30" Type="http://schemas.openxmlformats.org/officeDocument/2006/relationships/image" Target="../media/image498.png"/><Relationship Id="rId35" Type="http://schemas.openxmlformats.org/officeDocument/2006/relationships/customXml" Target="../ink/ink496.xml"/><Relationship Id="rId56" Type="http://schemas.openxmlformats.org/officeDocument/2006/relationships/image" Target="../media/image511.png"/><Relationship Id="rId77" Type="http://schemas.openxmlformats.org/officeDocument/2006/relationships/customXml" Target="../ink/ink5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7.png"/><Relationship Id="rId4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4.png"/><Relationship Id="rId13" Type="http://schemas.openxmlformats.org/officeDocument/2006/relationships/customXml" Target="../ink/ink531.xml"/><Relationship Id="rId18" Type="http://schemas.openxmlformats.org/officeDocument/2006/relationships/image" Target="../media/image539.png"/><Relationship Id="rId3" Type="http://schemas.openxmlformats.org/officeDocument/2006/relationships/customXml" Target="../ink/ink526.xml"/><Relationship Id="rId21" Type="http://schemas.openxmlformats.org/officeDocument/2006/relationships/customXml" Target="../ink/ink535.xml"/><Relationship Id="rId7" Type="http://schemas.openxmlformats.org/officeDocument/2006/relationships/customXml" Target="../ink/ink528.xml"/><Relationship Id="rId12" Type="http://schemas.openxmlformats.org/officeDocument/2006/relationships/image" Target="../media/image536.png"/><Relationship Id="rId17" Type="http://schemas.openxmlformats.org/officeDocument/2006/relationships/customXml" Target="../ink/ink533.xm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38.png"/><Relationship Id="rId20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3.png"/><Relationship Id="rId11" Type="http://schemas.openxmlformats.org/officeDocument/2006/relationships/customXml" Target="../ink/ink530.xml"/><Relationship Id="rId5" Type="http://schemas.openxmlformats.org/officeDocument/2006/relationships/customXml" Target="../ink/ink527.xml"/><Relationship Id="rId15" Type="http://schemas.openxmlformats.org/officeDocument/2006/relationships/customXml" Target="../ink/ink532.xml"/><Relationship Id="rId10" Type="http://schemas.openxmlformats.org/officeDocument/2006/relationships/image" Target="../media/image535.png"/><Relationship Id="rId19" Type="http://schemas.openxmlformats.org/officeDocument/2006/relationships/customXml" Target="../ink/ink534.xml"/><Relationship Id="rId4" Type="http://schemas.openxmlformats.org/officeDocument/2006/relationships/image" Target="../media/image532.png"/><Relationship Id="rId9" Type="http://schemas.openxmlformats.org/officeDocument/2006/relationships/customXml" Target="../ink/ink529.xml"/><Relationship Id="rId14" Type="http://schemas.openxmlformats.org/officeDocument/2006/relationships/image" Target="../media/image537.png"/><Relationship Id="rId22" Type="http://schemas.openxmlformats.org/officeDocument/2006/relationships/image" Target="../media/image54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98.xml"/><Relationship Id="rId18" Type="http://schemas.openxmlformats.org/officeDocument/2006/relationships/image" Target="../media/image103.png"/><Relationship Id="rId26" Type="http://schemas.openxmlformats.org/officeDocument/2006/relationships/image" Target="../media/image107.png"/><Relationship Id="rId39" Type="http://schemas.openxmlformats.org/officeDocument/2006/relationships/customXml" Target="../ink/ink111.xml"/><Relationship Id="rId21" Type="http://schemas.openxmlformats.org/officeDocument/2006/relationships/customXml" Target="../ink/ink102.xml"/><Relationship Id="rId34" Type="http://schemas.openxmlformats.org/officeDocument/2006/relationships/image" Target="../media/image111.png"/><Relationship Id="rId42" Type="http://schemas.openxmlformats.org/officeDocument/2006/relationships/image" Target="../media/image115.png"/><Relationship Id="rId47" Type="http://schemas.openxmlformats.org/officeDocument/2006/relationships/customXml" Target="../ink/ink115.xml"/><Relationship Id="rId50" Type="http://schemas.openxmlformats.org/officeDocument/2006/relationships/image" Target="../media/image119.png"/><Relationship Id="rId7" Type="http://schemas.openxmlformats.org/officeDocument/2006/relationships/customXml" Target="../ink/ink9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2.png"/><Relationship Id="rId29" Type="http://schemas.openxmlformats.org/officeDocument/2006/relationships/customXml" Target="../ink/ink106.xml"/><Relationship Id="rId11" Type="http://schemas.openxmlformats.org/officeDocument/2006/relationships/customXml" Target="../ink/ink97.xml"/><Relationship Id="rId24" Type="http://schemas.openxmlformats.org/officeDocument/2006/relationships/image" Target="../media/image106.png"/><Relationship Id="rId32" Type="http://schemas.openxmlformats.org/officeDocument/2006/relationships/image" Target="../media/image110.png"/><Relationship Id="rId37" Type="http://schemas.openxmlformats.org/officeDocument/2006/relationships/customXml" Target="../ink/ink110.xml"/><Relationship Id="rId40" Type="http://schemas.openxmlformats.org/officeDocument/2006/relationships/image" Target="../media/image114.png"/><Relationship Id="rId45" Type="http://schemas.openxmlformats.org/officeDocument/2006/relationships/customXml" Target="../ink/ink114.xml"/><Relationship Id="rId5" Type="http://schemas.openxmlformats.org/officeDocument/2006/relationships/customXml" Target="../ink/ink94.xml"/><Relationship Id="rId15" Type="http://schemas.openxmlformats.org/officeDocument/2006/relationships/customXml" Target="../ink/ink99.xml"/><Relationship Id="rId23" Type="http://schemas.openxmlformats.org/officeDocument/2006/relationships/customXml" Target="../ink/ink103.xml"/><Relationship Id="rId28" Type="http://schemas.openxmlformats.org/officeDocument/2006/relationships/image" Target="../media/image108.png"/><Relationship Id="rId36" Type="http://schemas.openxmlformats.org/officeDocument/2006/relationships/image" Target="../media/image112.png"/><Relationship Id="rId49" Type="http://schemas.openxmlformats.org/officeDocument/2006/relationships/customXml" Target="../ink/ink116.xml"/><Relationship Id="rId10" Type="http://schemas.openxmlformats.org/officeDocument/2006/relationships/image" Target="../media/image99.png"/><Relationship Id="rId19" Type="http://schemas.openxmlformats.org/officeDocument/2006/relationships/customXml" Target="../ink/ink101.xml"/><Relationship Id="rId31" Type="http://schemas.openxmlformats.org/officeDocument/2006/relationships/customXml" Target="../ink/ink107.xml"/><Relationship Id="rId44" Type="http://schemas.openxmlformats.org/officeDocument/2006/relationships/image" Target="../media/image116.png"/><Relationship Id="rId52" Type="http://schemas.openxmlformats.org/officeDocument/2006/relationships/image" Target="../media/image120.png"/><Relationship Id="rId4" Type="http://schemas.openxmlformats.org/officeDocument/2006/relationships/image" Target="../media/image96.png"/><Relationship Id="rId9" Type="http://schemas.openxmlformats.org/officeDocument/2006/relationships/customXml" Target="../ink/ink96.xml"/><Relationship Id="rId14" Type="http://schemas.openxmlformats.org/officeDocument/2006/relationships/image" Target="../media/image101.png"/><Relationship Id="rId22" Type="http://schemas.openxmlformats.org/officeDocument/2006/relationships/image" Target="../media/image105.png"/><Relationship Id="rId27" Type="http://schemas.openxmlformats.org/officeDocument/2006/relationships/customXml" Target="../ink/ink105.xml"/><Relationship Id="rId30" Type="http://schemas.openxmlformats.org/officeDocument/2006/relationships/image" Target="../media/image109.png"/><Relationship Id="rId35" Type="http://schemas.openxmlformats.org/officeDocument/2006/relationships/customXml" Target="../ink/ink109.xml"/><Relationship Id="rId43" Type="http://schemas.openxmlformats.org/officeDocument/2006/relationships/customXml" Target="../ink/ink113.xml"/><Relationship Id="rId48" Type="http://schemas.openxmlformats.org/officeDocument/2006/relationships/image" Target="../media/image118.png"/><Relationship Id="rId8" Type="http://schemas.openxmlformats.org/officeDocument/2006/relationships/image" Target="../media/image98.png"/><Relationship Id="rId51" Type="http://schemas.openxmlformats.org/officeDocument/2006/relationships/customXml" Target="../ink/ink117.xml"/><Relationship Id="rId3" Type="http://schemas.openxmlformats.org/officeDocument/2006/relationships/customXml" Target="../ink/ink93.xml"/><Relationship Id="rId12" Type="http://schemas.openxmlformats.org/officeDocument/2006/relationships/image" Target="../media/image100.png"/><Relationship Id="rId17" Type="http://schemas.openxmlformats.org/officeDocument/2006/relationships/customXml" Target="../ink/ink100.xml"/><Relationship Id="rId25" Type="http://schemas.openxmlformats.org/officeDocument/2006/relationships/customXml" Target="../ink/ink104.xml"/><Relationship Id="rId33" Type="http://schemas.openxmlformats.org/officeDocument/2006/relationships/customXml" Target="../ink/ink108.xml"/><Relationship Id="rId38" Type="http://schemas.openxmlformats.org/officeDocument/2006/relationships/image" Target="../media/image113.png"/><Relationship Id="rId46" Type="http://schemas.openxmlformats.org/officeDocument/2006/relationships/image" Target="../media/image117.png"/><Relationship Id="rId20" Type="http://schemas.openxmlformats.org/officeDocument/2006/relationships/image" Target="../media/image104.png"/><Relationship Id="rId41" Type="http://schemas.openxmlformats.org/officeDocument/2006/relationships/customXml" Target="../ink/ink1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48.xml"/><Relationship Id="rId117" Type="http://schemas.openxmlformats.org/officeDocument/2006/relationships/image" Target="../media/image599.png"/><Relationship Id="rId21" Type="http://schemas.openxmlformats.org/officeDocument/2006/relationships/image" Target="../media/image551.png"/><Relationship Id="rId42" Type="http://schemas.openxmlformats.org/officeDocument/2006/relationships/customXml" Target="../ink/ink556.xml"/><Relationship Id="rId47" Type="http://schemas.openxmlformats.org/officeDocument/2006/relationships/image" Target="../media/image564.png"/><Relationship Id="rId63" Type="http://schemas.openxmlformats.org/officeDocument/2006/relationships/image" Target="../media/image572.png"/><Relationship Id="rId68" Type="http://schemas.openxmlformats.org/officeDocument/2006/relationships/customXml" Target="../ink/ink569.xml"/><Relationship Id="rId84" Type="http://schemas.openxmlformats.org/officeDocument/2006/relationships/customXml" Target="../ink/ink577.xml"/><Relationship Id="rId89" Type="http://schemas.openxmlformats.org/officeDocument/2006/relationships/image" Target="../media/image585.png"/><Relationship Id="rId112" Type="http://schemas.openxmlformats.org/officeDocument/2006/relationships/customXml" Target="../ink/ink591.xml"/><Relationship Id="rId16" Type="http://schemas.openxmlformats.org/officeDocument/2006/relationships/customXml" Target="../ink/ink543.xml"/><Relationship Id="rId107" Type="http://schemas.openxmlformats.org/officeDocument/2006/relationships/image" Target="../media/image594.png"/><Relationship Id="rId11" Type="http://schemas.openxmlformats.org/officeDocument/2006/relationships/image" Target="../media/image546.png"/><Relationship Id="rId32" Type="http://schemas.openxmlformats.org/officeDocument/2006/relationships/customXml" Target="../ink/ink551.xml"/><Relationship Id="rId37" Type="http://schemas.openxmlformats.org/officeDocument/2006/relationships/image" Target="../media/image559.png"/><Relationship Id="rId53" Type="http://schemas.openxmlformats.org/officeDocument/2006/relationships/image" Target="../media/image567.png"/><Relationship Id="rId58" Type="http://schemas.openxmlformats.org/officeDocument/2006/relationships/customXml" Target="../ink/ink564.xml"/><Relationship Id="rId74" Type="http://schemas.openxmlformats.org/officeDocument/2006/relationships/customXml" Target="../ink/ink572.xml"/><Relationship Id="rId79" Type="http://schemas.openxmlformats.org/officeDocument/2006/relationships/image" Target="../media/image580.png"/><Relationship Id="rId102" Type="http://schemas.openxmlformats.org/officeDocument/2006/relationships/customXml" Target="../ink/ink586.xml"/><Relationship Id="rId123" Type="http://schemas.openxmlformats.org/officeDocument/2006/relationships/image" Target="../media/image602.png"/><Relationship Id="rId5" Type="http://schemas.openxmlformats.org/officeDocument/2006/relationships/image" Target="../media/image543.png"/><Relationship Id="rId90" Type="http://schemas.openxmlformats.org/officeDocument/2006/relationships/customXml" Target="../ink/ink580.xml"/><Relationship Id="rId95" Type="http://schemas.openxmlformats.org/officeDocument/2006/relationships/image" Target="../media/image588.png"/><Relationship Id="rId22" Type="http://schemas.openxmlformats.org/officeDocument/2006/relationships/customXml" Target="../ink/ink546.xml"/><Relationship Id="rId27" Type="http://schemas.openxmlformats.org/officeDocument/2006/relationships/image" Target="../media/image554.png"/><Relationship Id="rId43" Type="http://schemas.openxmlformats.org/officeDocument/2006/relationships/image" Target="../media/image562.png"/><Relationship Id="rId48" Type="http://schemas.openxmlformats.org/officeDocument/2006/relationships/customXml" Target="../ink/ink559.xml"/><Relationship Id="rId64" Type="http://schemas.openxmlformats.org/officeDocument/2006/relationships/customXml" Target="../ink/ink567.xml"/><Relationship Id="rId69" Type="http://schemas.openxmlformats.org/officeDocument/2006/relationships/image" Target="../media/image575.png"/><Relationship Id="rId113" Type="http://schemas.openxmlformats.org/officeDocument/2006/relationships/image" Target="../media/image597.png"/><Relationship Id="rId118" Type="http://schemas.openxmlformats.org/officeDocument/2006/relationships/customXml" Target="../ink/ink594.xml"/><Relationship Id="rId80" Type="http://schemas.openxmlformats.org/officeDocument/2006/relationships/customXml" Target="../ink/ink575.xml"/><Relationship Id="rId85" Type="http://schemas.openxmlformats.org/officeDocument/2006/relationships/image" Target="../media/image583.png"/><Relationship Id="rId12" Type="http://schemas.openxmlformats.org/officeDocument/2006/relationships/customXml" Target="../ink/ink541.xml"/><Relationship Id="rId17" Type="http://schemas.openxmlformats.org/officeDocument/2006/relationships/image" Target="../media/image549.png"/><Relationship Id="rId33" Type="http://schemas.openxmlformats.org/officeDocument/2006/relationships/image" Target="../media/image557.png"/><Relationship Id="rId38" Type="http://schemas.openxmlformats.org/officeDocument/2006/relationships/customXml" Target="../ink/ink554.xml"/><Relationship Id="rId59" Type="http://schemas.openxmlformats.org/officeDocument/2006/relationships/image" Target="../media/image570.png"/><Relationship Id="rId103" Type="http://schemas.openxmlformats.org/officeDocument/2006/relationships/image" Target="../media/image592.png"/><Relationship Id="rId108" Type="http://schemas.openxmlformats.org/officeDocument/2006/relationships/customXml" Target="../ink/ink589.xml"/><Relationship Id="rId124" Type="http://schemas.openxmlformats.org/officeDocument/2006/relationships/customXml" Target="../ink/ink597.xml"/><Relationship Id="rId54" Type="http://schemas.openxmlformats.org/officeDocument/2006/relationships/customXml" Target="../ink/ink562.xml"/><Relationship Id="rId70" Type="http://schemas.openxmlformats.org/officeDocument/2006/relationships/customXml" Target="../ink/ink570.xml"/><Relationship Id="rId75" Type="http://schemas.openxmlformats.org/officeDocument/2006/relationships/image" Target="../media/image578.png"/><Relationship Id="rId91" Type="http://schemas.openxmlformats.org/officeDocument/2006/relationships/image" Target="../media/image586.png"/><Relationship Id="rId96" Type="http://schemas.openxmlformats.org/officeDocument/2006/relationships/customXml" Target="../ink/ink583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538.xml"/><Relationship Id="rId23" Type="http://schemas.openxmlformats.org/officeDocument/2006/relationships/image" Target="../media/image552.png"/><Relationship Id="rId28" Type="http://schemas.openxmlformats.org/officeDocument/2006/relationships/customXml" Target="../ink/ink549.xml"/><Relationship Id="rId49" Type="http://schemas.openxmlformats.org/officeDocument/2006/relationships/image" Target="../media/image565.png"/><Relationship Id="rId114" Type="http://schemas.openxmlformats.org/officeDocument/2006/relationships/customXml" Target="../ink/ink592.xml"/><Relationship Id="rId119" Type="http://schemas.openxmlformats.org/officeDocument/2006/relationships/image" Target="../media/image600.png"/><Relationship Id="rId44" Type="http://schemas.openxmlformats.org/officeDocument/2006/relationships/customXml" Target="../ink/ink557.xml"/><Relationship Id="rId60" Type="http://schemas.openxmlformats.org/officeDocument/2006/relationships/customXml" Target="../ink/ink565.xml"/><Relationship Id="rId65" Type="http://schemas.openxmlformats.org/officeDocument/2006/relationships/image" Target="../media/image573.png"/><Relationship Id="rId81" Type="http://schemas.openxmlformats.org/officeDocument/2006/relationships/image" Target="../media/image581.png"/><Relationship Id="rId86" Type="http://schemas.openxmlformats.org/officeDocument/2006/relationships/customXml" Target="../ink/ink578.xml"/><Relationship Id="rId13" Type="http://schemas.openxmlformats.org/officeDocument/2006/relationships/image" Target="../media/image547.png"/><Relationship Id="rId18" Type="http://schemas.openxmlformats.org/officeDocument/2006/relationships/customXml" Target="../ink/ink544.xml"/><Relationship Id="rId39" Type="http://schemas.openxmlformats.org/officeDocument/2006/relationships/image" Target="../media/image560.png"/><Relationship Id="rId109" Type="http://schemas.openxmlformats.org/officeDocument/2006/relationships/image" Target="../media/image595.png"/><Relationship Id="rId34" Type="http://schemas.openxmlformats.org/officeDocument/2006/relationships/customXml" Target="../ink/ink552.xml"/><Relationship Id="rId50" Type="http://schemas.openxmlformats.org/officeDocument/2006/relationships/customXml" Target="../ink/ink560.xml"/><Relationship Id="rId55" Type="http://schemas.openxmlformats.org/officeDocument/2006/relationships/image" Target="../media/image568.png"/><Relationship Id="rId76" Type="http://schemas.openxmlformats.org/officeDocument/2006/relationships/customXml" Target="../ink/ink573.xml"/><Relationship Id="rId97" Type="http://schemas.openxmlformats.org/officeDocument/2006/relationships/image" Target="../media/image589.png"/><Relationship Id="rId104" Type="http://schemas.openxmlformats.org/officeDocument/2006/relationships/customXml" Target="../ink/ink587.xml"/><Relationship Id="rId120" Type="http://schemas.openxmlformats.org/officeDocument/2006/relationships/customXml" Target="../ink/ink595.xml"/><Relationship Id="rId125" Type="http://schemas.openxmlformats.org/officeDocument/2006/relationships/image" Target="../media/image603.png"/><Relationship Id="rId7" Type="http://schemas.openxmlformats.org/officeDocument/2006/relationships/image" Target="../media/image544.png"/><Relationship Id="rId71" Type="http://schemas.openxmlformats.org/officeDocument/2006/relationships/image" Target="../media/image576.png"/><Relationship Id="rId92" Type="http://schemas.openxmlformats.org/officeDocument/2006/relationships/customXml" Target="../ink/ink581.xml"/><Relationship Id="rId2" Type="http://schemas.openxmlformats.org/officeDocument/2006/relationships/customXml" Target="../ink/ink536.xml"/><Relationship Id="rId29" Type="http://schemas.openxmlformats.org/officeDocument/2006/relationships/image" Target="../media/image555.png"/><Relationship Id="rId24" Type="http://schemas.openxmlformats.org/officeDocument/2006/relationships/customXml" Target="../ink/ink547.xml"/><Relationship Id="rId40" Type="http://schemas.openxmlformats.org/officeDocument/2006/relationships/customXml" Target="../ink/ink555.xml"/><Relationship Id="rId45" Type="http://schemas.openxmlformats.org/officeDocument/2006/relationships/image" Target="../media/image563.png"/><Relationship Id="rId66" Type="http://schemas.openxmlformats.org/officeDocument/2006/relationships/customXml" Target="../ink/ink568.xml"/><Relationship Id="rId87" Type="http://schemas.openxmlformats.org/officeDocument/2006/relationships/image" Target="../media/image584.png"/><Relationship Id="rId110" Type="http://schemas.openxmlformats.org/officeDocument/2006/relationships/customXml" Target="../ink/ink590.xml"/><Relationship Id="rId115" Type="http://schemas.openxmlformats.org/officeDocument/2006/relationships/image" Target="../media/image598.png"/><Relationship Id="rId61" Type="http://schemas.openxmlformats.org/officeDocument/2006/relationships/image" Target="../media/image571.png"/><Relationship Id="rId82" Type="http://schemas.openxmlformats.org/officeDocument/2006/relationships/customXml" Target="../ink/ink576.xml"/><Relationship Id="rId19" Type="http://schemas.openxmlformats.org/officeDocument/2006/relationships/image" Target="../media/image550.png"/><Relationship Id="rId14" Type="http://schemas.openxmlformats.org/officeDocument/2006/relationships/customXml" Target="../ink/ink542.xml"/><Relationship Id="rId30" Type="http://schemas.openxmlformats.org/officeDocument/2006/relationships/customXml" Target="../ink/ink550.xml"/><Relationship Id="rId35" Type="http://schemas.openxmlformats.org/officeDocument/2006/relationships/image" Target="../media/image558.png"/><Relationship Id="rId56" Type="http://schemas.openxmlformats.org/officeDocument/2006/relationships/customXml" Target="../ink/ink563.xml"/><Relationship Id="rId77" Type="http://schemas.openxmlformats.org/officeDocument/2006/relationships/image" Target="../media/image579.png"/><Relationship Id="rId100" Type="http://schemas.openxmlformats.org/officeDocument/2006/relationships/customXml" Target="../ink/ink585.xml"/><Relationship Id="rId105" Type="http://schemas.openxmlformats.org/officeDocument/2006/relationships/image" Target="../media/image593.png"/><Relationship Id="rId126" Type="http://schemas.openxmlformats.org/officeDocument/2006/relationships/customXml" Target="../ink/ink598.xml"/><Relationship Id="rId8" Type="http://schemas.openxmlformats.org/officeDocument/2006/relationships/customXml" Target="../ink/ink539.xml"/><Relationship Id="rId51" Type="http://schemas.openxmlformats.org/officeDocument/2006/relationships/image" Target="../media/image566.png"/><Relationship Id="rId72" Type="http://schemas.openxmlformats.org/officeDocument/2006/relationships/customXml" Target="../ink/ink571.xml"/><Relationship Id="rId93" Type="http://schemas.openxmlformats.org/officeDocument/2006/relationships/image" Target="../media/image587.png"/><Relationship Id="rId98" Type="http://schemas.openxmlformats.org/officeDocument/2006/relationships/customXml" Target="../ink/ink584.xml"/><Relationship Id="rId121" Type="http://schemas.openxmlformats.org/officeDocument/2006/relationships/image" Target="../media/image601.png"/><Relationship Id="rId3" Type="http://schemas.openxmlformats.org/officeDocument/2006/relationships/image" Target="../media/image542.png"/><Relationship Id="rId25" Type="http://schemas.openxmlformats.org/officeDocument/2006/relationships/image" Target="../media/image553.png"/><Relationship Id="rId46" Type="http://schemas.openxmlformats.org/officeDocument/2006/relationships/customXml" Target="../ink/ink558.xml"/><Relationship Id="rId67" Type="http://schemas.openxmlformats.org/officeDocument/2006/relationships/image" Target="../media/image574.png"/><Relationship Id="rId116" Type="http://schemas.openxmlformats.org/officeDocument/2006/relationships/customXml" Target="../ink/ink593.xml"/><Relationship Id="rId20" Type="http://schemas.openxmlformats.org/officeDocument/2006/relationships/customXml" Target="../ink/ink545.xml"/><Relationship Id="rId41" Type="http://schemas.openxmlformats.org/officeDocument/2006/relationships/image" Target="../media/image561.png"/><Relationship Id="rId62" Type="http://schemas.openxmlformats.org/officeDocument/2006/relationships/customXml" Target="../ink/ink566.xml"/><Relationship Id="rId83" Type="http://schemas.openxmlformats.org/officeDocument/2006/relationships/image" Target="../media/image582.png"/><Relationship Id="rId88" Type="http://schemas.openxmlformats.org/officeDocument/2006/relationships/customXml" Target="../ink/ink579.xml"/><Relationship Id="rId111" Type="http://schemas.openxmlformats.org/officeDocument/2006/relationships/image" Target="../media/image596.png"/><Relationship Id="rId15" Type="http://schemas.openxmlformats.org/officeDocument/2006/relationships/image" Target="../media/image548.png"/><Relationship Id="rId36" Type="http://schemas.openxmlformats.org/officeDocument/2006/relationships/customXml" Target="../ink/ink553.xml"/><Relationship Id="rId57" Type="http://schemas.openxmlformats.org/officeDocument/2006/relationships/image" Target="../media/image569.png"/><Relationship Id="rId106" Type="http://schemas.openxmlformats.org/officeDocument/2006/relationships/customXml" Target="../ink/ink588.xml"/><Relationship Id="rId127" Type="http://schemas.openxmlformats.org/officeDocument/2006/relationships/image" Target="../media/image604.png"/><Relationship Id="rId10" Type="http://schemas.openxmlformats.org/officeDocument/2006/relationships/customXml" Target="../ink/ink540.xml"/><Relationship Id="rId31" Type="http://schemas.openxmlformats.org/officeDocument/2006/relationships/image" Target="../media/image556.png"/><Relationship Id="rId52" Type="http://schemas.openxmlformats.org/officeDocument/2006/relationships/customXml" Target="../ink/ink561.xml"/><Relationship Id="rId73" Type="http://schemas.openxmlformats.org/officeDocument/2006/relationships/image" Target="../media/image577.png"/><Relationship Id="rId78" Type="http://schemas.openxmlformats.org/officeDocument/2006/relationships/customXml" Target="../ink/ink574.xml"/><Relationship Id="rId94" Type="http://schemas.openxmlformats.org/officeDocument/2006/relationships/customXml" Target="../ink/ink582.xml"/><Relationship Id="rId99" Type="http://schemas.openxmlformats.org/officeDocument/2006/relationships/image" Target="../media/image590.png"/><Relationship Id="rId101" Type="http://schemas.openxmlformats.org/officeDocument/2006/relationships/image" Target="../media/image591.png"/><Relationship Id="rId122" Type="http://schemas.openxmlformats.org/officeDocument/2006/relationships/customXml" Target="../ink/ink596.xml"/><Relationship Id="rId4" Type="http://schemas.openxmlformats.org/officeDocument/2006/relationships/customXml" Target="../ink/ink537.xml"/><Relationship Id="rId9" Type="http://schemas.openxmlformats.org/officeDocument/2006/relationships/image" Target="../media/image545.png"/></Relationships>
</file>

<file path=ppt/slides/_rels/slide4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11.xml"/><Relationship Id="rId117" Type="http://schemas.openxmlformats.org/officeDocument/2006/relationships/image" Target="../media/image662.png"/><Relationship Id="rId21" Type="http://schemas.openxmlformats.org/officeDocument/2006/relationships/image" Target="../media/image614.png"/><Relationship Id="rId42" Type="http://schemas.openxmlformats.org/officeDocument/2006/relationships/customXml" Target="../ink/ink619.xml"/><Relationship Id="rId47" Type="http://schemas.openxmlformats.org/officeDocument/2006/relationships/image" Target="../media/image627.png"/><Relationship Id="rId63" Type="http://schemas.openxmlformats.org/officeDocument/2006/relationships/image" Target="../media/image635.png"/><Relationship Id="rId68" Type="http://schemas.openxmlformats.org/officeDocument/2006/relationships/customXml" Target="../ink/ink632.xml"/><Relationship Id="rId84" Type="http://schemas.openxmlformats.org/officeDocument/2006/relationships/customXml" Target="../ink/ink640.xml"/><Relationship Id="rId89" Type="http://schemas.openxmlformats.org/officeDocument/2006/relationships/image" Target="../media/image648.png"/><Relationship Id="rId112" Type="http://schemas.openxmlformats.org/officeDocument/2006/relationships/customXml" Target="../ink/ink654.xml"/><Relationship Id="rId16" Type="http://schemas.openxmlformats.org/officeDocument/2006/relationships/customXml" Target="../ink/ink606.xml"/><Relationship Id="rId107" Type="http://schemas.openxmlformats.org/officeDocument/2006/relationships/image" Target="../media/image657.png"/><Relationship Id="rId11" Type="http://schemas.openxmlformats.org/officeDocument/2006/relationships/image" Target="../media/image609.png"/><Relationship Id="rId32" Type="http://schemas.openxmlformats.org/officeDocument/2006/relationships/customXml" Target="../ink/ink614.xml"/><Relationship Id="rId37" Type="http://schemas.openxmlformats.org/officeDocument/2006/relationships/image" Target="../media/image622.png"/><Relationship Id="rId53" Type="http://schemas.openxmlformats.org/officeDocument/2006/relationships/image" Target="../media/image630.png"/><Relationship Id="rId58" Type="http://schemas.openxmlformats.org/officeDocument/2006/relationships/customXml" Target="../ink/ink627.xml"/><Relationship Id="rId74" Type="http://schemas.openxmlformats.org/officeDocument/2006/relationships/customXml" Target="../ink/ink635.xml"/><Relationship Id="rId79" Type="http://schemas.openxmlformats.org/officeDocument/2006/relationships/image" Target="../media/image643.png"/><Relationship Id="rId102" Type="http://schemas.openxmlformats.org/officeDocument/2006/relationships/customXml" Target="../ink/ink649.xml"/><Relationship Id="rId5" Type="http://schemas.openxmlformats.org/officeDocument/2006/relationships/image" Target="../media/image606.png"/><Relationship Id="rId90" Type="http://schemas.openxmlformats.org/officeDocument/2006/relationships/customXml" Target="../ink/ink643.xml"/><Relationship Id="rId95" Type="http://schemas.openxmlformats.org/officeDocument/2006/relationships/image" Target="../media/image651.png"/><Relationship Id="rId22" Type="http://schemas.openxmlformats.org/officeDocument/2006/relationships/customXml" Target="../ink/ink609.xml"/><Relationship Id="rId27" Type="http://schemas.openxmlformats.org/officeDocument/2006/relationships/image" Target="../media/image617.png"/><Relationship Id="rId43" Type="http://schemas.openxmlformats.org/officeDocument/2006/relationships/image" Target="../media/image625.png"/><Relationship Id="rId48" Type="http://schemas.openxmlformats.org/officeDocument/2006/relationships/customXml" Target="../ink/ink622.xml"/><Relationship Id="rId64" Type="http://schemas.openxmlformats.org/officeDocument/2006/relationships/customXml" Target="../ink/ink630.xml"/><Relationship Id="rId69" Type="http://schemas.openxmlformats.org/officeDocument/2006/relationships/image" Target="../media/image638.png"/><Relationship Id="rId113" Type="http://schemas.openxmlformats.org/officeDocument/2006/relationships/image" Target="../media/image660.png"/><Relationship Id="rId118" Type="http://schemas.openxmlformats.org/officeDocument/2006/relationships/customXml" Target="../ink/ink657.xml"/><Relationship Id="rId80" Type="http://schemas.openxmlformats.org/officeDocument/2006/relationships/customXml" Target="../ink/ink638.xml"/><Relationship Id="rId85" Type="http://schemas.openxmlformats.org/officeDocument/2006/relationships/image" Target="../media/image646.png"/><Relationship Id="rId12" Type="http://schemas.openxmlformats.org/officeDocument/2006/relationships/customXml" Target="../ink/ink604.xml"/><Relationship Id="rId17" Type="http://schemas.openxmlformats.org/officeDocument/2006/relationships/image" Target="../media/image612.png"/><Relationship Id="rId33" Type="http://schemas.openxmlformats.org/officeDocument/2006/relationships/image" Target="../media/image620.png"/><Relationship Id="rId38" Type="http://schemas.openxmlformats.org/officeDocument/2006/relationships/customXml" Target="../ink/ink617.xml"/><Relationship Id="rId59" Type="http://schemas.openxmlformats.org/officeDocument/2006/relationships/image" Target="../media/image633.png"/><Relationship Id="rId103" Type="http://schemas.openxmlformats.org/officeDocument/2006/relationships/image" Target="../media/image655.png"/><Relationship Id="rId108" Type="http://schemas.openxmlformats.org/officeDocument/2006/relationships/customXml" Target="../ink/ink652.xml"/><Relationship Id="rId54" Type="http://schemas.openxmlformats.org/officeDocument/2006/relationships/customXml" Target="../ink/ink625.xml"/><Relationship Id="rId70" Type="http://schemas.openxmlformats.org/officeDocument/2006/relationships/customXml" Target="../ink/ink633.xml"/><Relationship Id="rId75" Type="http://schemas.openxmlformats.org/officeDocument/2006/relationships/image" Target="../media/image641.png"/><Relationship Id="rId91" Type="http://schemas.openxmlformats.org/officeDocument/2006/relationships/image" Target="../media/image649.png"/><Relationship Id="rId96" Type="http://schemas.openxmlformats.org/officeDocument/2006/relationships/customXml" Target="../ink/ink64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01.xml"/><Relationship Id="rId23" Type="http://schemas.openxmlformats.org/officeDocument/2006/relationships/image" Target="../media/image615.png"/><Relationship Id="rId28" Type="http://schemas.openxmlformats.org/officeDocument/2006/relationships/customXml" Target="../ink/ink612.xml"/><Relationship Id="rId49" Type="http://schemas.openxmlformats.org/officeDocument/2006/relationships/image" Target="../media/image628.png"/><Relationship Id="rId114" Type="http://schemas.openxmlformats.org/officeDocument/2006/relationships/customXml" Target="../ink/ink655.xml"/><Relationship Id="rId119" Type="http://schemas.openxmlformats.org/officeDocument/2006/relationships/image" Target="../media/image663.png"/><Relationship Id="rId44" Type="http://schemas.openxmlformats.org/officeDocument/2006/relationships/customXml" Target="../ink/ink620.xml"/><Relationship Id="rId60" Type="http://schemas.openxmlformats.org/officeDocument/2006/relationships/customXml" Target="../ink/ink628.xml"/><Relationship Id="rId65" Type="http://schemas.openxmlformats.org/officeDocument/2006/relationships/image" Target="../media/image636.png"/><Relationship Id="rId81" Type="http://schemas.openxmlformats.org/officeDocument/2006/relationships/image" Target="../media/image644.png"/><Relationship Id="rId86" Type="http://schemas.openxmlformats.org/officeDocument/2006/relationships/customXml" Target="../ink/ink641.xml"/><Relationship Id="rId4" Type="http://schemas.openxmlformats.org/officeDocument/2006/relationships/customXml" Target="../ink/ink600.xml"/><Relationship Id="rId9" Type="http://schemas.openxmlformats.org/officeDocument/2006/relationships/image" Target="../media/image608.png"/><Relationship Id="rId13" Type="http://schemas.openxmlformats.org/officeDocument/2006/relationships/image" Target="../media/image610.png"/><Relationship Id="rId18" Type="http://schemas.openxmlformats.org/officeDocument/2006/relationships/customXml" Target="../ink/ink607.xml"/><Relationship Id="rId39" Type="http://schemas.openxmlformats.org/officeDocument/2006/relationships/image" Target="../media/image623.png"/><Relationship Id="rId109" Type="http://schemas.openxmlformats.org/officeDocument/2006/relationships/image" Target="../media/image658.png"/><Relationship Id="rId34" Type="http://schemas.openxmlformats.org/officeDocument/2006/relationships/customXml" Target="../ink/ink615.xml"/><Relationship Id="rId50" Type="http://schemas.openxmlformats.org/officeDocument/2006/relationships/customXml" Target="../ink/ink623.xml"/><Relationship Id="rId55" Type="http://schemas.openxmlformats.org/officeDocument/2006/relationships/image" Target="../media/image631.png"/><Relationship Id="rId76" Type="http://schemas.openxmlformats.org/officeDocument/2006/relationships/customXml" Target="../ink/ink636.xml"/><Relationship Id="rId97" Type="http://schemas.openxmlformats.org/officeDocument/2006/relationships/image" Target="../media/image652.png"/><Relationship Id="rId104" Type="http://schemas.openxmlformats.org/officeDocument/2006/relationships/customXml" Target="../ink/ink650.xml"/><Relationship Id="rId120" Type="http://schemas.openxmlformats.org/officeDocument/2006/relationships/customXml" Target="../ink/ink658.xml"/><Relationship Id="rId7" Type="http://schemas.openxmlformats.org/officeDocument/2006/relationships/image" Target="../media/image607.png"/><Relationship Id="rId71" Type="http://schemas.openxmlformats.org/officeDocument/2006/relationships/image" Target="../media/image639.png"/><Relationship Id="rId92" Type="http://schemas.openxmlformats.org/officeDocument/2006/relationships/customXml" Target="../ink/ink644.xml"/><Relationship Id="rId2" Type="http://schemas.openxmlformats.org/officeDocument/2006/relationships/customXml" Target="../ink/ink599.xml"/><Relationship Id="rId29" Type="http://schemas.openxmlformats.org/officeDocument/2006/relationships/image" Target="../media/image618.png"/><Relationship Id="rId24" Type="http://schemas.openxmlformats.org/officeDocument/2006/relationships/customXml" Target="../ink/ink610.xml"/><Relationship Id="rId40" Type="http://schemas.openxmlformats.org/officeDocument/2006/relationships/customXml" Target="../ink/ink618.xml"/><Relationship Id="rId45" Type="http://schemas.openxmlformats.org/officeDocument/2006/relationships/image" Target="../media/image626.png"/><Relationship Id="rId66" Type="http://schemas.openxmlformats.org/officeDocument/2006/relationships/customXml" Target="../ink/ink631.xml"/><Relationship Id="rId87" Type="http://schemas.openxmlformats.org/officeDocument/2006/relationships/image" Target="../media/image647.png"/><Relationship Id="rId110" Type="http://schemas.openxmlformats.org/officeDocument/2006/relationships/customXml" Target="../ink/ink653.xml"/><Relationship Id="rId115" Type="http://schemas.openxmlformats.org/officeDocument/2006/relationships/image" Target="../media/image661.png"/><Relationship Id="rId61" Type="http://schemas.openxmlformats.org/officeDocument/2006/relationships/image" Target="../media/image634.png"/><Relationship Id="rId82" Type="http://schemas.openxmlformats.org/officeDocument/2006/relationships/customXml" Target="../ink/ink639.xml"/><Relationship Id="rId19" Type="http://schemas.openxmlformats.org/officeDocument/2006/relationships/image" Target="../media/image613.png"/><Relationship Id="rId14" Type="http://schemas.openxmlformats.org/officeDocument/2006/relationships/customXml" Target="../ink/ink605.xml"/><Relationship Id="rId30" Type="http://schemas.openxmlformats.org/officeDocument/2006/relationships/customXml" Target="../ink/ink613.xml"/><Relationship Id="rId35" Type="http://schemas.openxmlformats.org/officeDocument/2006/relationships/image" Target="../media/image621.png"/><Relationship Id="rId56" Type="http://schemas.openxmlformats.org/officeDocument/2006/relationships/customXml" Target="../ink/ink626.xml"/><Relationship Id="rId77" Type="http://schemas.openxmlformats.org/officeDocument/2006/relationships/image" Target="../media/image642.png"/><Relationship Id="rId100" Type="http://schemas.openxmlformats.org/officeDocument/2006/relationships/customXml" Target="../ink/ink648.xml"/><Relationship Id="rId105" Type="http://schemas.openxmlformats.org/officeDocument/2006/relationships/image" Target="../media/image656.png"/><Relationship Id="rId8" Type="http://schemas.openxmlformats.org/officeDocument/2006/relationships/customXml" Target="../ink/ink602.xml"/><Relationship Id="rId51" Type="http://schemas.openxmlformats.org/officeDocument/2006/relationships/image" Target="../media/image629.png"/><Relationship Id="rId72" Type="http://schemas.openxmlformats.org/officeDocument/2006/relationships/customXml" Target="../ink/ink634.xml"/><Relationship Id="rId93" Type="http://schemas.openxmlformats.org/officeDocument/2006/relationships/image" Target="../media/image650.png"/><Relationship Id="rId98" Type="http://schemas.openxmlformats.org/officeDocument/2006/relationships/customXml" Target="../ink/ink647.xml"/><Relationship Id="rId121" Type="http://schemas.openxmlformats.org/officeDocument/2006/relationships/image" Target="../media/image664.png"/><Relationship Id="rId3" Type="http://schemas.openxmlformats.org/officeDocument/2006/relationships/image" Target="../media/image605.png"/><Relationship Id="rId25" Type="http://schemas.openxmlformats.org/officeDocument/2006/relationships/image" Target="../media/image616.png"/><Relationship Id="rId46" Type="http://schemas.openxmlformats.org/officeDocument/2006/relationships/customXml" Target="../ink/ink621.xml"/><Relationship Id="rId67" Type="http://schemas.openxmlformats.org/officeDocument/2006/relationships/image" Target="../media/image637.png"/><Relationship Id="rId116" Type="http://schemas.openxmlformats.org/officeDocument/2006/relationships/customXml" Target="../ink/ink656.xml"/><Relationship Id="rId20" Type="http://schemas.openxmlformats.org/officeDocument/2006/relationships/customXml" Target="../ink/ink608.xml"/><Relationship Id="rId41" Type="http://schemas.openxmlformats.org/officeDocument/2006/relationships/image" Target="../media/image624.png"/><Relationship Id="rId62" Type="http://schemas.openxmlformats.org/officeDocument/2006/relationships/customXml" Target="../ink/ink629.xml"/><Relationship Id="rId83" Type="http://schemas.openxmlformats.org/officeDocument/2006/relationships/image" Target="../media/image645.png"/><Relationship Id="rId88" Type="http://schemas.openxmlformats.org/officeDocument/2006/relationships/customXml" Target="../ink/ink642.xml"/><Relationship Id="rId111" Type="http://schemas.openxmlformats.org/officeDocument/2006/relationships/image" Target="../media/image659.png"/><Relationship Id="rId15" Type="http://schemas.openxmlformats.org/officeDocument/2006/relationships/image" Target="../media/image611.png"/><Relationship Id="rId36" Type="http://schemas.openxmlformats.org/officeDocument/2006/relationships/customXml" Target="../ink/ink616.xml"/><Relationship Id="rId57" Type="http://schemas.openxmlformats.org/officeDocument/2006/relationships/image" Target="../media/image632.png"/><Relationship Id="rId106" Type="http://schemas.openxmlformats.org/officeDocument/2006/relationships/customXml" Target="../ink/ink651.xml"/><Relationship Id="rId10" Type="http://schemas.openxmlformats.org/officeDocument/2006/relationships/customXml" Target="../ink/ink603.xml"/><Relationship Id="rId31" Type="http://schemas.openxmlformats.org/officeDocument/2006/relationships/image" Target="../media/image619.png"/><Relationship Id="rId52" Type="http://schemas.openxmlformats.org/officeDocument/2006/relationships/customXml" Target="../ink/ink624.xml"/><Relationship Id="rId73" Type="http://schemas.openxmlformats.org/officeDocument/2006/relationships/image" Target="../media/image640.png"/><Relationship Id="rId78" Type="http://schemas.openxmlformats.org/officeDocument/2006/relationships/customXml" Target="../ink/ink637.xml"/><Relationship Id="rId94" Type="http://schemas.openxmlformats.org/officeDocument/2006/relationships/customXml" Target="../ink/ink645.xml"/><Relationship Id="rId99" Type="http://schemas.openxmlformats.org/officeDocument/2006/relationships/image" Target="../media/image653.png"/><Relationship Id="rId101" Type="http://schemas.openxmlformats.org/officeDocument/2006/relationships/image" Target="../media/image6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64.xml"/><Relationship Id="rId18" Type="http://schemas.openxmlformats.org/officeDocument/2006/relationships/image" Target="../media/image672.png"/><Relationship Id="rId26" Type="http://schemas.openxmlformats.org/officeDocument/2006/relationships/image" Target="../media/image676.png"/><Relationship Id="rId39" Type="http://schemas.openxmlformats.org/officeDocument/2006/relationships/customXml" Target="../ink/ink677.xml"/><Relationship Id="rId21" Type="http://schemas.openxmlformats.org/officeDocument/2006/relationships/customXml" Target="../ink/ink668.xml"/><Relationship Id="rId34" Type="http://schemas.openxmlformats.org/officeDocument/2006/relationships/image" Target="../media/image680.png"/><Relationship Id="rId42" Type="http://schemas.openxmlformats.org/officeDocument/2006/relationships/image" Target="../media/image684.png"/><Relationship Id="rId7" Type="http://schemas.openxmlformats.org/officeDocument/2006/relationships/customXml" Target="../ink/ink661.xm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71.png"/><Relationship Id="rId20" Type="http://schemas.openxmlformats.org/officeDocument/2006/relationships/image" Target="../media/image673.png"/><Relationship Id="rId29" Type="http://schemas.openxmlformats.org/officeDocument/2006/relationships/customXml" Target="../ink/ink672.xml"/><Relationship Id="rId41" Type="http://schemas.openxmlformats.org/officeDocument/2006/relationships/customXml" Target="../ink/ink6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6.png"/><Relationship Id="rId11" Type="http://schemas.openxmlformats.org/officeDocument/2006/relationships/customXml" Target="../ink/ink663.xml"/><Relationship Id="rId24" Type="http://schemas.openxmlformats.org/officeDocument/2006/relationships/image" Target="../media/image675.png"/><Relationship Id="rId32" Type="http://schemas.openxmlformats.org/officeDocument/2006/relationships/image" Target="../media/image679.png"/><Relationship Id="rId37" Type="http://schemas.openxmlformats.org/officeDocument/2006/relationships/customXml" Target="../ink/ink676.xml"/><Relationship Id="rId40" Type="http://schemas.openxmlformats.org/officeDocument/2006/relationships/image" Target="../media/image683.png"/><Relationship Id="rId5" Type="http://schemas.openxmlformats.org/officeDocument/2006/relationships/customXml" Target="../ink/ink660.xml"/><Relationship Id="rId15" Type="http://schemas.openxmlformats.org/officeDocument/2006/relationships/customXml" Target="../ink/ink665.xml"/><Relationship Id="rId23" Type="http://schemas.openxmlformats.org/officeDocument/2006/relationships/customXml" Target="../ink/ink669.xml"/><Relationship Id="rId28" Type="http://schemas.openxmlformats.org/officeDocument/2006/relationships/image" Target="../media/image677.png"/><Relationship Id="rId36" Type="http://schemas.openxmlformats.org/officeDocument/2006/relationships/image" Target="../media/image681.png"/><Relationship Id="rId10" Type="http://schemas.openxmlformats.org/officeDocument/2006/relationships/image" Target="../media/image668.png"/><Relationship Id="rId19" Type="http://schemas.openxmlformats.org/officeDocument/2006/relationships/customXml" Target="../ink/ink667.xml"/><Relationship Id="rId31" Type="http://schemas.openxmlformats.org/officeDocument/2006/relationships/customXml" Target="../ink/ink673.xml"/><Relationship Id="rId44" Type="http://schemas.openxmlformats.org/officeDocument/2006/relationships/image" Target="../media/image685.png"/><Relationship Id="rId4" Type="http://schemas.openxmlformats.org/officeDocument/2006/relationships/image" Target="../media/image665.png"/><Relationship Id="rId9" Type="http://schemas.openxmlformats.org/officeDocument/2006/relationships/customXml" Target="../ink/ink662.xml"/><Relationship Id="rId14" Type="http://schemas.openxmlformats.org/officeDocument/2006/relationships/image" Target="../media/image670.png"/><Relationship Id="rId22" Type="http://schemas.openxmlformats.org/officeDocument/2006/relationships/image" Target="../media/image674.png"/><Relationship Id="rId27" Type="http://schemas.openxmlformats.org/officeDocument/2006/relationships/customXml" Target="../ink/ink671.xml"/><Relationship Id="rId30" Type="http://schemas.openxmlformats.org/officeDocument/2006/relationships/image" Target="../media/image678.png"/><Relationship Id="rId35" Type="http://schemas.openxmlformats.org/officeDocument/2006/relationships/customXml" Target="../ink/ink675.xml"/><Relationship Id="rId43" Type="http://schemas.openxmlformats.org/officeDocument/2006/relationships/customXml" Target="../ink/ink679.xml"/><Relationship Id="rId8" Type="http://schemas.openxmlformats.org/officeDocument/2006/relationships/image" Target="../media/image667.png"/><Relationship Id="rId3" Type="http://schemas.openxmlformats.org/officeDocument/2006/relationships/customXml" Target="../ink/ink659.xml"/><Relationship Id="rId12" Type="http://schemas.openxmlformats.org/officeDocument/2006/relationships/image" Target="../media/image669.png"/><Relationship Id="rId17" Type="http://schemas.openxmlformats.org/officeDocument/2006/relationships/customXml" Target="../ink/ink666.xml"/><Relationship Id="rId25" Type="http://schemas.openxmlformats.org/officeDocument/2006/relationships/customXml" Target="../ink/ink670.xml"/><Relationship Id="rId33" Type="http://schemas.openxmlformats.org/officeDocument/2006/relationships/customXml" Target="../ink/ink674.xml"/><Relationship Id="rId38" Type="http://schemas.openxmlformats.org/officeDocument/2006/relationships/image" Target="../media/image68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83.xml"/><Relationship Id="rId3" Type="http://schemas.openxmlformats.org/officeDocument/2006/relationships/image" Target="../media/image686.png"/><Relationship Id="rId7" Type="http://schemas.openxmlformats.org/officeDocument/2006/relationships/image" Target="../media/image688.png"/><Relationship Id="rId2" Type="http://schemas.openxmlformats.org/officeDocument/2006/relationships/customXml" Target="../ink/ink68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82.xml"/><Relationship Id="rId11" Type="http://schemas.openxmlformats.org/officeDocument/2006/relationships/image" Target="../media/image690.png"/><Relationship Id="rId5" Type="http://schemas.openxmlformats.org/officeDocument/2006/relationships/image" Target="../media/image687.png"/><Relationship Id="rId10" Type="http://schemas.openxmlformats.org/officeDocument/2006/relationships/customXml" Target="../ink/ink684.xml"/><Relationship Id="rId4" Type="http://schemas.openxmlformats.org/officeDocument/2006/relationships/customXml" Target="../ink/ink681.xml"/><Relationship Id="rId9" Type="http://schemas.openxmlformats.org/officeDocument/2006/relationships/image" Target="../media/image68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28.png"/></Relationships>
</file>

<file path=ppt/slides/_rels/slide5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00.png"/><Relationship Id="rId21" Type="http://schemas.openxmlformats.org/officeDocument/2006/relationships/image" Target="../media/image552.png"/><Relationship Id="rId42" Type="http://schemas.openxmlformats.org/officeDocument/2006/relationships/customXml" Target="../ink/ink705.xml"/><Relationship Id="rId63" Type="http://schemas.openxmlformats.org/officeDocument/2006/relationships/image" Target="../media/image573.png"/><Relationship Id="rId84" Type="http://schemas.openxmlformats.org/officeDocument/2006/relationships/customXml" Target="../ink/ink726.xml"/><Relationship Id="rId138" Type="http://schemas.openxmlformats.org/officeDocument/2006/relationships/customXml" Target="../ink/ink753.xml"/><Relationship Id="rId159" Type="http://schemas.openxmlformats.org/officeDocument/2006/relationships/image" Target="../media/image708.png"/><Relationship Id="rId170" Type="http://schemas.openxmlformats.org/officeDocument/2006/relationships/customXml" Target="../ink/ink769.xml"/><Relationship Id="rId191" Type="http://schemas.openxmlformats.org/officeDocument/2006/relationships/image" Target="../media/image724.png"/><Relationship Id="rId107" Type="http://schemas.openxmlformats.org/officeDocument/2006/relationships/image" Target="../media/image595.png"/><Relationship Id="rId11" Type="http://schemas.openxmlformats.org/officeDocument/2006/relationships/image" Target="../media/image547.png"/><Relationship Id="rId32" Type="http://schemas.openxmlformats.org/officeDocument/2006/relationships/customXml" Target="../ink/ink700.xml"/><Relationship Id="rId53" Type="http://schemas.openxmlformats.org/officeDocument/2006/relationships/image" Target="../media/image568.png"/><Relationship Id="rId74" Type="http://schemas.openxmlformats.org/officeDocument/2006/relationships/customXml" Target="../ink/ink721.xml"/><Relationship Id="rId128" Type="http://schemas.openxmlformats.org/officeDocument/2006/relationships/customXml" Target="../ink/ink748.xml"/><Relationship Id="rId149" Type="http://schemas.openxmlformats.org/officeDocument/2006/relationships/image" Target="../media/image703.png"/><Relationship Id="rId5" Type="http://schemas.openxmlformats.org/officeDocument/2006/relationships/image" Target="../media/image543.png"/><Relationship Id="rId95" Type="http://schemas.openxmlformats.org/officeDocument/2006/relationships/image" Target="../media/image589.png"/><Relationship Id="rId160" Type="http://schemas.openxmlformats.org/officeDocument/2006/relationships/customXml" Target="../ink/ink764.xml"/><Relationship Id="rId181" Type="http://schemas.openxmlformats.org/officeDocument/2006/relationships/image" Target="../media/image719.png"/><Relationship Id="rId22" Type="http://schemas.openxmlformats.org/officeDocument/2006/relationships/customXml" Target="../ink/ink695.xml"/><Relationship Id="rId43" Type="http://schemas.openxmlformats.org/officeDocument/2006/relationships/image" Target="../media/image563.png"/><Relationship Id="rId64" Type="http://schemas.openxmlformats.org/officeDocument/2006/relationships/customXml" Target="../ink/ink716.xml"/><Relationship Id="rId118" Type="http://schemas.openxmlformats.org/officeDocument/2006/relationships/customXml" Target="../ink/ink743.xml"/><Relationship Id="rId139" Type="http://schemas.openxmlformats.org/officeDocument/2006/relationships/image" Target="../media/image698.png"/><Relationship Id="rId85" Type="http://schemas.openxmlformats.org/officeDocument/2006/relationships/image" Target="../media/image584.png"/><Relationship Id="rId150" Type="http://schemas.openxmlformats.org/officeDocument/2006/relationships/customXml" Target="../ink/ink759.xml"/><Relationship Id="rId171" Type="http://schemas.openxmlformats.org/officeDocument/2006/relationships/image" Target="../media/image714.png"/><Relationship Id="rId192" Type="http://schemas.openxmlformats.org/officeDocument/2006/relationships/customXml" Target="../ink/ink780.xml"/><Relationship Id="rId12" Type="http://schemas.openxmlformats.org/officeDocument/2006/relationships/customXml" Target="../ink/ink690.xml"/><Relationship Id="rId33" Type="http://schemas.openxmlformats.org/officeDocument/2006/relationships/image" Target="../media/image558.png"/><Relationship Id="rId108" Type="http://schemas.openxmlformats.org/officeDocument/2006/relationships/customXml" Target="../ink/ink738.xml"/><Relationship Id="rId129" Type="http://schemas.openxmlformats.org/officeDocument/2006/relationships/image" Target="../media/image693.png"/><Relationship Id="rId54" Type="http://schemas.openxmlformats.org/officeDocument/2006/relationships/customXml" Target="../ink/ink711.xml"/><Relationship Id="rId75" Type="http://schemas.openxmlformats.org/officeDocument/2006/relationships/image" Target="../media/image579.png"/><Relationship Id="rId96" Type="http://schemas.openxmlformats.org/officeDocument/2006/relationships/customXml" Target="../ink/ink732.xml"/><Relationship Id="rId140" Type="http://schemas.openxmlformats.org/officeDocument/2006/relationships/customXml" Target="../ink/ink754.xml"/><Relationship Id="rId161" Type="http://schemas.openxmlformats.org/officeDocument/2006/relationships/image" Target="../media/image709.png"/><Relationship Id="rId182" Type="http://schemas.openxmlformats.org/officeDocument/2006/relationships/customXml" Target="../ink/ink775.xml"/><Relationship Id="rId6" Type="http://schemas.openxmlformats.org/officeDocument/2006/relationships/customXml" Target="../ink/ink687.xml"/><Relationship Id="rId23" Type="http://schemas.openxmlformats.org/officeDocument/2006/relationships/image" Target="../media/image553.png"/><Relationship Id="rId119" Type="http://schemas.openxmlformats.org/officeDocument/2006/relationships/image" Target="../media/image601.png"/><Relationship Id="rId44" Type="http://schemas.openxmlformats.org/officeDocument/2006/relationships/customXml" Target="../ink/ink706.xml"/><Relationship Id="rId65" Type="http://schemas.openxmlformats.org/officeDocument/2006/relationships/image" Target="../media/image574.png"/><Relationship Id="rId86" Type="http://schemas.openxmlformats.org/officeDocument/2006/relationships/customXml" Target="../ink/ink727.xml"/><Relationship Id="rId130" Type="http://schemas.openxmlformats.org/officeDocument/2006/relationships/customXml" Target="../ink/ink749.xml"/><Relationship Id="rId151" Type="http://schemas.openxmlformats.org/officeDocument/2006/relationships/image" Target="../media/image704.png"/><Relationship Id="rId172" Type="http://schemas.openxmlformats.org/officeDocument/2006/relationships/customXml" Target="../ink/ink770.xml"/><Relationship Id="rId193" Type="http://schemas.openxmlformats.org/officeDocument/2006/relationships/image" Target="../media/image725.png"/><Relationship Id="rId13" Type="http://schemas.openxmlformats.org/officeDocument/2006/relationships/image" Target="../media/image548.png"/><Relationship Id="rId109" Type="http://schemas.openxmlformats.org/officeDocument/2006/relationships/image" Target="../media/image596.png"/><Relationship Id="rId34" Type="http://schemas.openxmlformats.org/officeDocument/2006/relationships/customXml" Target="../ink/ink701.xml"/><Relationship Id="rId55" Type="http://schemas.openxmlformats.org/officeDocument/2006/relationships/image" Target="../media/image569.png"/><Relationship Id="rId76" Type="http://schemas.openxmlformats.org/officeDocument/2006/relationships/customXml" Target="../ink/ink722.xml"/><Relationship Id="rId97" Type="http://schemas.openxmlformats.org/officeDocument/2006/relationships/image" Target="../media/image590.png"/><Relationship Id="rId120" Type="http://schemas.openxmlformats.org/officeDocument/2006/relationships/customXml" Target="../ink/ink744.xml"/><Relationship Id="rId141" Type="http://schemas.openxmlformats.org/officeDocument/2006/relationships/image" Target="../media/image699.png"/><Relationship Id="rId7" Type="http://schemas.openxmlformats.org/officeDocument/2006/relationships/image" Target="../media/image544.png"/><Relationship Id="rId71" Type="http://schemas.openxmlformats.org/officeDocument/2006/relationships/image" Target="../media/image577.png"/><Relationship Id="rId92" Type="http://schemas.openxmlformats.org/officeDocument/2006/relationships/customXml" Target="../ink/ink730.xml"/><Relationship Id="rId162" Type="http://schemas.openxmlformats.org/officeDocument/2006/relationships/customXml" Target="../ink/ink765.xml"/><Relationship Id="rId183" Type="http://schemas.openxmlformats.org/officeDocument/2006/relationships/image" Target="../media/image720.png"/><Relationship Id="rId2" Type="http://schemas.openxmlformats.org/officeDocument/2006/relationships/customXml" Target="../ink/ink685.xml"/><Relationship Id="rId29" Type="http://schemas.openxmlformats.org/officeDocument/2006/relationships/image" Target="../media/image556.png"/><Relationship Id="rId24" Type="http://schemas.openxmlformats.org/officeDocument/2006/relationships/customXml" Target="../ink/ink696.xml"/><Relationship Id="rId40" Type="http://schemas.openxmlformats.org/officeDocument/2006/relationships/customXml" Target="../ink/ink704.xml"/><Relationship Id="rId45" Type="http://schemas.openxmlformats.org/officeDocument/2006/relationships/image" Target="../media/image564.png"/><Relationship Id="rId66" Type="http://schemas.openxmlformats.org/officeDocument/2006/relationships/customXml" Target="../ink/ink717.xml"/><Relationship Id="rId87" Type="http://schemas.openxmlformats.org/officeDocument/2006/relationships/image" Target="../media/image585.png"/><Relationship Id="rId110" Type="http://schemas.openxmlformats.org/officeDocument/2006/relationships/customXml" Target="../ink/ink739.xml"/><Relationship Id="rId115" Type="http://schemas.openxmlformats.org/officeDocument/2006/relationships/image" Target="../media/image599.png"/><Relationship Id="rId131" Type="http://schemas.openxmlformats.org/officeDocument/2006/relationships/image" Target="../media/image694.png"/><Relationship Id="rId136" Type="http://schemas.openxmlformats.org/officeDocument/2006/relationships/customXml" Target="../ink/ink752.xml"/><Relationship Id="rId157" Type="http://schemas.openxmlformats.org/officeDocument/2006/relationships/image" Target="../media/image707.png"/><Relationship Id="rId178" Type="http://schemas.openxmlformats.org/officeDocument/2006/relationships/customXml" Target="../ink/ink773.xml"/><Relationship Id="rId61" Type="http://schemas.openxmlformats.org/officeDocument/2006/relationships/image" Target="../media/image572.png"/><Relationship Id="rId82" Type="http://schemas.openxmlformats.org/officeDocument/2006/relationships/customXml" Target="../ink/ink725.xml"/><Relationship Id="rId152" Type="http://schemas.openxmlformats.org/officeDocument/2006/relationships/customXml" Target="../ink/ink760.xml"/><Relationship Id="rId173" Type="http://schemas.openxmlformats.org/officeDocument/2006/relationships/image" Target="../media/image715.png"/><Relationship Id="rId194" Type="http://schemas.openxmlformats.org/officeDocument/2006/relationships/customXml" Target="../ink/ink781.xml"/><Relationship Id="rId199" Type="http://schemas.openxmlformats.org/officeDocument/2006/relationships/image" Target="../media/image728.png"/><Relationship Id="rId19" Type="http://schemas.openxmlformats.org/officeDocument/2006/relationships/image" Target="../media/image551.png"/><Relationship Id="rId14" Type="http://schemas.openxmlformats.org/officeDocument/2006/relationships/customXml" Target="../ink/ink691.xml"/><Relationship Id="rId30" Type="http://schemas.openxmlformats.org/officeDocument/2006/relationships/customXml" Target="../ink/ink699.xml"/><Relationship Id="rId35" Type="http://schemas.openxmlformats.org/officeDocument/2006/relationships/image" Target="../media/image559.png"/><Relationship Id="rId56" Type="http://schemas.openxmlformats.org/officeDocument/2006/relationships/customXml" Target="../ink/ink712.xml"/><Relationship Id="rId77" Type="http://schemas.openxmlformats.org/officeDocument/2006/relationships/image" Target="../media/image580.png"/><Relationship Id="rId100" Type="http://schemas.openxmlformats.org/officeDocument/2006/relationships/customXml" Target="../ink/ink734.xml"/><Relationship Id="rId105" Type="http://schemas.openxmlformats.org/officeDocument/2006/relationships/image" Target="../media/image594.png"/><Relationship Id="rId126" Type="http://schemas.openxmlformats.org/officeDocument/2006/relationships/customXml" Target="../ink/ink747.xml"/><Relationship Id="rId147" Type="http://schemas.openxmlformats.org/officeDocument/2006/relationships/image" Target="../media/image702.png"/><Relationship Id="rId168" Type="http://schemas.openxmlformats.org/officeDocument/2006/relationships/customXml" Target="../ink/ink768.xml"/><Relationship Id="rId8" Type="http://schemas.openxmlformats.org/officeDocument/2006/relationships/customXml" Target="../ink/ink688.xml"/><Relationship Id="rId51" Type="http://schemas.openxmlformats.org/officeDocument/2006/relationships/image" Target="../media/image567.png"/><Relationship Id="rId72" Type="http://schemas.openxmlformats.org/officeDocument/2006/relationships/customXml" Target="../ink/ink720.xml"/><Relationship Id="rId93" Type="http://schemas.openxmlformats.org/officeDocument/2006/relationships/image" Target="../media/image588.png"/><Relationship Id="rId98" Type="http://schemas.openxmlformats.org/officeDocument/2006/relationships/customXml" Target="../ink/ink733.xml"/><Relationship Id="rId121" Type="http://schemas.openxmlformats.org/officeDocument/2006/relationships/image" Target="../media/image602.png"/><Relationship Id="rId142" Type="http://schemas.openxmlformats.org/officeDocument/2006/relationships/customXml" Target="../ink/ink755.xml"/><Relationship Id="rId163" Type="http://schemas.openxmlformats.org/officeDocument/2006/relationships/image" Target="../media/image710.png"/><Relationship Id="rId184" Type="http://schemas.openxmlformats.org/officeDocument/2006/relationships/customXml" Target="../ink/ink776.xml"/><Relationship Id="rId189" Type="http://schemas.openxmlformats.org/officeDocument/2006/relationships/image" Target="../media/image723.png"/><Relationship Id="rId3" Type="http://schemas.openxmlformats.org/officeDocument/2006/relationships/image" Target="../media/image542.png"/><Relationship Id="rId25" Type="http://schemas.openxmlformats.org/officeDocument/2006/relationships/image" Target="../media/image554.png"/><Relationship Id="rId46" Type="http://schemas.openxmlformats.org/officeDocument/2006/relationships/customXml" Target="../ink/ink707.xml"/><Relationship Id="rId67" Type="http://schemas.openxmlformats.org/officeDocument/2006/relationships/image" Target="../media/image575.png"/><Relationship Id="rId116" Type="http://schemas.openxmlformats.org/officeDocument/2006/relationships/customXml" Target="../ink/ink742.xml"/><Relationship Id="rId137" Type="http://schemas.openxmlformats.org/officeDocument/2006/relationships/image" Target="../media/image697.png"/><Relationship Id="rId158" Type="http://schemas.openxmlformats.org/officeDocument/2006/relationships/customXml" Target="../ink/ink763.xml"/><Relationship Id="rId20" Type="http://schemas.openxmlformats.org/officeDocument/2006/relationships/customXml" Target="../ink/ink694.xml"/><Relationship Id="rId41" Type="http://schemas.openxmlformats.org/officeDocument/2006/relationships/image" Target="../media/image562.png"/><Relationship Id="rId62" Type="http://schemas.openxmlformats.org/officeDocument/2006/relationships/customXml" Target="../ink/ink715.xml"/><Relationship Id="rId83" Type="http://schemas.openxmlformats.org/officeDocument/2006/relationships/image" Target="../media/image583.png"/><Relationship Id="rId88" Type="http://schemas.openxmlformats.org/officeDocument/2006/relationships/customXml" Target="../ink/ink728.xml"/><Relationship Id="rId111" Type="http://schemas.openxmlformats.org/officeDocument/2006/relationships/image" Target="../media/image597.png"/><Relationship Id="rId132" Type="http://schemas.openxmlformats.org/officeDocument/2006/relationships/customXml" Target="../ink/ink750.xml"/><Relationship Id="rId153" Type="http://schemas.openxmlformats.org/officeDocument/2006/relationships/image" Target="../media/image705.png"/><Relationship Id="rId174" Type="http://schemas.openxmlformats.org/officeDocument/2006/relationships/customXml" Target="../ink/ink771.xml"/><Relationship Id="rId179" Type="http://schemas.openxmlformats.org/officeDocument/2006/relationships/image" Target="../media/image718.png"/><Relationship Id="rId195" Type="http://schemas.openxmlformats.org/officeDocument/2006/relationships/image" Target="../media/image726.png"/><Relationship Id="rId190" Type="http://schemas.openxmlformats.org/officeDocument/2006/relationships/customXml" Target="../ink/ink779.xml"/><Relationship Id="rId15" Type="http://schemas.openxmlformats.org/officeDocument/2006/relationships/image" Target="../media/image549.png"/><Relationship Id="rId36" Type="http://schemas.openxmlformats.org/officeDocument/2006/relationships/customXml" Target="../ink/ink702.xml"/><Relationship Id="rId57" Type="http://schemas.openxmlformats.org/officeDocument/2006/relationships/image" Target="../media/image570.png"/><Relationship Id="rId106" Type="http://schemas.openxmlformats.org/officeDocument/2006/relationships/customXml" Target="../ink/ink737.xml"/><Relationship Id="rId127" Type="http://schemas.openxmlformats.org/officeDocument/2006/relationships/image" Target="../media/image692.png"/><Relationship Id="rId10" Type="http://schemas.openxmlformats.org/officeDocument/2006/relationships/customXml" Target="../ink/ink689.xml"/><Relationship Id="rId31" Type="http://schemas.openxmlformats.org/officeDocument/2006/relationships/image" Target="../media/image557.png"/><Relationship Id="rId52" Type="http://schemas.openxmlformats.org/officeDocument/2006/relationships/customXml" Target="../ink/ink710.xml"/><Relationship Id="rId73" Type="http://schemas.openxmlformats.org/officeDocument/2006/relationships/image" Target="../media/image578.png"/><Relationship Id="rId78" Type="http://schemas.openxmlformats.org/officeDocument/2006/relationships/customXml" Target="../ink/ink723.xml"/><Relationship Id="rId94" Type="http://schemas.openxmlformats.org/officeDocument/2006/relationships/customXml" Target="../ink/ink731.xml"/><Relationship Id="rId99" Type="http://schemas.openxmlformats.org/officeDocument/2006/relationships/image" Target="../media/image591.png"/><Relationship Id="rId101" Type="http://schemas.openxmlformats.org/officeDocument/2006/relationships/image" Target="../media/image592.png"/><Relationship Id="rId122" Type="http://schemas.openxmlformats.org/officeDocument/2006/relationships/customXml" Target="../ink/ink745.xml"/><Relationship Id="rId143" Type="http://schemas.openxmlformats.org/officeDocument/2006/relationships/image" Target="../media/image700.png"/><Relationship Id="rId148" Type="http://schemas.openxmlformats.org/officeDocument/2006/relationships/customXml" Target="../ink/ink758.xml"/><Relationship Id="rId164" Type="http://schemas.openxmlformats.org/officeDocument/2006/relationships/customXml" Target="../ink/ink766.xml"/><Relationship Id="rId169" Type="http://schemas.openxmlformats.org/officeDocument/2006/relationships/image" Target="../media/image713.png"/><Relationship Id="rId185" Type="http://schemas.openxmlformats.org/officeDocument/2006/relationships/image" Target="../media/image721.png"/><Relationship Id="rId4" Type="http://schemas.openxmlformats.org/officeDocument/2006/relationships/customXml" Target="../ink/ink686.xml"/><Relationship Id="rId9" Type="http://schemas.openxmlformats.org/officeDocument/2006/relationships/image" Target="../media/image545.png"/><Relationship Id="rId180" Type="http://schemas.openxmlformats.org/officeDocument/2006/relationships/customXml" Target="../ink/ink774.xml"/><Relationship Id="rId26" Type="http://schemas.openxmlformats.org/officeDocument/2006/relationships/customXml" Target="../ink/ink697.xml"/><Relationship Id="rId47" Type="http://schemas.openxmlformats.org/officeDocument/2006/relationships/image" Target="../media/image565.png"/><Relationship Id="rId68" Type="http://schemas.openxmlformats.org/officeDocument/2006/relationships/customXml" Target="../ink/ink718.xml"/><Relationship Id="rId89" Type="http://schemas.openxmlformats.org/officeDocument/2006/relationships/image" Target="../media/image586.png"/><Relationship Id="rId112" Type="http://schemas.openxmlformats.org/officeDocument/2006/relationships/customXml" Target="../ink/ink740.xml"/><Relationship Id="rId133" Type="http://schemas.openxmlformats.org/officeDocument/2006/relationships/image" Target="../media/image695.png"/><Relationship Id="rId154" Type="http://schemas.openxmlformats.org/officeDocument/2006/relationships/customXml" Target="../ink/ink761.xml"/><Relationship Id="rId175" Type="http://schemas.openxmlformats.org/officeDocument/2006/relationships/image" Target="../media/image716.png"/><Relationship Id="rId196" Type="http://schemas.openxmlformats.org/officeDocument/2006/relationships/customXml" Target="../ink/ink782.xml"/><Relationship Id="rId16" Type="http://schemas.openxmlformats.org/officeDocument/2006/relationships/customXml" Target="../ink/ink692.xml"/><Relationship Id="rId37" Type="http://schemas.openxmlformats.org/officeDocument/2006/relationships/image" Target="../media/image560.png"/><Relationship Id="rId58" Type="http://schemas.openxmlformats.org/officeDocument/2006/relationships/customXml" Target="../ink/ink713.xml"/><Relationship Id="rId79" Type="http://schemas.openxmlformats.org/officeDocument/2006/relationships/image" Target="../media/image581.png"/><Relationship Id="rId102" Type="http://schemas.openxmlformats.org/officeDocument/2006/relationships/customXml" Target="../ink/ink735.xml"/><Relationship Id="rId123" Type="http://schemas.openxmlformats.org/officeDocument/2006/relationships/image" Target="../media/image603.png"/><Relationship Id="rId144" Type="http://schemas.openxmlformats.org/officeDocument/2006/relationships/customXml" Target="../ink/ink756.xml"/><Relationship Id="rId90" Type="http://schemas.openxmlformats.org/officeDocument/2006/relationships/customXml" Target="../ink/ink729.xml"/><Relationship Id="rId165" Type="http://schemas.openxmlformats.org/officeDocument/2006/relationships/image" Target="../media/image711.png"/><Relationship Id="rId186" Type="http://schemas.openxmlformats.org/officeDocument/2006/relationships/customXml" Target="../ink/ink777.xml"/><Relationship Id="rId27" Type="http://schemas.openxmlformats.org/officeDocument/2006/relationships/image" Target="../media/image555.png"/><Relationship Id="rId48" Type="http://schemas.openxmlformats.org/officeDocument/2006/relationships/customXml" Target="../ink/ink708.xml"/><Relationship Id="rId69" Type="http://schemas.openxmlformats.org/officeDocument/2006/relationships/image" Target="../media/image576.png"/><Relationship Id="rId113" Type="http://schemas.openxmlformats.org/officeDocument/2006/relationships/image" Target="../media/image598.png"/><Relationship Id="rId134" Type="http://schemas.openxmlformats.org/officeDocument/2006/relationships/customXml" Target="../ink/ink751.xml"/><Relationship Id="rId80" Type="http://schemas.openxmlformats.org/officeDocument/2006/relationships/customXml" Target="../ink/ink724.xml"/><Relationship Id="rId155" Type="http://schemas.openxmlformats.org/officeDocument/2006/relationships/image" Target="../media/image706.png"/><Relationship Id="rId176" Type="http://schemas.openxmlformats.org/officeDocument/2006/relationships/customXml" Target="../ink/ink772.xml"/><Relationship Id="rId197" Type="http://schemas.openxmlformats.org/officeDocument/2006/relationships/image" Target="../media/image727.png"/><Relationship Id="rId17" Type="http://schemas.openxmlformats.org/officeDocument/2006/relationships/image" Target="../media/image550.png"/><Relationship Id="rId38" Type="http://schemas.openxmlformats.org/officeDocument/2006/relationships/customXml" Target="../ink/ink703.xml"/><Relationship Id="rId59" Type="http://schemas.openxmlformats.org/officeDocument/2006/relationships/image" Target="../media/image571.png"/><Relationship Id="rId103" Type="http://schemas.openxmlformats.org/officeDocument/2006/relationships/image" Target="../media/image593.png"/><Relationship Id="rId124" Type="http://schemas.openxmlformats.org/officeDocument/2006/relationships/customXml" Target="../ink/ink746.xml"/><Relationship Id="rId70" Type="http://schemas.openxmlformats.org/officeDocument/2006/relationships/customXml" Target="../ink/ink719.xml"/><Relationship Id="rId91" Type="http://schemas.openxmlformats.org/officeDocument/2006/relationships/image" Target="../media/image587.png"/><Relationship Id="rId145" Type="http://schemas.openxmlformats.org/officeDocument/2006/relationships/image" Target="../media/image701.png"/><Relationship Id="rId166" Type="http://schemas.openxmlformats.org/officeDocument/2006/relationships/customXml" Target="../ink/ink767.xml"/><Relationship Id="rId187" Type="http://schemas.openxmlformats.org/officeDocument/2006/relationships/image" Target="../media/image722.png"/><Relationship Id="rId1" Type="http://schemas.openxmlformats.org/officeDocument/2006/relationships/slideLayout" Target="../slideLayouts/slideLayout6.xml"/><Relationship Id="rId28" Type="http://schemas.openxmlformats.org/officeDocument/2006/relationships/customXml" Target="../ink/ink698.xml"/><Relationship Id="rId49" Type="http://schemas.openxmlformats.org/officeDocument/2006/relationships/image" Target="../media/image566.png"/><Relationship Id="rId114" Type="http://schemas.openxmlformats.org/officeDocument/2006/relationships/customXml" Target="../ink/ink741.xml"/><Relationship Id="rId60" Type="http://schemas.openxmlformats.org/officeDocument/2006/relationships/customXml" Target="../ink/ink714.xml"/><Relationship Id="rId81" Type="http://schemas.openxmlformats.org/officeDocument/2006/relationships/image" Target="../media/image582.png"/><Relationship Id="rId135" Type="http://schemas.openxmlformats.org/officeDocument/2006/relationships/image" Target="../media/image696.png"/><Relationship Id="rId156" Type="http://schemas.openxmlformats.org/officeDocument/2006/relationships/customXml" Target="../ink/ink762.xml"/><Relationship Id="rId177" Type="http://schemas.openxmlformats.org/officeDocument/2006/relationships/image" Target="../media/image717.png"/><Relationship Id="rId198" Type="http://schemas.openxmlformats.org/officeDocument/2006/relationships/customXml" Target="../ink/ink783.xml"/><Relationship Id="rId18" Type="http://schemas.openxmlformats.org/officeDocument/2006/relationships/customXml" Target="../ink/ink693.xml"/><Relationship Id="rId39" Type="http://schemas.openxmlformats.org/officeDocument/2006/relationships/image" Target="../media/image561.png"/><Relationship Id="rId50" Type="http://schemas.openxmlformats.org/officeDocument/2006/relationships/customXml" Target="../ink/ink709.xml"/><Relationship Id="rId104" Type="http://schemas.openxmlformats.org/officeDocument/2006/relationships/customXml" Target="../ink/ink736.xml"/><Relationship Id="rId125" Type="http://schemas.openxmlformats.org/officeDocument/2006/relationships/image" Target="../media/image604.png"/><Relationship Id="rId146" Type="http://schemas.openxmlformats.org/officeDocument/2006/relationships/customXml" Target="../ink/ink757.xml"/><Relationship Id="rId167" Type="http://schemas.openxmlformats.org/officeDocument/2006/relationships/image" Target="../media/image712.png"/><Relationship Id="rId188" Type="http://schemas.openxmlformats.org/officeDocument/2006/relationships/customXml" Target="../ink/ink77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29.png"/><Relationship Id="rId4" Type="http://schemas.openxmlformats.org/officeDocument/2006/relationships/notesSlide" Target="../notesSlides/notesSlide2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customXml" Target="../ink/ink7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1.png"/><Relationship Id="rId4" Type="http://schemas.openxmlformats.org/officeDocument/2006/relationships/customXml" Target="../ink/ink785.xml"/></Relationships>
</file>

<file path=ppt/slides/_rels/slide5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43.png"/><Relationship Id="rId21" Type="http://schemas.openxmlformats.org/officeDocument/2006/relationships/customXml" Target="../ink/ink795.xml"/><Relationship Id="rId42" Type="http://schemas.openxmlformats.org/officeDocument/2006/relationships/image" Target="../media/image751.png"/><Relationship Id="rId47" Type="http://schemas.openxmlformats.org/officeDocument/2006/relationships/customXml" Target="../ink/ink808.xml"/><Relationship Id="rId63" Type="http://schemas.openxmlformats.org/officeDocument/2006/relationships/customXml" Target="../ink/ink816.xml"/><Relationship Id="rId68" Type="http://schemas.openxmlformats.org/officeDocument/2006/relationships/image" Target="../media/image764.png"/><Relationship Id="rId84" Type="http://schemas.openxmlformats.org/officeDocument/2006/relationships/image" Target="../media/image772.png"/><Relationship Id="rId89" Type="http://schemas.openxmlformats.org/officeDocument/2006/relationships/customXml" Target="../ink/ink829.xml"/><Relationship Id="rId112" Type="http://schemas.openxmlformats.org/officeDocument/2006/relationships/image" Target="../media/image786.png"/><Relationship Id="rId16" Type="http://schemas.openxmlformats.org/officeDocument/2006/relationships/image" Target="../media/image738.png"/><Relationship Id="rId107" Type="http://schemas.openxmlformats.org/officeDocument/2006/relationships/customXml" Target="../ink/ink838.xml"/><Relationship Id="rId11" Type="http://schemas.openxmlformats.org/officeDocument/2006/relationships/customXml" Target="../ink/ink790.xml"/><Relationship Id="rId32" Type="http://schemas.openxmlformats.org/officeDocument/2006/relationships/image" Target="../media/image746.png"/><Relationship Id="rId37" Type="http://schemas.openxmlformats.org/officeDocument/2006/relationships/customXml" Target="../ink/ink803.xml"/><Relationship Id="rId53" Type="http://schemas.openxmlformats.org/officeDocument/2006/relationships/customXml" Target="../ink/ink811.xml"/><Relationship Id="rId58" Type="http://schemas.openxmlformats.org/officeDocument/2006/relationships/image" Target="../media/image759.png"/><Relationship Id="rId74" Type="http://schemas.openxmlformats.org/officeDocument/2006/relationships/image" Target="../media/image767.png"/><Relationship Id="rId79" Type="http://schemas.openxmlformats.org/officeDocument/2006/relationships/customXml" Target="../ink/ink824.xml"/><Relationship Id="rId102" Type="http://schemas.openxmlformats.org/officeDocument/2006/relationships/image" Target="../media/image781.png"/><Relationship Id="rId5" Type="http://schemas.openxmlformats.org/officeDocument/2006/relationships/customXml" Target="../ink/ink787.xml"/><Relationship Id="rId90" Type="http://schemas.openxmlformats.org/officeDocument/2006/relationships/image" Target="../media/image775.png"/><Relationship Id="rId95" Type="http://schemas.openxmlformats.org/officeDocument/2006/relationships/customXml" Target="../ink/ink832.xml"/><Relationship Id="rId22" Type="http://schemas.openxmlformats.org/officeDocument/2006/relationships/image" Target="../media/image741.png"/><Relationship Id="rId27" Type="http://schemas.openxmlformats.org/officeDocument/2006/relationships/customXml" Target="../ink/ink798.xml"/><Relationship Id="rId43" Type="http://schemas.openxmlformats.org/officeDocument/2006/relationships/customXml" Target="../ink/ink806.xml"/><Relationship Id="rId48" Type="http://schemas.openxmlformats.org/officeDocument/2006/relationships/image" Target="../media/image754.png"/><Relationship Id="rId64" Type="http://schemas.openxmlformats.org/officeDocument/2006/relationships/image" Target="../media/image762.png"/><Relationship Id="rId69" Type="http://schemas.openxmlformats.org/officeDocument/2006/relationships/customXml" Target="../ink/ink819.xml"/><Relationship Id="rId113" Type="http://schemas.openxmlformats.org/officeDocument/2006/relationships/customXml" Target="../ink/ink841.xml"/><Relationship Id="rId80" Type="http://schemas.openxmlformats.org/officeDocument/2006/relationships/image" Target="../media/image770.png"/><Relationship Id="rId85" Type="http://schemas.openxmlformats.org/officeDocument/2006/relationships/customXml" Target="../ink/ink827.xml"/><Relationship Id="rId12" Type="http://schemas.openxmlformats.org/officeDocument/2006/relationships/image" Target="../media/image736.png"/><Relationship Id="rId17" Type="http://schemas.openxmlformats.org/officeDocument/2006/relationships/customXml" Target="../ink/ink793.xml"/><Relationship Id="rId33" Type="http://schemas.openxmlformats.org/officeDocument/2006/relationships/customXml" Target="../ink/ink801.xml"/><Relationship Id="rId38" Type="http://schemas.openxmlformats.org/officeDocument/2006/relationships/image" Target="../media/image749.png"/><Relationship Id="rId59" Type="http://schemas.openxmlformats.org/officeDocument/2006/relationships/customXml" Target="../ink/ink814.xml"/><Relationship Id="rId103" Type="http://schemas.openxmlformats.org/officeDocument/2006/relationships/customXml" Target="../ink/ink836.xml"/><Relationship Id="rId108" Type="http://schemas.openxmlformats.org/officeDocument/2006/relationships/image" Target="../media/image784.png"/><Relationship Id="rId54" Type="http://schemas.openxmlformats.org/officeDocument/2006/relationships/image" Target="../media/image757.png"/><Relationship Id="rId70" Type="http://schemas.openxmlformats.org/officeDocument/2006/relationships/image" Target="../media/image765.png"/><Relationship Id="rId75" Type="http://schemas.openxmlformats.org/officeDocument/2006/relationships/customXml" Target="../ink/ink822.xml"/><Relationship Id="rId91" Type="http://schemas.openxmlformats.org/officeDocument/2006/relationships/customXml" Target="../ink/ink830.xml"/><Relationship Id="rId96" Type="http://schemas.openxmlformats.org/officeDocument/2006/relationships/image" Target="../media/image77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3.png"/><Relationship Id="rId15" Type="http://schemas.openxmlformats.org/officeDocument/2006/relationships/customXml" Target="../ink/ink792.xml"/><Relationship Id="rId23" Type="http://schemas.openxmlformats.org/officeDocument/2006/relationships/customXml" Target="../ink/ink796.xml"/><Relationship Id="rId28" Type="http://schemas.openxmlformats.org/officeDocument/2006/relationships/image" Target="../media/image744.png"/><Relationship Id="rId36" Type="http://schemas.openxmlformats.org/officeDocument/2006/relationships/image" Target="../media/image748.png"/><Relationship Id="rId49" Type="http://schemas.openxmlformats.org/officeDocument/2006/relationships/customXml" Target="../ink/ink809.xml"/><Relationship Id="rId57" Type="http://schemas.openxmlformats.org/officeDocument/2006/relationships/customXml" Target="../ink/ink813.xml"/><Relationship Id="rId106" Type="http://schemas.openxmlformats.org/officeDocument/2006/relationships/image" Target="../media/image783.png"/><Relationship Id="rId114" Type="http://schemas.openxmlformats.org/officeDocument/2006/relationships/image" Target="../media/image787.png"/><Relationship Id="rId10" Type="http://schemas.openxmlformats.org/officeDocument/2006/relationships/image" Target="../media/image735.png"/><Relationship Id="rId31" Type="http://schemas.openxmlformats.org/officeDocument/2006/relationships/customXml" Target="../ink/ink800.xml"/><Relationship Id="rId44" Type="http://schemas.openxmlformats.org/officeDocument/2006/relationships/image" Target="../media/image752.png"/><Relationship Id="rId52" Type="http://schemas.openxmlformats.org/officeDocument/2006/relationships/image" Target="../media/image756.png"/><Relationship Id="rId60" Type="http://schemas.openxmlformats.org/officeDocument/2006/relationships/image" Target="../media/image760.png"/><Relationship Id="rId65" Type="http://schemas.openxmlformats.org/officeDocument/2006/relationships/customXml" Target="../ink/ink817.xml"/><Relationship Id="rId73" Type="http://schemas.openxmlformats.org/officeDocument/2006/relationships/customXml" Target="../ink/ink821.xml"/><Relationship Id="rId78" Type="http://schemas.openxmlformats.org/officeDocument/2006/relationships/image" Target="../media/image769.png"/><Relationship Id="rId81" Type="http://schemas.openxmlformats.org/officeDocument/2006/relationships/customXml" Target="../ink/ink825.xml"/><Relationship Id="rId86" Type="http://schemas.openxmlformats.org/officeDocument/2006/relationships/image" Target="../media/image773.png"/><Relationship Id="rId94" Type="http://schemas.openxmlformats.org/officeDocument/2006/relationships/image" Target="../media/image777.png"/><Relationship Id="rId99" Type="http://schemas.openxmlformats.org/officeDocument/2006/relationships/customXml" Target="../ink/ink834.xml"/><Relationship Id="rId101" Type="http://schemas.openxmlformats.org/officeDocument/2006/relationships/customXml" Target="../ink/ink835.xml"/><Relationship Id="rId4" Type="http://schemas.openxmlformats.org/officeDocument/2006/relationships/image" Target="../media/image732.png"/><Relationship Id="rId9" Type="http://schemas.openxmlformats.org/officeDocument/2006/relationships/customXml" Target="../ink/ink789.xml"/><Relationship Id="rId13" Type="http://schemas.openxmlformats.org/officeDocument/2006/relationships/customXml" Target="../ink/ink791.xml"/><Relationship Id="rId18" Type="http://schemas.openxmlformats.org/officeDocument/2006/relationships/image" Target="../media/image739.png"/><Relationship Id="rId39" Type="http://schemas.openxmlformats.org/officeDocument/2006/relationships/customXml" Target="../ink/ink804.xml"/><Relationship Id="rId109" Type="http://schemas.openxmlformats.org/officeDocument/2006/relationships/customXml" Target="../ink/ink839.xml"/><Relationship Id="rId34" Type="http://schemas.openxmlformats.org/officeDocument/2006/relationships/image" Target="../media/image747.png"/><Relationship Id="rId50" Type="http://schemas.openxmlformats.org/officeDocument/2006/relationships/image" Target="../media/image755.png"/><Relationship Id="rId55" Type="http://schemas.openxmlformats.org/officeDocument/2006/relationships/customXml" Target="../ink/ink812.xml"/><Relationship Id="rId76" Type="http://schemas.openxmlformats.org/officeDocument/2006/relationships/image" Target="../media/image768.png"/><Relationship Id="rId97" Type="http://schemas.openxmlformats.org/officeDocument/2006/relationships/customXml" Target="../ink/ink833.xml"/><Relationship Id="rId104" Type="http://schemas.openxmlformats.org/officeDocument/2006/relationships/image" Target="../media/image782.png"/><Relationship Id="rId7" Type="http://schemas.openxmlformats.org/officeDocument/2006/relationships/customXml" Target="../ink/ink788.xml"/><Relationship Id="rId71" Type="http://schemas.openxmlformats.org/officeDocument/2006/relationships/customXml" Target="../ink/ink820.xml"/><Relationship Id="rId92" Type="http://schemas.openxmlformats.org/officeDocument/2006/relationships/image" Target="../media/image776.png"/><Relationship Id="rId2" Type="http://schemas.openxmlformats.org/officeDocument/2006/relationships/notesSlide" Target="../notesSlides/notesSlide28.xml"/><Relationship Id="rId29" Type="http://schemas.openxmlformats.org/officeDocument/2006/relationships/customXml" Target="../ink/ink799.xml"/><Relationship Id="rId24" Type="http://schemas.openxmlformats.org/officeDocument/2006/relationships/image" Target="../media/image742.png"/><Relationship Id="rId40" Type="http://schemas.openxmlformats.org/officeDocument/2006/relationships/image" Target="../media/image750.png"/><Relationship Id="rId45" Type="http://schemas.openxmlformats.org/officeDocument/2006/relationships/customXml" Target="../ink/ink807.xml"/><Relationship Id="rId66" Type="http://schemas.openxmlformats.org/officeDocument/2006/relationships/image" Target="../media/image763.png"/><Relationship Id="rId87" Type="http://schemas.openxmlformats.org/officeDocument/2006/relationships/customXml" Target="../ink/ink828.xml"/><Relationship Id="rId110" Type="http://schemas.openxmlformats.org/officeDocument/2006/relationships/image" Target="../media/image785.png"/><Relationship Id="rId61" Type="http://schemas.openxmlformats.org/officeDocument/2006/relationships/customXml" Target="../ink/ink815.xml"/><Relationship Id="rId82" Type="http://schemas.openxmlformats.org/officeDocument/2006/relationships/image" Target="../media/image771.png"/><Relationship Id="rId19" Type="http://schemas.openxmlformats.org/officeDocument/2006/relationships/customXml" Target="../ink/ink794.xml"/><Relationship Id="rId14" Type="http://schemas.openxmlformats.org/officeDocument/2006/relationships/image" Target="../media/image737.png"/><Relationship Id="rId30" Type="http://schemas.openxmlformats.org/officeDocument/2006/relationships/image" Target="../media/image745.png"/><Relationship Id="rId35" Type="http://schemas.openxmlformats.org/officeDocument/2006/relationships/customXml" Target="../ink/ink802.xml"/><Relationship Id="rId56" Type="http://schemas.openxmlformats.org/officeDocument/2006/relationships/image" Target="../media/image758.png"/><Relationship Id="rId77" Type="http://schemas.openxmlformats.org/officeDocument/2006/relationships/customXml" Target="../ink/ink823.xml"/><Relationship Id="rId100" Type="http://schemas.openxmlformats.org/officeDocument/2006/relationships/image" Target="../media/image780.png"/><Relationship Id="rId105" Type="http://schemas.openxmlformats.org/officeDocument/2006/relationships/customXml" Target="../ink/ink837.xml"/><Relationship Id="rId8" Type="http://schemas.openxmlformats.org/officeDocument/2006/relationships/image" Target="../media/image734.png"/><Relationship Id="rId51" Type="http://schemas.openxmlformats.org/officeDocument/2006/relationships/customXml" Target="../ink/ink810.xml"/><Relationship Id="rId72" Type="http://schemas.openxmlformats.org/officeDocument/2006/relationships/image" Target="../media/image766.png"/><Relationship Id="rId93" Type="http://schemas.openxmlformats.org/officeDocument/2006/relationships/customXml" Target="../ink/ink831.xml"/><Relationship Id="rId98" Type="http://schemas.openxmlformats.org/officeDocument/2006/relationships/image" Target="../media/image779.png"/><Relationship Id="rId3" Type="http://schemas.openxmlformats.org/officeDocument/2006/relationships/customXml" Target="../ink/ink786.xml"/><Relationship Id="rId25" Type="http://schemas.openxmlformats.org/officeDocument/2006/relationships/customXml" Target="../ink/ink797.xml"/><Relationship Id="rId46" Type="http://schemas.openxmlformats.org/officeDocument/2006/relationships/image" Target="../media/image753.png"/><Relationship Id="rId67" Type="http://schemas.openxmlformats.org/officeDocument/2006/relationships/customXml" Target="../ink/ink818.xml"/><Relationship Id="rId20" Type="http://schemas.openxmlformats.org/officeDocument/2006/relationships/image" Target="../media/image740.png"/><Relationship Id="rId41" Type="http://schemas.openxmlformats.org/officeDocument/2006/relationships/customXml" Target="../ink/ink805.xml"/><Relationship Id="rId62" Type="http://schemas.openxmlformats.org/officeDocument/2006/relationships/image" Target="../media/image761.png"/><Relationship Id="rId83" Type="http://schemas.openxmlformats.org/officeDocument/2006/relationships/customXml" Target="../ink/ink826.xml"/><Relationship Id="rId88" Type="http://schemas.openxmlformats.org/officeDocument/2006/relationships/image" Target="../media/image774.png"/><Relationship Id="rId111" Type="http://schemas.openxmlformats.org/officeDocument/2006/relationships/customXml" Target="../ink/ink8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customXml" Target="../ink/ink119.xml"/><Relationship Id="rId4" Type="http://schemas.openxmlformats.org/officeDocument/2006/relationships/image" Target="../media/image121.png"/></Relationships>
</file>

<file path=ppt/slides/_rels/slide6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92.png"/><Relationship Id="rId21" Type="http://schemas.openxmlformats.org/officeDocument/2006/relationships/customXml" Target="../ink/ink851.xml"/><Relationship Id="rId42" Type="http://schemas.openxmlformats.org/officeDocument/2006/relationships/image" Target="../media/image800.png"/><Relationship Id="rId47" Type="http://schemas.openxmlformats.org/officeDocument/2006/relationships/customXml" Target="../ink/ink864.xml"/><Relationship Id="rId63" Type="http://schemas.openxmlformats.org/officeDocument/2006/relationships/customXml" Target="../ink/ink872.xml"/><Relationship Id="rId68" Type="http://schemas.openxmlformats.org/officeDocument/2006/relationships/image" Target="../media/image813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729.png"/><Relationship Id="rId29" Type="http://schemas.openxmlformats.org/officeDocument/2006/relationships/customXml" Target="../ink/ink855.xml"/><Relationship Id="rId11" Type="http://schemas.openxmlformats.org/officeDocument/2006/relationships/customXml" Target="../ink/ink846.xml"/><Relationship Id="rId24" Type="http://schemas.openxmlformats.org/officeDocument/2006/relationships/image" Target="../media/image791.png"/><Relationship Id="rId32" Type="http://schemas.openxmlformats.org/officeDocument/2006/relationships/image" Target="../media/image795.png"/><Relationship Id="rId37" Type="http://schemas.openxmlformats.org/officeDocument/2006/relationships/customXml" Target="../ink/ink859.xml"/><Relationship Id="rId40" Type="http://schemas.openxmlformats.org/officeDocument/2006/relationships/image" Target="../media/image799.png"/><Relationship Id="rId45" Type="http://schemas.openxmlformats.org/officeDocument/2006/relationships/customXml" Target="../ink/ink863.xml"/><Relationship Id="rId53" Type="http://schemas.openxmlformats.org/officeDocument/2006/relationships/customXml" Target="../ink/ink867.xml"/><Relationship Id="rId58" Type="http://schemas.openxmlformats.org/officeDocument/2006/relationships/image" Target="../media/image808.png"/><Relationship Id="rId66" Type="http://schemas.openxmlformats.org/officeDocument/2006/relationships/image" Target="../media/image812.png"/><Relationship Id="rId74" Type="http://schemas.openxmlformats.org/officeDocument/2006/relationships/image" Target="../media/image816.png"/><Relationship Id="rId5" Type="http://schemas.openxmlformats.org/officeDocument/2006/relationships/customXml" Target="../ink/ink843.xml"/><Relationship Id="rId61" Type="http://schemas.openxmlformats.org/officeDocument/2006/relationships/customXml" Target="../ink/ink871.xml"/><Relationship Id="rId19" Type="http://schemas.openxmlformats.org/officeDocument/2006/relationships/customXml" Target="../ink/ink850.xml"/><Relationship Id="rId14" Type="http://schemas.openxmlformats.org/officeDocument/2006/relationships/image" Target="../media/image691.png"/><Relationship Id="rId22" Type="http://schemas.openxmlformats.org/officeDocument/2006/relationships/image" Target="../media/image790.png"/><Relationship Id="rId27" Type="http://schemas.openxmlformats.org/officeDocument/2006/relationships/customXml" Target="../ink/ink854.xml"/><Relationship Id="rId30" Type="http://schemas.openxmlformats.org/officeDocument/2006/relationships/image" Target="../media/image794.png"/><Relationship Id="rId35" Type="http://schemas.openxmlformats.org/officeDocument/2006/relationships/customXml" Target="../ink/ink858.xml"/><Relationship Id="rId43" Type="http://schemas.openxmlformats.org/officeDocument/2006/relationships/customXml" Target="../ink/ink862.xml"/><Relationship Id="rId48" Type="http://schemas.openxmlformats.org/officeDocument/2006/relationships/image" Target="../media/image803.png"/><Relationship Id="rId56" Type="http://schemas.openxmlformats.org/officeDocument/2006/relationships/image" Target="../media/image807.png"/><Relationship Id="rId64" Type="http://schemas.openxmlformats.org/officeDocument/2006/relationships/image" Target="../media/image811.png"/><Relationship Id="rId69" Type="http://schemas.openxmlformats.org/officeDocument/2006/relationships/customXml" Target="../ink/ink875.xml"/><Relationship Id="rId8" Type="http://schemas.openxmlformats.org/officeDocument/2006/relationships/image" Target="../media/image432.png"/><Relationship Id="rId51" Type="http://schemas.openxmlformats.org/officeDocument/2006/relationships/customXml" Target="../ink/ink866.xml"/><Relationship Id="rId72" Type="http://schemas.openxmlformats.org/officeDocument/2006/relationships/image" Target="../media/image815.png"/><Relationship Id="rId3" Type="http://schemas.openxmlformats.org/officeDocument/2006/relationships/customXml" Target="../ink/ink842.xml"/><Relationship Id="rId12" Type="http://schemas.openxmlformats.org/officeDocument/2006/relationships/image" Target="../media/image531.png"/><Relationship Id="rId17" Type="http://schemas.openxmlformats.org/officeDocument/2006/relationships/customXml" Target="../ink/ink849.xml"/><Relationship Id="rId25" Type="http://schemas.openxmlformats.org/officeDocument/2006/relationships/customXml" Target="../ink/ink853.xml"/><Relationship Id="rId33" Type="http://schemas.openxmlformats.org/officeDocument/2006/relationships/customXml" Target="../ink/ink857.xml"/><Relationship Id="rId38" Type="http://schemas.openxmlformats.org/officeDocument/2006/relationships/image" Target="../media/image798.png"/><Relationship Id="rId46" Type="http://schemas.openxmlformats.org/officeDocument/2006/relationships/image" Target="../media/image802.png"/><Relationship Id="rId59" Type="http://schemas.openxmlformats.org/officeDocument/2006/relationships/customXml" Target="../ink/ink870.xml"/><Relationship Id="rId67" Type="http://schemas.openxmlformats.org/officeDocument/2006/relationships/customXml" Target="../ink/ink874.xml"/><Relationship Id="rId20" Type="http://schemas.openxmlformats.org/officeDocument/2006/relationships/image" Target="../media/image789.png"/><Relationship Id="rId41" Type="http://schemas.openxmlformats.org/officeDocument/2006/relationships/customXml" Target="../ink/ink861.xml"/><Relationship Id="rId54" Type="http://schemas.openxmlformats.org/officeDocument/2006/relationships/image" Target="../media/image806.png"/><Relationship Id="rId62" Type="http://schemas.openxmlformats.org/officeDocument/2006/relationships/image" Target="../media/image810.png"/><Relationship Id="rId70" Type="http://schemas.openxmlformats.org/officeDocument/2006/relationships/image" Target="../media/image8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1.png"/><Relationship Id="rId15" Type="http://schemas.openxmlformats.org/officeDocument/2006/relationships/customXml" Target="../ink/ink848.xml"/><Relationship Id="rId23" Type="http://schemas.openxmlformats.org/officeDocument/2006/relationships/customXml" Target="../ink/ink852.xml"/><Relationship Id="rId28" Type="http://schemas.openxmlformats.org/officeDocument/2006/relationships/image" Target="../media/image793.png"/><Relationship Id="rId36" Type="http://schemas.openxmlformats.org/officeDocument/2006/relationships/image" Target="../media/image797.png"/><Relationship Id="rId49" Type="http://schemas.openxmlformats.org/officeDocument/2006/relationships/customXml" Target="../ink/ink865.xml"/><Relationship Id="rId57" Type="http://schemas.openxmlformats.org/officeDocument/2006/relationships/customXml" Target="../ink/ink869.xml"/><Relationship Id="rId10" Type="http://schemas.openxmlformats.org/officeDocument/2006/relationships/image" Target="../media/image433.png"/><Relationship Id="rId31" Type="http://schemas.openxmlformats.org/officeDocument/2006/relationships/customXml" Target="../ink/ink856.xml"/><Relationship Id="rId44" Type="http://schemas.openxmlformats.org/officeDocument/2006/relationships/image" Target="../media/image801.png"/><Relationship Id="rId52" Type="http://schemas.openxmlformats.org/officeDocument/2006/relationships/image" Target="../media/image805.png"/><Relationship Id="rId60" Type="http://schemas.openxmlformats.org/officeDocument/2006/relationships/image" Target="../media/image809.png"/><Relationship Id="rId65" Type="http://schemas.openxmlformats.org/officeDocument/2006/relationships/customXml" Target="../ink/ink873.xml"/><Relationship Id="rId73" Type="http://schemas.openxmlformats.org/officeDocument/2006/relationships/customXml" Target="../ink/ink877.xml"/><Relationship Id="rId4" Type="http://schemas.openxmlformats.org/officeDocument/2006/relationships/image" Target="../media/image430.png"/><Relationship Id="rId9" Type="http://schemas.openxmlformats.org/officeDocument/2006/relationships/customXml" Target="../ink/ink845.xml"/><Relationship Id="rId13" Type="http://schemas.openxmlformats.org/officeDocument/2006/relationships/customXml" Target="../ink/ink847.xml"/><Relationship Id="rId18" Type="http://schemas.openxmlformats.org/officeDocument/2006/relationships/image" Target="../media/image788.png"/><Relationship Id="rId39" Type="http://schemas.openxmlformats.org/officeDocument/2006/relationships/customXml" Target="../ink/ink860.xml"/><Relationship Id="rId34" Type="http://schemas.openxmlformats.org/officeDocument/2006/relationships/image" Target="../media/image796.png"/><Relationship Id="rId50" Type="http://schemas.openxmlformats.org/officeDocument/2006/relationships/image" Target="../media/image804.png"/><Relationship Id="rId55" Type="http://schemas.openxmlformats.org/officeDocument/2006/relationships/customXml" Target="../ink/ink868.xml"/><Relationship Id="rId7" Type="http://schemas.openxmlformats.org/officeDocument/2006/relationships/customXml" Target="../ink/ink844.xml"/><Relationship Id="rId71" Type="http://schemas.openxmlformats.org/officeDocument/2006/relationships/customXml" Target="../ink/ink876.xml"/></Relationships>
</file>

<file path=ppt/slides/_rels/slide6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990.png"/><Relationship Id="rId117" Type="http://schemas.openxmlformats.org/officeDocument/2006/relationships/customXml" Target="../ink/ink928.xml"/><Relationship Id="rId21" Type="http://schemas.openxmlformats.org/officeDocument/2006/relationships/customXml" Target="../ink/ink887.xml"/><Relationship Id="rId42" Type="http://schemas.openxmlformats.org/officeDocument/2006/relationships/image" Target="../media/image8070.png"/><Relationship Id="rId47" Type="http://schemas.openxmlformats.org/officeDocument/2006/relationships/customXml" Target="../ink/ink900.xml"/><Relationship Id="rId63" Type="http://schemas.openxmlformats.org/officeDocument/2006/relationships/customXml" Target="../ink/ink903.xml"/><Relationship Id="rId68" Type="http://schemas.openxmlformats.org/officeDocument/2006/relationships/image" Target="../media/image820.png"/><Relationship Id="rId89" Type="http://schemas.openxmlformats.org/officeDocument/2006/relationships/customXml" Target="../ink/ink914.xml"/><Relationship Id="rId112" Type="http://schemas.openxmlformats.org/officeDocument/2006/relationships/image" Target="../media/image842.png"/><Relationship Id="rId16" Type="http://schemas.openxmlformats.org/officeDocument/2006/relationships/image" Target="../media/image7940.png"/><Relationship Id="rId107" Type="http://schemas.openxmlformats.org/officeDocument/2006/relationships/customXml" Target="../ink/ink923.xml"/><Relationship Id="rId11" Type="http://schemas.openxmlformats.org/officeDocument/2006/relationships/customXml" Target="../ink/ink882.xml"/><Relationship Id="rId32" Type="http://schemas.openxmlformats.org/officeDocument/2006/relationships/image" Target="../media/image8020.png"/><Relationship Id="rId37" Type="http://schemas.openxmlformats.org/officeDocument/2006/relationships/customXml" Target="../ink/ink895.xml"/><Relationship Id="rId58" Type="http://schemas.openxmlformats.org/officeDocument/2006/relationships/image" Target="../media/image8150.png"/><Relationship Id="rId74" Type="http://schemas.openxmlformats.org/officeDocument/2006/relationships/image" Target="../media/image823.png"/><Relationship Id="rId79" Type="http://schemas.openxmlformats.org/officeDocument/2006/relationships/customXml" Target="../ink/ink911.xml"/><Relationship Id="rId102" Type="http://schemas.openxmlformats.org/officeDocument/2006/relationships/image" Target="../media/image837.png"/><Relationship Id="rId123" Type="http://schemas.openxmlformats.org/officeDocument/2006/relationships/customXml" Target="../ink/ink931.xml"/><Relationship Id="rId5" Type="http://schemas.openxmlformats.org/officeDocument/2006/relationships/customXml" Target="../ink/ink879.xml"/><Relationship Id="rId90" Type="http://schemas.openxmlformats.org/officeDocument/2006/relationships/image" Target="../media/image831.png"/><Relationship Id="rId95" Type="http://schemas.openxmlformats.org/officeDocument/2006/relationships/customXml" Target="../ink/ink917.xml"/><Relationship Id="rId22" Type="http://schemas.openxmlformats.org/officeDocument/2006/relationships/image" Target="../media/image7970.png"/><Relationship Id="rId27" Type="http://schemas.openxmlformats.org/officeDocument/2006/relationships/customXml" Target="../ink/ink890.xml"/><Relationship Id="rId43" Type="http://schemas.openxmlformats.org/officeDocument/2006/relationships/customXml" Target="../ink/ink898.xml"/><Relationship Id="rId64" Type="http://schemas.openxmlformats.org/officeDocument/2006/relationships/image" Target="../media/image818.png"/><Relationship Id="rId69" Type="http://schemas.openxmlformats.org/officeDocument/2006/relationships/customXml" Target="../ink/ink906.xml"/><Relationship Id="rId113" Type="http://schemas.openxmlformats.org/officeDocument/2006/relationships/customXml" Target="../ink/ink926.xml"/><Relationship Id="rId118" Type="http://schemas.openxmlformats.org/officeDocument/2006/relationships/image" Target="../media/image843.png"/><Relationship Id="rId80" Type="http://schemas.openxmlformats.org/officeDocument/2006/relationships/image" Target="../media/image826.png"/><Relationship Id="rId12" Type="http://schemas.openxmlformats.org/officeDocument/2006/relationships/image" Target="../media/image7920.png"/><Relationship Id="rId17" Type="http://schemas.openxmlformats.org/officeDocument/2006/relationships/customXml" Target="../ink/ink885.xml"/><Relationship Id="rId33" Type="http://schemas.openxmlformats.org/officeDocument/2006/relationships/customXml" Target="../ink/ink893.xml"/><Relationship Id="rId38" Type="http://schemas.openxmlformats.org/officeDocument/2006/relationships/image" Target="../media/image8050.png"/><Relationship Id="rId59" Type="http://schemas.openxmlformats.org/officeDocument/2006/relationships/customXml" Target="../ink/ink901.xml"/><Relationship Id="rId103" Type="http://schemas.openxmlformats.org/officeDocument/2006/relationships/customXml" Target="../ink/ink921.xml"/><Relationship Id="rId108" Type="http://schemas.openxmlformats.org/officeDocument/2006/relationships/image" Target="../media/image840.png"/><Relationship Id="rId124" Type="http://schemas.openxmlformats.org/officeDocument/2006/relationships/image" Target="../media/image846.png"/><Relationship Id="rId70" Type="http://schemas.openxmlformats.org/officeDocument/2006/relationships/image" Target="../media/image821.png"/><Relationship Id="rId75" Type="http://schemas.openxmlformats.org/officeDocument/2006/relationships/customXml" Target="../ink/ink909.xml"/><Relationship Id="rId91" Type="http://schemas.openxmlformats.org/officeDocument/2006/relationships/customXml" Target="../ink/ink915.xml"/><Relationship Id="rId96" Type="http://schemas.openxmlformats.org/officeDocument/2006/relationships/image" Target="../media/image8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90.png"/><Relationship Id="rId15" Type="http://schemas.openxmlformats.org/officeDocument/2006/relationships/customXml" Target="../ink/ink884.xml"/><Relationship Id="rId23" Type="http://schemas.openxmlformats.org/officeDocument/2006/relationships/customXml" Target="../ink/ink888.xml"/><Relationship Id="rId28" Type="http://schemas.openxmlformats.org/officeDocument/2006/relationships/image" Target="../media/image8000.png"/><Relationship Id="rId36" Type="http://schemas.openxmlformats.org/officeDocument/2006/relationships/image" Target="../media/image8040.png"/><Relationship Id="rId106" Type="http://schemas.openxmlformats.org/officeDocument/2006/relationships/image" Target="../media/image839.png"/><Relationship Id="rId114" Type="http://schemas.openxmlformats.org/officeDocument/2006/relationships/image" Target="../media/image827.png"/><Relationship Id="rId119" Type="http://schemas.openxmlformats.org/officeDocument/2006/relationships/customXml" Target="../ink/ink929.xml"/><Relationship Id="rId10" Type="http://schemas.openxmlformats.org/officeDocument/2006/relationships/image" Target="../media/image7910.png"/><Relationship Id="rId31" Type="http://schemas.openxmlformats.org/officeDocument/2006/relationships/customXml" Target="../ink/ink892.xml"/><Relationship Id="rId44" Type="http://schemas.openxmlformats.org/officeDocument/2006/relationships/image" Target="../media/image8080.png"/><Relationship Id="rId60" Type="http://schemas.openxmlformats.org/officeDocument/2006/relationships/image" Target="../media/image8160.png"/><Relationship Id="rId65" Type="http://schemas.openxmlformats.org/officeDocument/2006/relationships/customXml" Target="../ink/ink904.xml"/><Relationship Id="rId73" Type="http://schemas.openxmlformats.org/officeDocument/2006/relationships/customXml" Target="../ink/ink908.xml"/><Relationship Id="rId78" Type="http://schemas.openxmlformats.org/officeDocument/2006/relationships/image" Target="../media/image825.png"/><Relationship Id="rId81" Type="http://schemas.openxmlformats.org/officeDocument/2006/relationships/customXml" Target="../ink/ink912.xml"/><Relationship Id="rId86" Type="http://schemas.openxmlformats.org/officeDocument/2006/relationships/image" Target="../media/image829.png"/><Relationship Id="rId94" Type="http://schemas.openxmlformats.org/officeDocument/2006/relationships/image" Target="../media/image833.png"/><Relationship Id="rId99" Type="http://schemas.openxmlformats.org/officeDocument/2006/relationships/customXml" Target="../ink/ink919.xml"/><Relationship Id="rId101" Type="http://schemas.openxmlformats.org/officeDocument/2006/relationships/customXml" Target="../ink/ink920.xml"/><Relationship Id="rId122" Type="http://schemas.openxmlformats.org/officeDocument/2006/relationships/image" Target="../media/image845.png"/><Relationship Id="rId4" Type="http://schemas.openxmlformats.org/officeDocument/2006/relationships/image" Target="../media/image7880.png"/><Relationship Id="rId9" Type="http://schemas.openxmlformats.org/officeDocument/2006/relationships/customXml" Target="../ink/ink881.xml"/><Relationship Id="rId13" Type="http://schemas.openxmlformats.org/officeDocument/2006/relationships/customXml" Target="../ink/ink883.xml"/><Relationship Id="rId18" Type="http://schemas.openxmlformats.org/officeDocument/2006/relationships/image" Target="../media/image7950.png"/><Relationship Id="rId39" Type="http://schemas.openxmlformats.org/officeDocument/2006/relationships/customXml" Target="../ink/ink896.xml"/><Relationship Id="rId109" Type="http://schemas.openxmlformats.org/officeDocument/2006/relationships/customXml" Target="../ink/ink924.xml"/><Relationship Id="rId34" Type="http://schemas.openxmlformats.org/officeDocument/2006/relationships/image" Target="../media/image8030.png"/><Relationship Id="rId76" Type="http://schemas.openxmlformats.org/officeDocument/2006/relationships/image" Target="../media/image824.png"/><Relationship Id="rId97" Type="http://schemas.openxmlformats.org/officeDocument/2006/relationships/customXml" Target="../ink/ink918.xml"/><Relationship Id="rId104" Type="http://schemas.openxmlformats.org/officeDocument/2006/relationships/image" Target="../media/image838.png"/><Relationship Id="rId120" Type="http://schemas.openxmlformats.org/officeDocument/2006/relationships/image" Target="../media/image844.png"/><Relationship Id="rId7" Type="http://schemas.openxmlformats.org/officeDocument/2006/relationships/customXml" Target="../ink/ink880.xml"/><Relationship Id="rId71" Type="http://schemas.openxmlformats.org/officeDocument/2006/relationships/customXml" Target="../ink/ink907.xml"/><Relationship Id="rId92" Type="http://schemas.openxmlformats.org/officeDocument/2006/relationships/image" Target="../media/image832.png"/><Relationship Id="rId2" Type="http://schemas.openxmlformats.org/officeDocument/2006/relationships/notesSlide" Target="../notesSlides/notesSlide30.xml"/><Relationship Id="rId29" Type="http://schemas.openxmlformats.org/officeDocument/2006/relationships/customXml" Target="../ink/ink891.xml"/><Relationship Id="rId24" Type="http://schemas.openxmlformats.org/officeDocument/2006/relationships/image" Target="../media/image7980.png"/><Relationship Id="rId40" Type="http://schemas.openxmlformats.org/officeDocument/2006/relationships/image" Target="../media/image8060.png"/><Relationship Id="rId45" Type="http://schemas.openxmlformats.org/officeDocument/2006/relationships/customXml" Target="../ink/ink899.xml"/><Relationship Id="rId66" Type="http://schemas.openxmlformats.org/officeDocument/2006/relationships/image" Target="../media/image819.png"/><Relationship Id="rId87" Type="http://schemas.openxmlformats.org/officeDocument/2006/relationships/customXml" Target="../ink/ink913.xml"/><Relationship Id="rId110" Type="http://schemas.openxmlformats.org/officeDocument/2006/relationships/image" Target="../media/image841.png"/><Relationship Id="rId115" Type="http://schemas.openxmlformats.org/officeDocument/2006/relationships/customXml" Target="../ink/ink927.xml"/><Relationship Id="rId61" Type="http://schemas.openxmlformats.org/officeDocument/2006/relationships/customXml" Target="../ink/ink902.xml"/><Relationship Id="rId19" Type="http://schemas.openxmlformats.org/officeDocument/2006/relationships/customXml" Target="../ink/ink886.xml"/><Relationship Id="rId14" Type="http://schemas.openxmlformats.org/officeDocument/2006/relationships/image" Target="../media/image7930.png"/><Relationship Id="rId30" Type="http://schemas.openxmlformats.org/officeDocument/2006/relationships/image" Target="../media/image8010.png"/><Relationship Id="rId35" Type="http://schemas.openxmlformats.org/officeDocument/2006/relationships/customXml" Target="../ink/ink894.xml"/><Relationship Id="rId77" Type="http://schemas.openxmlformats.org/officeDocument/2006/relationships/customXml" Target="../ink/ink910.xml"/><Relationship Id="rId100" Type="http://schemas.openxmlformats.org/officeDocument/2006/relationships/image" Target="../media/image836.png"/><Relationship Id="rId105" Type="http://schemas.openxmlformats.org/officeDocument/2006/relationships/customXml" Target="../ink/ink922.xml"/><Relationship Id="rId8" Type="http://schemas.openxmlformats.org/officeDocument/2006/relationships/image" Target="../media/image7900.png"/><Relationship Id="rId72" Type="http://schemas.openxmlformats.org/officeDocument/2006/relationships/image" Target="../media/image822.png"/><Relationship Id="rId93" Type="http://schemas.openxmlformats.org/officeDocument/2006/relationships/customXml" Target="../ink/ink916.xml"/><Relationship Id="rId98" Type="http://schemas.openxmlformats.org/officeDocument/2006/relationships/image" Target="../media/image835.png"/><Relationship Id="rId121" Type="http://schemas.openxmlformats.org/officeDocument/2006/relationships/customXml" Target="../ink/ink930.xml"/><Relationship Id="rId3" Type="http://schemas.openxmlformats.org/officeDocument/2006/relationships/customXml" Target="../ink/ink878.xml"/><Relationship Id="rId25" Type="http://schemas.openxmlformats.org/officeDocument/2006/relationships/customXml" Target="../ink/ink889.xml"/><Relationship Id="rId46" Type="http://schemas.openxmlformats.org/officeDocument/2006/relationships/image" Target="../media/image8090.png"/><Relationship Id="rId67" Type="http://schemas.openxmlformats.org/officeDocument/2006/relationships/customXml" Target="../ink/ink905.xml"/><Relationship Id="rId116" Type="http://schemas.openxmlformats.org/officeDocument/2006/relationships/image" Target="../media/image828.png"/><Relationship Id="rId20" Type="http://schemas.openxmlformats.org/officeDocument/2006/relationships/image" Target="../media/image7960.png"/><Relationship Id="rId41" Type="http://schemas.openxmlformats.org/officeDocument/2006/relationships/customXml" Target="../ink/ink897.xml"/><Relationship Id="rId62" Type="http://schemas.openxmlformats.org/officeDocument/2006/relationships/image" Target="../media/image817.png"/><Relationship Id="rId88" Type="http://schemas.openxmlformats.org/officeDocument/2006/relationships/image" Target="../media/image830.png"/><Relationship Id="rId111" Type="http://schemas.openxmlformats.org/officeDocument/2006/relationships/customXml" Target="../ink/ink925.xml"/></Relationships>
</file>

<file path=ppt/slides/_rels/slide6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54.png"/><Relationship Id="rId21" Type="http://schemas.openxmlformats.org/officeDocument/2006/relationships/customXml" Target="../ink/ink941.xml"/><Relationship Id="rId42" Type="http://schemas.openxmlformats.org/officeDocument/2006/relationships/image" Target="../media/image862.png"/><Relationship Id="rId47" Type="http://schemas.openxmlformats.org/officeDocument/2006/relationships/customXml" Target="../ink/ink954.xml"/><Relationship Id="rId63" Type="http://schemas.openxmlformats.org/officeDocument/2006/relationships/customXml" Target="../ink/ink962.xml"/><Relationship Id="rId68" Type="http://schemas.openxmlformats.org/officeDocument/2006/relationships/customXml" Target="../ink/ink965.xml"/><Relationship Id="rId84" Type="http://schemas.openxmlformats.org/officeDocument/2006/relationships/customXml" Target="../ink/ink973.xml"/><Relationship Id="rId89" Type="http://schemas.openxmlformats.org/officeDocument/2006/relationships/image" Target="../media/image885.png"/><Relationship Id="rId16" Type="http://schemas.openxmlformats.org/officeDocument/2006/relationships/image" Target="../media/image849.png"/><Relationship Id="rId11" Type="http://schemas.openxmlformats.org/officeDocument/2006/relationships/customXml" Target="../ink/ink936.xml"/><Relationship Id="rId32" Type="http://schemas.openxmlformats.org/officeDocument/2006/relationships/image" Target="../media/image857.png"/><Relationship Id="rId37" Type="http://schemas.openxmlformats.org/officeDocument/2006/relationships/customXml" Target="../ink/ink949.xml"/><Relationship Id="rId53" Type="http://schemas.openxmlformats.org/officeDocument/2006/relationships/customXml" Target="../ink/ink957.xml"/><Relationship Id="rId58" Type="http://schemas.openxmlformats.org/officeDocument/2006/relationships/image" Target="../media/image870.png"/><Relationship Id="rId74" Type="http://schemas.openxmlformats.org/officeDocument/2006/relationships/customXml" Target="../ink/ink968.xml"/><Relationship Id="rId79" Type="http://schemas.openxmlformats.org/officeDocument/2006/relationships/image" Target="../media/image880.png"/><Relationship Id="rId5" Type="http://schemas.openxmlformats.org/officeDocument/2006/relationships/customXml" Target="../ink/ink933.xml"/><Relationship Id="rId90" Type="http://schemas.openxmlformats.org/officeDocument/2006/relationships/customXml" Target="../ink/ink976.xml"/><Relationship Id="rId14" Type="http://schemas.openxmlformats.org/officeDocument/2006/relationships/image" Target="../media/image848.png"/><Relationship Id="rId22" Type="http://schemas.openxmlformats.org/officeDocument/2006/relationships/image" Target="../media/image852.png"/><Relationship Id="rId27" Type="http://schemas.openxmlformats.org/officeDocument/2006/relationships/customXml" Target="../ink/ink944.xml"/><Relationship Id="rId30" Type="http://schemas.openxmlformats.org/officeDocument/2006/relationships/image" Target="../media/image856.png"/><Relationship Id="rId35" Type="http://schemas.openxmlformats.org/officeDocument/2006/relationships/customXml" Target="../ink/ink948.xml"/><Relationship Id="rId43" Type="http://schemas.openxmlformats.org/officeDocument/2006/relationships/customXml" Target="../ink/ink952.xml"/><Relationship Id="rId48" Type="http://schemas.openxmlformats.org/officeDocument/2006/relationships/image" Target="../media/image865.png"/><Relationship Id="rId56" Type="http://schemas.openxmlformats.org/officeDocument/2006/relationships/image" Target="../media/image869.png"/><Relationship Id="rId64" Type="http://schemas.openxmlformats.org/officeDocument/2006/relationships/image" Target="../media/image873.png"/><Relationship Id="rId69" Type="http://schemas.openxmlformats.org/officeDocument/2006/relationships/image" Target="../media/image875.png"/><Relationship Id="rId77" Type="http://schemas.openxmlformats.org/officeDocument/2006/relationships/image" Target="../media/image879.png"/><Relationship Id="rId8" Type="http://schemas.openxmlformats.org/officeDocument/2006/relationships/image" Target="../media/image8450.png"/><Relationship Id="rId51" Type="http://schemas.openxmlformats.org/officeDocument/2006/relationships/customXml" Target="../ink/ink956.xml"/><Relationship Id="rId72" Type="http://schemas.openxmlformats.org/officeDocument/2006/relationships/customXml" Target="../ink/ink967.xml"/><Relationship Id="rId80" Type="http://schemas.openxmlformats.org/officeDocument/2006/relationships/customXml" Target="../ink/ink971.xml"/><Relationship Id="rId85" Type="http://schemas.openxmlformats.org/officeDocument/2006/relationships/image" Target="../media/image883.png"/><Relationship Id="rId3" Type="http://schemas.openxmlformats.org/officeDocument/2006/relationships/customXml" Target="../ink/ink932.xml"/><Relationship Id="rId12" Type="http://schemas.openxmlformats.org/officeDocument/2006/relationships/image" Target="../media/image847.png"/><Relationship Id="rId17" Type="http://schemas.openxmlformats.org/officeDocument/2006/relationships/customXml" Target="../ink/ink939.xml"/><Relationship Id="rId25" Type="http://schemas.openxmlformats.org/officeDocument/2006/relationships/customXml" Target="../ink/ink943.xml"/><Relationship Id="rId33" Type="http://schemas.openxmlformats.org/officeDocument/2006/relationships/customXml" Target="../ink/ink947.xml"/><Relationship Id="rId38" Type="http://schemas.openxmlformats.org/officeDocument/2006/relationships/image" Target="../media/image860.png"/><Relationship Id="rId46" Type="http://schemas.openxmlformats.org/officeDocument/2006/relationships/image" Target="../media/image864.png"/><Relationship Id="rId59" Type="http://schemas.openxmlformats.org/officeDocument/2006/relationships/customXml" Target="../ink/ink960.xml"/><Relationship Id="rId67" Type="http://schemas.openxmlformats.org/officeDocument/2006/relationships/image" Target="../media/image874.png"/><Relationship Id="rId20" Type="http://schemas.openxmlformats.org/officeDocument/2006/relationships/image" Target="../media/image851.png"/><Relationship Id="rId41" Type="http://schemas.openxmlformats.org/officeDocument/2006/relationships/customXml" Target="../ink/ink951.xml"/><Relationship Id="rId54" Type="http://schemas.openxmlformats.org/officeDocument/2006/relationships/image" Target="../media/image868.png"/><Relationship Id="rId62" Type="http://schemas.openxmlformats.org/officeDocument/2006/relationships/image" Target="../media/image872.png"/><Relationship Id="rId70" Type="http://schemas.openxmlformats.org/officeDocument/2006/relationships/customXml" Target="../ink/ink966.xml"/><Relationship Id="rId75" Type="http://schemas.openxmlformats.org/officeDocument/2006/relationships/image" Target="../media/image878.png"/><Relationship Id="rId83" Type="http://schemas.openxmlformats.org/officeDocument/2006/relationships/image" Target="../media/image882.png"/><Relationship Id="rId88" Type="http://schemas.openxmlformats.org/officeDocument/2006/relationships/customXml" Target="../ink/ink975.xml"/><Relationship Id="rId91" Type="http://schemas.openxmlformats.org/officeDocument/2006/relationships/image" Target="../media/image8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40.png"/><Relationship Id="rId15" Type="http://schemas.openxmlformats.org/officeDocument/2006/relationships/customXml" Target="../ink/ink938.xml"/><Relationship Id="rId23" Type="http://schemas.openxmlformats.org/officeDocument/2006/relationships/customXml" Target="../ink/ink942.xml"/><Relationship Id="rId28" Type="http://schemas.openxmlformats.org/officeDocument/2006/relationships/image" Target="../media/image855.png"/><Relationship Id="rId36" Type="http://schemas.openxmlformats.org/officeDocument/2006/relationships/image" Target="../media/image859.png"/><Relationship Id="rId49" Type="http://schemas.openxmlformats.org/officeDocument/2006/relationships/customXml" Target="../ink/ink955.xml"/><Relationship Id="rId57" Type="http://schemas.openxmlformats.org/officeDocument/2006/relationships/customXml" Target="../ink/ink959.xml"/><Relationship Id="rId10" Type="http://schemas.openxmlformats.org/officeDocument/2006/relationships/image" Target="../media/image8460.png"/><Relationship Id="rId31" Type="http://schemas.openxmlformats.org/officeDocument/2006/relationships/customXml" Target="../ink/ink946.xml"/><Relationship Id="rId44" Type="http://schemas.openxmlformats.org/officeDocument/2006/relationships/image" Target="../media/image863.png"/><Relationship Id="rId52" Type="http://schemas.openxmlformats.org/officeDocument/2006/relationships/image" Target="../media/image867.png"/><Relationship Id="rId60" Type="http://schemas.openxmlformats.org/officeDocument/2006/relationships/image" Target="../media/image871.png"/><Relationship Id="rId65" Type="http://schemas.openxmlformats.org/officeDocument/2006/relationships/customXml" Target="../ink/ink963.xml"/><Relationship Id="rId73" Type="http://schemas.openxmlformats.org/officeDocument/2006/relationships/image" Target="../media/image877.png"/><Relationship Id="rId78" Type="http://schemas.openxmlformats.org/officeDocument/2006/relationships/customXml" Target="../ink/ink970.xml"/><Relationship Id="rId81" Type="http://schemas.openxmlformats.org/officeDocument/2006/relationships/image" Target="../media/image881.png"/><Relationship Id="rId86" Type="http://schemas.openxmlformats.org/officeDocument/2006/relationships/customXml" Target="../ink/ink974.xml"/><Relationship Id="rId4" Type="http://schemas.openxmlformats.org/officeDocument/2006/relationships/image" Target="../media/image8430.png"/><Relationship Id="rId9" Type="http://schemas.openxmlformats.org/officeDocument/2006/relationships/customXml" Target="../ink/ink935.xml"/><Relationship Id="rId13" Type="http://schemas.openxmlformats.org/officeDocument/2006/relationships/customXml" Target="../ink/ink937.xml"/><Relationship Id="rId18" Type="http://schemas.openxmlformats.org/officeDocument/2006/relationships/image" Target="../media/image850.png"/><Relationship Id="rId39" Type="http://schemas.openxmlformats.org/officeDocument/2006/relationships/customXml" Target="../ink/ink950.xml"/><Relationship Id="rId34" Type="http://schemas.openxmlformats.org/officeDocument/2006/relationships/image" Target="../media/image858.png"/><Relationship Id="rId50" Type="http://schemas.openxmlformats.org/officeDocument/2006/relationships/image" Target="../media/image866.png"/><Relationship Id="rId55" Type="http://schemas.openxmlformats.org/officeDocument/2006/relationships/customXml" Target="../ink/ink958.xml"/><Relationship Id="rId76" Type="http://schemas.openxmlformats.org/officeDocument/2006/relationships/customXml" Target="../ink/ink969.xml"/><Relationship Id="rId7" Type="http://schemas.openxmlformats.org/officeDocument/2006/relationships/customXml" Target="../ink/ink934.xml"/><Relationship Id="rId71" Type="http://schemas.openxmlformats.org/officeDocument/2006/relationships/image" Target="../media/image876.png"/><Relationship Id="rId2" Type="http://schemas.openxmlformats.org/officeDocument/2006/relationships/notesSlide" Target="../notesSlides/notesSlide31.xml"/><Relationship Id="rId29" Type="http://schemas.openxmlformats.org/officeDocument/2006/relationships/customXml" Target="../ink/ink945.xml"/><Relationship Id="rId24" Type="http://schemas.openxmlformats.org/officeDocument/2006/relationships/image" Target="../media/image853.png"/><Relationship Id="rId40" Type="http://schemas.openxmlformats.org/officeDocument/2006/relationships/image" Target="../media/image861.png"/><Relationship Id="rId45" Type="http://schemas.openxmlformats.org/officeDocument/2006/relationships/customXml" Target="../ink/ink953.xml"/><Relationship Id="rId66" Type="http://schemas.openxmlformats.org/officeDocument/2006/relationships/customXml" Target="../ink/ink964.xml"/><Relationship Id="rId87" Type="http://schemas.openxmlformats.org/officeDocument/2006/relationships/image" Target="../media/image884.png"/><Relationship Id="rId61" Type="http://schemas.openxmlformats.org/officeDocument/2006/relationships/customXml" Target="../ink/ink961.xml"/><Relationship Id="rId82" Type="http://schemas.openxmlformats.org/officeDocument/2006/relationships/customXml" Target="../ink/ink972.xml"/><Relationship Id="rId19" Type="http://schemas.openxmlformats.org/officeDocument/2006/relationships/customXml" Target="../ink/ink94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9.png"/><Relationship Id="rId13" Type="http://schemas.openxmlformats.org/officeDocument/2006/relationships/customXml" Target="../ink/ink982.xml"/><Relationship Id="rId18" Type="http://schemas.openxmlformats.org/officeDocument/2006/relationships/image" Target="../media/image894.png"/><Relationship Id="rId3" Type="http://schemas.openxmlformats.org/officeDocument/2006/relationships/customXml" Target="../ink/ink977.xml"/><Relationship Id="rId21" Type="http://schemas.openxmlformats.org/officeDocument/2006/relationships/customXml" Target="../ink/ink986.xml"/><Relationship Id="rId7" Type="http://schemas.openxmlformats.org/officeDocument/2006/relationships/customXml" Target="../ink/ink979.xml"/><Relationship Id="rId12" Type="http://schemas.openxmlformats.org/officeDocument/2006/relationships/image" Target="../media/image891.png"/><Relationship Id="rId17" Type="http://schemas.openxmlformats.org/officeDocument/2006/relationships/customXml" Target="../ink/ink984.xm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893.png"/><Relationship Id="rId20" Type="http://schemas.openxmlformats.org/officeDocument/2006/relationships/image" Target="../media/image8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8.png"/><Relationship Id="rId11" Type="http://schemas.openxmlformats.org/officeDocument/2006/relationships/customXml" Target="../ink/ink981.xml"/><Relationship Id="rId5" Type="http://schemas.openxmlformats.org/officeDocument/2006/relationships/customXml" Target="../ink/ink978.xml"/><Relationship Id="rId15" Type="http://schemas.openxmlformats.org/officeDocument/2006/relationships/customXml" Target="../ink/ink983.xml"/><Relationship Id="rId10" Type="http://schemas.openxmlformats.org/officeDocument/2006/relationships/image" Target="../media/image890.png"/><Relationship Id="rId19" Type="http://schemas.openxmlformats.org/officeDocument/2006/relationships/customXml" Target="../ink/ink985.xml"/><Relationship Id="rId4" Type="http://schemas.openxmlformats.org/officeDocument/2006/relationships/image" Target="../media/image887.png"/><Relationship Id="rId9" Type="http://schemas.openxmlformats.org/officeDocument/2006/relationships/customXml" Target="../ink/ink980.xml"/><Relationship Id="rId14" Type="http://schemas.openxmlformats.org/officeDocument/2006/relationships/image" Target="../media/image892.png"/><Relationship Id="rId22" Type="http://schemas.openxmlformats.org/officeDocument/2006/relationships/image" Target="../media/image896.png"/></Relationships>
</file>

<file path=ppt/slides/_rels/slide6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54.png"/><Relationship Id="rId21" Type="http://schemas.openxmlformats.org/officeDocument/2006/relationships/image" Target="../media/image906.png"/><Relationship Id="rId42" Type="http://schemas.openxmlformats.org/officeDocument/2006/relationships/customXml" Target="../ink/ink1007.xml"/><Relationship Id="rId63" Type="http://schemas.openxmlformats.org/officeDocument/2006/relationships/image" Target="../media/image927.png"/><Relationship Id="rId84" Type="http://schemas.openxmlformats.org/officeDocument/2006/relationships/customXml" Target="../ink/ink1028.xml"/><Relationship Id="rId138" Type="http://schemas.openxmlformats.org/officeDocument/2006/relationships/customXml" Target="../ink/ink1055.xml"/><Relationship Id="rId16" Type="http://schemas.openxmlformats.org/officeDocument/2006/relationships/customXml" Target="../ink/ink994.xml"/><Relationship Id="rId107" Type="http://schemas.openxmlformats.org/officeDocument/2006/relationships/image" Target="../media/image949.png"/><Relationship Id="rId11" Type="http://schemas.openxmlformats.org/officeDocument/2006/relationships/image" Target="../media/image901.png"/><Relationship Id="rId32" Type="http://schemas.openxmlformats.org/officeDocument/2006/relationships/customXml" Target="../ink/ink1002.xml"/><Relationship Id="rId37" Type="http://schemas.openxmlformats.org/officeDocument/2006/relationships/image" Target="../media/image914.png"/><Relationship Id="rId53" Type="http://schemas.openxmlformats.org/officeDocument/2006/relationships/image" Target="../media/image922.png"/><Relationship Id="rId58" Type="http://schemas.openxmlformats.org/officeDocument/2006/relationships/customXml" Target="../ink/ink1015.xml"/><Relationship Id="rId74" Type="http://schemas.openxmlformats.org/officeDocument/2006/relationships/customXml" Target="../ink/ink1023.xml"/><Relationship Id="rId79" Type="http://schemas.openxmlformats.org/officeDocument/2006/relationships/image" Target="../media/image935.png"/><Relationship Id="rId102" Type="http://schemas.openxmlformats.org/officeDocument/2006/relationships/customXml" Target="../ink/ink1037.xml"/><Relationship Id="rId123" Type="http://schemas.openxmlformats.org/officeDocument/2006/relationships/image" Target="../media/image957.png"/><Relationship Id="rId128" Type="http://schemas.openxmlformats.org/officeDocument/2006/relationships/customXml" Target="../ink/ink1050.xml"/><Relationship Id="rId5" Type="http://schemas.openxmlformats.org/officeDocument/2006/relationships/image" Target="../media/image898.png"/><Relationship Id="rId90" Type="http://schemas.openxmlformats.org/officeDocument/2006/relationships/customXml" Target="../ink/ink1031.xml"/><Relationship Id="rId95" Type="http://schemas.openxmlformats.org/officeDocument/2006/relationships/image" Target="../media/image943.png"/><Relationship Id="rId22" Type="http://schemas.openxmlformats.org/officeDocument/2006/relationships/customXml" Target="../ink/ink997.xml"/><Relationship Id="rId27" Type="http://schemas.openxmlformats.org/officeDocument/2006/relationships/image" Target="../media/image909.png"/><Relationship Id="rId43" Type="http://schemas.openxmlformats.org/officeDocument/2006/relationships/image" Target="../media/image917.png"/><Relationship Id="rId48" Type="http://schemas.openxmlformats.org/officeDocument/2006/relationships/customXml" Target="../ink/ink1010.xml"/><Relationship Id="rId64" Type="http://schemas.openxmlformats.org/officeDocument/2006/relationships/customXml" Target="../ink/ink1018.xml"/><Relationship Id="rId69" Type="http://schemas.openxmlformats.org/officeDocument/2006/relationships/image" Target="../media/image930.png"/><Relationship Id="rId113" Type="http://schemas.openxmlformats.org/officeDocument/2006/relationships/image" Target="../media/image952.png"/><Relationship Id="rId118" Type="http://schemas.openxmlformats.org/officeDocument/2006/relationships/customXml" Target="../ink/ink1045.xml"/><Relationship Id="rId134" Type="http://schemas.openxmlformats.org/officeDocument/2006/relationships/customXml" Target="../ink/ink1053.xml"/><Relationship Id="rId139" Type="http://schemas.openxmlformats.org/officeDocument/2006/relationships/image" Target="../media/image965.png"/><Relationship Id="rId80" Type="http://schemas.openxmlformats.org/officeDocument/2006/relationships/customXml" Target="../ink/ink1026.xml"/><Relationship Id="rId85" Type="http://schemas.openxmlformats.org/officeDocument/2006/relationships/image" Target="../media/image938.png"/><Relationship Id="rId12" Type="http://schemas.openxmlformats.org/officeDocument/2006/relationships/customXml" Target="../ink/ink992.xml"/><Relationship Id="rId17" Type="http://schemas.openxmlformats.org/officeDocument/2006/relationships/image" Target="../media/image904.png"/><Relationship Id="rId33" Type="http://schemas.openxmlformats.org/officeDocument/2006/relationships/image" Target="../media/image912.png"/><Relationship Id="rId38" Type="http://schemas.openxmlformats.org/officeDocument/2006/relationships/customXml" Target="../ink/ink1005.xml"/><Relationship Id="rId59" Type="http://schemas.openxmlformats.org/officeDocument/2006/relationships/image" Target="../media/image925.png"/><Relationship Id="rId103" Type="http://schemas.openxmlformats.org/officeDocument/2006/relationships/image" Target="../media/image947.png"/><Relationship Id="rId108" Type="http://schemas.openxmlformats.org/officeDocument/2006/relationships/customXml" Target="../ink/ink1040.xml"/><Relationship Id="rId124" Type="http://schemas.openxmlformats.org/officeDocument/2006/relationships/customXml" Target="../ink/ink1048.xml"/><Relationship Id="rId129" Type="http://schemas.openxmlformats.org/officeDocument/2006/relationships/image" Target="../media/image960.png"/><Relationship Id="rId54" Type="http://schemas.openxmlformats.org/officeDocument/2006/relationships/customXml" Target="../ink/ink1013.xml"/><Relationship Id="rId70" Type="http://schemas.openxmlformats.org/officeDocument/2006/relationships/customXml" Target="../ink/ink1021.xml"/><Relationship Id="rId75" Type="http://schemas.openxmlformats.org/officeDocument/2006/relationships/image" Target="../media/image933.png"/><Relationship Id="rId91" Type="http://schemas.openxmlformats.org/officeDocument/2006/relationships/image" Target="../media/image941.png"/><Relationship Id="rId96" Type="http://schemas.openxmlformats.org/officeDocument/2006/relationships/customXml" Target="../ink/ink103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989.xml"/><Relationship Id="rId23" Type="http://schemas.openxmlformats.org/officeDocument/2006/relationships/image" Target="../media/image907.png"/><Relationship Id="rId28" Type="http://schemas.openxmlformats.org/officeDocument/2006/relationships/customXml" Target="../ink/ink1000.xml"/><Relationship Id="rId49" Type="http://schemas.openxmlformats.org/officeDocument/2006/relationships/image" Target="../media/image920.png"/><Relationship Id="rId114" Type="http://schemas.openxmlformats.org/officeDocument/2006/relationships/customXml" Target="../ink/ink1043.xml"/><Relationship Id="rId119" Type="http://schemas.openxmlformats.org/officeDocument/2006/relationships/image" Target="../media/image955.png"/><Relationship Id="rId44" Type="http://schemas.openxmlformats.org/officeDocument/2006/relationships/customXml" Target="../ink/ink1008.xml"/><Relationship Id="rId60" Type="http://schemas.openxmlformats.org/officeDocument/2006/relationships/customXml" Target="../ink/ink1016.xml"/><Relationship Id="rId65" Type="http://schemas.openxmlformats.org/officeDocument/2006/relationships/image" Target="../media/image928.png"/><Relationship Id="rId81" Type="http://schemas.openxmlformats.org/officeDocument/2006/relationships/image" Target="../media/image936.png"/><Relationship Id="rId86" Type="http://schemas.openxmlformats.org/officeDocument/2006/relationships/customXml" Target="../ink/ink1029.xml"/><Relationship Id="rId130" Type="http://schemas.openxmlformats.org/officeDocument/2006/relationships/customXml" Target="../ink/ink1051.xml"/><Relationship Id="rId135" Type="http://schemas.openxmlformats.org/officeDocument/2006/relationships/image" Target="../media/image963.png"/><Relationship Id="rId13" Type="http://schemas.openxmlformats.org/officeDocument/2006/relationships/image" Target="../media/image902.png"/><Relationship Id="rId18" Type="http://schemas.openxmlformats.org/officeDocument/2006/relationships/customXml" Target="../ink/ink995.xml"/><Relationship Id="rId39" Type="http://schemas.openxmlformats.org/officeDocument/2006/relationships/image" Target="../media/image915.png"/><Relationship Id="rId109" Type="http://schemas.openxmlformats.org/officeDocument/2006/relationships/image" Target="../media/image950.png"/><Relationship Id="rId34" Type="http://schemas.openxmlformats.org/officeDocument/2006/relationships/customXml" Target="../ink/ink1003.xml"/><Relationship Id="rId50" Type="http://schemas.openxmlformats.org/officeDocument/2006/relationships/customXml" Target="../ink/ink1011.xml"/><Relationship Id="rId55" Type="http://schemas.openxmlformats.org/officeDocument/2006/relationships/image" Target="../media/image923.png"/><Relationship Id="rId76" Type="http://schemas.openxmlformats.org/officeDocument/2006/relationships/customXml" Target="../ink/ink1024.xml"/><Relationship Id="rId97" Type="http://schemas.openxmlformats.org/officeDocument/2006/relationships/image" Target="../media/image944.png"/><Relationship Id="rId104" Type="http://schemas.openxmlformats.org/officeDocument/2006/relationships/customXml" Target="../ink/ink1038.xml"/><Relationship Id="rId120" Type="http://schemas.openxmlformats.org/officeDocument/2006/relationships/customXml" Target="../ink/ink1046.xml"/><Relationship Id="rId125" Type="http://schemas.openxmlformats.org/officeDocument/2006/relationships/image" Target="../media/image958.png"/><Relationship Id="rId7" Type="http://schemas.openxmlformats.org/officeDocument/2006/relationships/image" Target="../media/image899.png"/><Relationship Id="rId71" Type="http://schemas.openxmlformats.org/officeDocument/2006/relationships/image" Target="../media/image931.png"/><Relationship Id="rId92" Type="http://schemas.openxmlformats.org/officeDocument/2006/relationships/customXml" Target="../ink/ink1032.xml"/><Relationship Id="rId2" Type="http://schemas.openxmlformats.org/officeDocument/2006/relationships/customXml" Target="../ink/ink987.xml"/><Relationship Id="rId29" Type="http://schemas.openxmlformats.org/officeDocument/2006/relationships/image" Target="../media/image910.png"/><Relationship Id="rId24" Type="http://schemas.openxmlformats.org/officeDocument/2006/relationships/customXml" Target="../ink/ink998.xml"/><Relationship Id="rId40" Type="http://schemas.openxmlformats.org/officeDocument/2006/relationships/customXml" Target="../ink/ink1006.xml"/><Relationship Id="rId45" Type="http://schemas.openxmlformats.org/officeDocument/2006/relationships/image" Target="../media/image918.png"/><Relationship Id="rId66" Type="http://schemas.openxmlformats.org/officeDocument/2006/relationships/customXml" Target="../ink/ink1019.xml"/><Relationship Id="rId87" Type="http://schemas.openxmlformats.org/officeDocument/2006/relationships/image" Target="../media/image939.png"/><Relationship Id="rId110" Type="http://schemas.openxmlformats.org/officeDocument/2006/relationships/customXml" Target="../ink/ink1041.xml"/><Relationship Id="rId115" Type="http://schemas.openxmlformats.org/officeDocument/2006/relationships/image" Target="../media/image953.png"/><Relationship Id="rId131" Type="http://schemas.openxmlformats.org/officeDocument/2006/relationships/image" Target="../media/image961.png"/><Relationship Id="rId136" Type="http://schemas.openxmlformats.org/officeDocument/2006/relationships/customXml" Target="../ink/ink1054.xml"/><Relationship Id="rId61" Type="http://schemas.openxmlformats.org/officeDocument/2006/relationships/image" Target="../media/image926.png"/><Relationship Id="rId82" Type="http://schemas.openxmlformats.org/officeDocument/2006/relationships/customXml" Target="../ink/ink1027.xml"/><Relationship Id="rId19" Type="http://schemas.openxmlformats.org/officeDocument/2006/relationships/image" Target="../media/image905.png"/><Relationship Id="rId14" Type="http://schemas.openxmlformats.org/officeDocument/2006/relationships/customXml" Target="../ink/ink993.xml"/><Relationship Id="rId30" Type="http://schemas.openxmlformats.org/officeDocument/2006/relationships/customXml" Target="../ink/ink1001.xml"/><Relationship Id="rId35" Type="http://schemas.openxmlformats.org/officeDocument/2006/relationships/image" Target="../media/image913.png"/><Relationship Id="rId56" Type="http://schemas.openxmlformats.org/officeDocument/2006/relationships/customXml" Target="../ink/ink1014.xml"/><Relationship Id="rId77" Type="http://schemas.openxmlformats.org/officeDocument/2006/relationships/image" Target="../media/image934.png"/><Relationship Id="rId100" Type="http://schemas.openxmlformats.org/officeDocument/2006/relationships/customXml" Target="../ink/ink1036.xml"/><Relationship Id="rId105" Type="http://schemas.openxmlformats.org/officeDocument/2006/relationships/image" Target="../media/image948.png"/><Relationship Id="rId126" Type="http://schemas.openxmlformats.org/officeDocument/2006/relationships/customXml" Target="../ink/ink1049.xml"/><Relationship Id="rId8" Type="http://schemas.openxmlformats.org/officeDocument/2006/relationships/customXml" Target="../ink/ink990.xml"/><Relationship Id="rId51" Type="http://schemas.openxmlformats.org/officeDocument/2006/relationships/image" Target="../media/image921.png"/><Relationship Id="rId72" Type="http://schemas.openxmlformats.org/officeDocument/2006/relationships/customXml" Target="../ink/ink1022.xml"/><Relationship Id="rId93" Type="http://schemas.openxmlformats.org/officeDocument/2006/relationships/image" Target="../media/image942.png"/><Relationship Id="rId98" Type="http://schemas.openxmlformats.org/officeDocument/2006/relationships/customXml" Target="../ink/ink1035.xml"/><Relationship Id="rId121" Type="http://schemas.openxmlformats.org/officeDocument/2006/relationships/image" Target="../media/image956.png"/><Relationship Id="rId3" Type="http://schemas.openxmlformats.org/officeDocument/2006/relationships/image" Target="../media/image897.png"/><Relationship Id="rId25" Type="http://schemas.openxmlformats.org/officeDocument/2006/relationships/image" Target="../media/image908.png"/><Relationship Id="rId46" Type="http://schemas.openxmlformats.org/officeDocument/2006/relationships/customXml" Target="../ink/ink1009.xml"/><Relationship Id="rId67" Type="http://schemas.openxmlformats.org/officeDocument/2006/relationships/image" Target="../media/image929.png"/><Relationship Id="rId116" Type="http://schemas.openxmlformats.org/officeDocument/2006/relationships/customXml" Target="../ink/ink1044.xml"/><Relationship Id="rId137" Type="http://schemas.openxmlformats.org/officeDocument/2006/relationships/image" Target="../media/image964.png"/><Relationship Id="rId20" Type="http://schemas.openxmlformats.org/officeDocument/2006/relationships/customXml" Target="../ink/ink996.xml"/><Relationship Id="rId41" Type="http://schemas.openxmlformats.org/officeDocument/2006/relationships/image" Target="../media/image916.png"/><Relationship Id="rId62" Type="http://schemas.openxmlformats.org/officeDocument/2006/relationships/customXml" Target="../ink/ink1017.xml"/><Relationship Id="rId83" Type="http://schemas.openxmlformats.org/officeDocument/2006/relationships/image" Target="../media/image937.png"/><Relationship Id="rId88" Type="http://schemas.openxmlformats.org/officeDocument/2006/relationships/customXml" Target="../ink/ink1030.xml"/><Relationship Id="rId111" Type="http://schemas.openxmlformats.org/officeDocument/2006/relationships/image" Target="../media/image951.png"/><Relationship Id="rId132" Type="http://schemas.openxmlformats.org/officeDocument/2006/relationships/customXml" Target="../ink/ink1052.xml"/><Relationship Id="rId15" Type="http://schemas.openxmlformats.org/officeDocument/2006/relationships/image" Target="../media/image903.png"/><Relationship Id="rId36" Type="http://schemas.openxmlformats.org/officeDocument/2006/relationships/customXml" Target="../ink/ink1004.xml"/><Relationship Id="rId57" Type="http://schemas.openxmlformats.org/officeDocument/2006/relationships/image" Target="../media/image924.png"/><Relationship Id="rId106" Type="http://schemas.openxmlformats.org/officeDocument/2006/relationships/customXml" Target="../ink/ink1039.xml"/><Relationship Id="rId127" Type="http://schemas.openxmlformats.org/officeDocument/2006/relationships/image" Target="../media/image959.png"/><Relationship Id="rId10" Type="http://schemas.openxmlformats.org/officeDocument/2006/relationships/customXml" Target="../ink/ink991.xml"/><Relationship Id="rId31" Type="http://schemas.openxmlformats.org/officeDocument/2006/relationships/image" Target="../media/image911.png"/><Relationship Id="rId52" Type="http://schemas.openxmlformats.org/officeDocument/2006/relationships/customXml" Target="../ink/ink1012.xml"/><Relationship Id="rId73" Type="http://schemas.openxmlformats.org/officeDocument/2006/relationships/image" Target="../media/image932.png"/><Relationship Id="rId78" Type="http://schemas.openxmlformats.org/officeDocument/2006/relationships/customXml" Target="../ink/ink1025.xml"/><Relationship Id="rId94" Type="http://schemas.openxmlformats.org/officeDocument/2006/relationships/customXml" Target="../ink/ink1033.xml"/><Relationship Id="rId99" Type="http://schemas.openxmlformats.org/officeDocument/2006/relationships/image" Target="../media/image945.png"/><Relationship Id="rId101" Type="http://schemas.openxmlformats.org/officeDocument/2006/relationships/image" Target="../media/image946.png"/><Relationship Id="rId122" Type="http://schemas.openxmlformats.org/officeDocument/2006/relationships/customXml" Target="../ink/ink1047.xml"/><Relationship Id="rId4" Type="http://schemas.openxmlformats.org/officeDocument/2006/relationships/customXml" Target="../ink/ink988.xml"/><Relationship Id="rId9" Type="http://schemas.openxmlformats.org/officeDocument/2006/relationships/image" Target="../media/image900.png"/><Relationship Id="rId26" Type="http://schemas.openxmlformats.org/officeDocument/2006/relationships/customXml" Target="../ink/ink999.xml"/><Relationship Id="rId47" Type="http://schemas.openxmlformats.org/officeDocument/2006/relationships/image" Target="../media/image919.png"/><Relationship Id="rId68" Type="http://schemas.openxmlformats.org/officeDocument/2006/relationships/customXml" Target="../ink/ink1020.xml"/><Relationship Id="rId89" Type="http://schemas.openxmlformats.org/officeDocument/2006/relationships/image" Target="../media/image940.png"/><Relationship Id="rId112" Type="http://schemas.openxmlformats.org/officeDocument/2006/relationships/customXml" Target="../ink/ink1042.xml"/><Relationship Id="rId133" Type="http://schemas.openxmlformats.org/officeDocument/2006/relationships/image" Target="../media/image9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56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7.png"/><Relationship Id="rId5" Type="http://schemas.openxmlformats.org/officeDocument/2006/relationships/customXml" Target="../ink/ink1057.xml"/><Relationship Id="rId4" Type="http://schemas.openxmlformats.org/officeDocument/2006/relationships/image" Target="../media/image96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070.xml"/><Relationship Id="rId21" Type="http://schemas.openxmlformats.org/officeDocument/2006/relationships/image" Target="../media/image977.png"/><Relationship Id="rId34" Type="http://schemas.openxmlformats.org/officeDocument/2006/relationships/customXml" Target="../ink/ink1074.xml"/><Relationship Id="rId42" Type="http://schemas.openxmlformats.org/officeDocument/2006/relationships/customXml" Target="../ink/ink1078.xml"/><Relationship Id="rId47" Type="http://schemas.openxmlformats.org/officeDocument/2006/relationships/image" Target="../media/image990.png"/><Relationship Id="rId50" Type="http://schemas.openxmlformats.org/officeDocument/2006/relationships/customXml" Target="../ink/ink1082.xml"/><Relationship Id="rId55" Type="http://schemas.openxmlformats.org/officeDocument/2006/relationships/image" Target="../media/image994.png"/><Relationship Id="rId63" Type="http://schemas.openxmlformats.org/officeDocument/2006/relationships/image" Target="../media/image998.png"/><Relationship Id="rId7" Type="http://schemas.openxmlformats.org/officeDocument/2006/relationships/image" Target="../media/image970.png"/><Relationship Id="rId2" Type="http://schemas.openxmlformats.org/officeDocument/2006/relationships/customXml" Target="../ink/ink1058.xml"/><Relationship Id="rId16" Type="http://schemas.openxmlformats.org/officeDocument/2006/relationships/customXml" Target="../ink/ink1065.xml"/><Relationship Id="rId29" Type="http://schemas.openxmlformats.org/officeDocument/2006/relationships/image" Target="../media/image981.png"/><Relationship Id="rId11" Type="http://schemas.openxmlformats.org/officeDocument/2006/relationships/image" Target="../media/image972.png"/><Relationship Id="rId24" Type="http://schemas.openxmlformats.org/officeDocument/2006/relationships/customXml" Target="../ink/ink1069.xml"/><Relationship Id="rId32" Type="http://schemas.openxmlformats.org/officeDocument/2006/relationships/customXml" Target="../ink/ink1073.xml"/><Relationship Id="rId37" Type="http://schemas.openxmlformats.org/officeDocument/2006/relationships/image" Target="../media/image985.png"/><Relationship Id="rId40" Type="http://schemas.openxmlformats.org/officeDocument/2006/relationships/customXml" Target="../ink/ink1077.xml"/><Relationship Id="rId45" Type="http://schemas.openxmlformats.org/officeDocument/2006/relationships/image" Target="../media/image989.png"/><Relationship Id="rId53" Type="http://schemas.openxmlformats.org/officeDocument/2006/relationships/image" Target="../media/image993.png"/><Relationship Id="rId58" Type="http://schemas.openxmlformats.org/officeDocument/2006/relationships/customXml" Target="../ink/ink1086.xml"/><Relationship Id="rId66" Type="http://schemas.openxmlformats.org/officeDocument/2006/relationships/customXml" Target="../ink/ink1090.xml"/><Relationship Id="rId5" Type="http://schemas.openxmlformats.org/officeDocument/2006/relationships/image" Target="../media/image969.png"/><Relationship Id="rId61" Type="http://schemas.openxmlformats.org/officeDocument/2006/relationships/image" Target="../media/image997.png"/><Relationship Id="rId19" Type="http://schemas.openxmlformats.org/officeDocument/2006/relationships/image" Target="../media/image976.png"/><Relationship Id="rId14" Type="http://schemas.openxmlformats.org/officeDocument/2006/relationships/customXml" Target="../ink/ink1064.xml"/><Relationship Id="rId22" Type="http://schemas.openxmlformats.org/officeDocument/2006/relationships/customXml" Target="../ink/ink1068.xml"/><Relationship Id="rId27" Type="http://schemas.openxmlformats.org/officeDocument/2006/relationships/image" Target="../media/image980.png"/><Relationship Id="rId30" Type="http://schemas.openxmlformats.org/officeDocument/2006/relationships/customXml" Target="../ink/ink1072.xml"/><Relationship Id="rId35" Type="http://schemas.openxmlformats.org/officeDocument/2006/relationships/image" Target="../media/image984.png"/><Relationship Id="rId43" Type="http://schemas.openxmlformats.org/officeDocument/2006/relationships/image" Target="../media/image988.png"/><Relationship Id="rId48" Type="http://schemas.openxmlformats.org/officeDocument/2006/relationships/customXml" Target="../ink/ink1081.xml"/><Relationship Id="rId56" Type="http://schemas.openxmlformats.org/officeDocument/2006/relationships/customXml" Target="../ink/ink1085.xml"/><Relationship Id="rId64" Type="http://schemas.openxmlformats.org/officeDocument/2006/relationships/customXml" Target="../ink/ink1089.xml"/><Relationship Id="rId8" Type="http://schemas.openxmlformats.org/officeDocument/2006/relationships/customXml" Target="../ink/ink1061.xml"/><Relationship Id="rId51" Type="http://schemas.openxmlformats.org/officeDocument/2006/relationships/image" Target="../media/image992.png"/><Relationship Id="rId3" Type="http://schemas.openxmlformats.org/officeDocument/2006/relationships/image" Target="../media/image968.png"/><Relationship Id="rId12" Type="http://schemas.openxmlformats.org/officeDocument/2006/relationships/customXml" Target="../ink/ink1063.xml"/><Relationship Id="rId17" Type="http://schemas.openxmlformats.org/officeDocument/2006/relationships/image" Target="../media/image975.png"/><Relationship Id="rId25" Type="http://schemas.openxmlformats.org/officeDocument/2006/relationships/image" Target="../media/image979.png"/><Relationship Id="rId33" Type="http://schemas.openxmlformats.org/officeDocument/2006/relationships/image" Target="../media/image983.png"/><Relationship Id="rId38" Type="http://schemas.openxmlformats.org/officeDocument/2006/relationships/customXml" Target="../ink/ink1076.xml"/><Relationship Id="rId46" Type="http://schemas.openxmlformats.org/officeDocument/2006/relationships/customXml" Target="../ink/ink1080.xml"/><Relationship Id="rId59" Type="http://schemas.openxmlformats.org/officeDocument/2006/relationships/image" Target="../media/image996.png"/><Relationship Id="rId67" Type="http://schemas.openxmlformats.org/officeDocument/2006/relationships/image" Target="../media/image1000.png"/><Relationship Id="rId20" Type="http://schemas.openxmlformats.org/officeDocument/2006/relationships/customXml" Target="../ink/ink1067.xml"/><Relationship Id="rId41" Type="http://schemas.openxmlformats.org/officeDocument/2006/relationships/image" Target="../media/image987.png"/><Relationship Id="rId54" Type="http://schemas.openxmlformats.org/officeDocument/2006/relationships/customXml" Target="../ink/ink1084.xml"/><Relationship Id="rId62" Type="http://schemas.openxmlformats.org/officeDocument/2006/relationships/customXml" Target="../ink/ink108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60.xml"/><Relationship Id="rId15" Type="http://schemas.openxmlformats.org/officeDocument/2006/relationships/image" Target="../media/image974.png"/><Relationship Id="rId23" Type="http://schemas.openxmlformats.org/officeDocument/2006/relationships/image" Target="../media/image978.png"/><Relationship Id="rId28" Type="http://schemas.openxmlformats.org/officeDocument/2006/relationships/customXml" Target="../ink/ink1071.xml"/><Relationship Id="rId36" Type="http://schemas.openxmlformats.org/officeDocument/2006/relationships/customXml" Target="../ink/ink1075.xml"/><Relationship Id="rId49" Type="http://schemas.openxmlformats.org/officeDocument/2006/relationships/image" Target="../media/image991.png"/><Relationship Id="rId57" Type="http://schemas.openxmlformats.org/officeDocument/2006/relationships/image" Target="../media/image995.png"/><Relationship Id="rId10" Type="http://schemas.openxmlformats.org/officeDocument/2006/relationships/customXml" Target="../ink/ink1062.xml"/><Relationship Id="rId31" Type="http://schemas.openxmlformats.org/officeDocument/2006/relationships/image" Target="../media/image982.png"/><Relationship Id="rId44" Type="http://schemas.openxmlformats.org/officeDocument/2006/relationships/customXml" Target="../ink/ink1079.xml"/><Relationship Id="rId52" Type="http://schemas.openxmlformats.org/officeDocument/2006/relationships/customXml" Target="../ink/ink1083.xml"/><Relationship Id="rId60" Type="http://schemas.openxmlformats.org/officeDocument/2006/relationships/customXml" Target="../ink/ink1087.xml"/><Relationship Id="rId65" Type="http://schemas.openxmlformats.org/officeDocument/2006/relationships/image" Target="../media/image999.png"/><Relationship Id="rId4" Type="http://schemas.openxmlformats.org/officeDocument/2006/relationships/customXml" Target="../ink/ink1059.xml"/><Relationship Id="rId9" Type="http://schemas.openxmlformats.org/officeDocument/2006/relationships/image" Target="../media/image971.png"/><Relationship Id="rId13" Type="http://schemas.openxmlformats.org/officeDocument/2006/relationships/image" Target="../media/image973.png"/><Relationship Id="rId18" Type="http://schemas.openxmlformats.org/officeDocument/2006/relationships/customXml" Target="../ink/ink1066.xml"/><Relationship Id="rId39" Type="http://schemas.openxmlformats.org/officeDocument/2006/relationships/image" Target="../media/image98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001.png"/></Relationships>
</file>

<file path=ppt/slides/_rels/slide7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7.png"/><Relationship Id="rId18" Type="http://schemas.openxmlformats.org/officeDocument/2006/relationships/customXml" Target="../ink/ink1099.xml"/><Relationship Id="rId26" Type="http://schemas.openxmlformats.org/officeDocument/2006/relationships/customXml" Target="../ink/ink1103.xml"/><Relationship Id="rId39" Type="http://schemas.openxmlformats.org/officeDocument/2006/relationships/image" Target="../media/image1020.png"/><Relationship Id="rId21" Type="http://schemas.openxmlformats.org/officeDocument/2006/relationships/image" Target="../media/image1011.png"/><Relationship Id="rId34" Type="http://schemas.openxmlformats.org/officeDocument/2006/relationships/customXml" Target="../ink/ink1107.xml"/><Relationship Id="rId7" Type="http://schemas.openxmlformats.org/officeDocument/2006/relationships/image" Target="../media/image1004.png"/><Relationship Id="rId2" Type="http://schemas.openxmlformats.org/officeDocument/2006/relationships/customXml" Target="../ink/ink1091.xml"/><Relationship Id="rId16" Type="http://schemas.openxmlformats.org/officeDocument/2006/relationships/customXml" Target="../ink/ink1098.xml"/><Relationship Id="rId20" Type="http://schemas.openxmlformats.org/officeDocument/2006/relationships/customXml" Target="../ink/ink1100.xml"/><Relationship Id="rId29" Type="http://schemas.openxmlformats.org/officeDocument/2006/relationships/image" Target="../media/image1015.png"/><Relationship Id="rId41" Type="http://schemas.openxmlformats.org/officeDocument/2006/relationships/image" Target="../media/image102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093.xml"/><Relationship Id="rId11" Type="http://schemas.openxmlformats.org/officeDocument/2006/relationships/image" Target="../media/image1006.png"/><Relationship Id="rId24" Type="http://schemas.openxmlformats.org/officeDocument/2006/relationships/customXml" Target="../ink/ink1102.xml"/><Relationship Id="rId32" Type="http://schemas.openxmlformats.org/officeDocument/2006/relationships/customXml" Target="../ink/ink1106.xml"/><Relationship Id="rId37" Type="http://schemas.openxmlformats.org/officeDocument/2006/relationships/image" Target="../media/image1019.png"/><Relationship Id="rId40" Type="http://schemas.openxmlformats.org/officeDocument/2006/relationships/customXml" Target="../ink/ink1110.xml"/><Relationship Id="rId5" Type="http://schemas.openxmlformats.org/officeDocument/2006/relationships/image" Target="../media/image1003.png"/><Relationship Id="rId15" Type="http://schemas.openxmlformats.org/officeDocument/2006/relationships/image" Target="../media/image1008.png"/><Relationship Id="rId23" Type="http://schemas.openxmlformats.org/officeDocument/2006/relationships/image" Target="../media/image1012.png"/><Relationship Id="rId28" Type="http://schemas.openxmlformats.org/officeDocument/2006/relationships/customXml" Target="../ink/ink1104.xml"/><Relationship Id="rId36" Type="http://schemas.openxmlformats.org/officeDocument/2006/relationships/customXml" Target="../ink/ink1108.xml"/><Relationship Id="rId10" Type="http://schemas.openxmlformats.org/officeDocument/2006/relationships/customXml" Target="../ink/ink1095.xml"/><Relationship Id="rId19" Type="http://schemas.openxmlformats.org/officeDocument/2006/relationships/image" Target="../media/image1010.png"/><Relationship Id="rId31" Type="http://schemas.openxmlformats.org/officeDocument/2006/relationships/image" Target="../media/image1016.png"/><Relationship Id="rId4" Type="http://schemas.openxmlformats.org/officeDocument/2006/relationships/customXml" Target="../ink/ink1092.xml"/><Relationship Id="rId9" Type="http://schemas.openxmlformats.org/officeDocument/2006/relationships/image" Target="../media/image1005.png"/><Relationship Id="rId14" Type="http://schemas.openxmlformats.org/officeDocument/2006/relationships/customXml" Target="../ink/ink1097.xml"/><Relationship Id="rId22" Type="http://schemas.openxmlformats.org/officeDocument/2006/relationships/customXml" Target="../ink/ink1101.xml"/><Relationship Id="rId27" Type="http://schemas.openxmlformats.org/officeDocument/2006/relationships/image" Target="../media/image1014.png"/><Relationship Id="rId30" Type="http://schemas.openxmlformats.org/officeDocument/2006/relationships/customXml" Target="../ink/ink1105.xml"/><Relationship Id="rId35" Type="http://schemas.openxmlformats.org/officeDocument/2006/relationships/image" Target="../media/image1018.png"/><Relationship Id="rId8" Type="http://schemas.openxmlformats.org/officeDocument/2006/relationships/customXml" Target="../ink/ink1094.xml"/><Relationship Id="rId3" Type="http://schemas.openxmlformats.org/officeDocument/2006/relationships/image" Target="../media/image1002.png"/><Relationship Id="rId12" Type="http://schemas.openxmlformats.org/officeDocument/2006/relationships/customXml" Target="../ink/ink1096.xml"/><Relationship Id="rId17" Type="http://schemas.openxmlformats.org/officeDocument/2006/relationships/image" Target="../media/image1009.png"/><Relationship Id="rId25" Type="http://schemas.openxmlformats.org/officeDocument/2006/relationships/image" Target="../media/image1013.png"/><Relationship Id="rId33" Type="http://schemas.openxmlformats.org/officeDocument/2006/relationships/image" Target="../media/image1017.png"/><Relationship Id="rId38" Type="http://schemas.openxmlformats.org/officeDocument/2006/relationships/customXml" Target="../ink/ink1109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4.png"/><Relationship Id="rId3" Type="http://schemas.openxmlformats.org/officeDocument/2006/relationships/slideLayout" Target="../slideLayouts/slideLayout2.xml"/><Relationship Id="rId7" Type="http://schemas.openxmlformats.org/officeDocument/2006/relationships/customXml" Target="../ink/ink11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23.png"/><Relationship Id="rId5" Type="http://schemas.openxmlformats.org/officeDocument/2006/relationships/customXml" Target="../ink/ink1111.xml"/><Relationship Id="rId4" Type="http://schemas.openxmlformats.org/officeDocument/2006/relationships/image" Target="../media/image102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02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4.png"/><Relationship Id="rId21" Type="http://schemas.openxmlformats.org/officeDocument/2006/relationships/customXml" Target="../ink/ink129.xml"/><Relationship Id="rId34" Type="http://schemas.openxmlformats.org/officeDocument/2006/relationships/image" Target="../media/image138.png"/><Relationship Id="rId42" Type="http://schemas.openxmlformats.org/officeDocument/2006/relationships/image" Target="../media/image142.png"/><Relationship Id="rId47" Type="http://schemas.openxmlformats.org/officeDocument/2006/relationships/customXml" Target="../ink/ink142.xml"/><Relationship Id="rId50" Type="http://schemas.openxmlformats.org/officeDocument/2006/relationships/image" Target="../media/image146.png"/><Relationship Id="rId55" Type="http://schemas.openxmlformats.org/officeDocument/2006/relationships/customXml" Target="../ink/ink146.xml"/><Relationship Id="rId63" Type="http://schemas.openxmlformats.org/officeDocument/2006/relationships/customXml" Target="../ink/ink150.xml"/><Relationship Id="rId7" Type="http://schemas.openxmlformats.org/officeDocument/2006/relationships/customXml" Target="../ink/ink122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29.png"/><Relationship Id="rId29" Type="http://schemas.openxmlformats.org/officeDocument/2006/relationships/customXml" Target="../ink/ink133.xml"/><Relationship Id="rId11" Type="http://schemas.openxmlformats.org/officeDocument/2006/relationships/customXml" Target="../ink/ink124.xml"/><Relationship Id="rId24" Type="http://schemas.openxmlformats.org/officeDocument/2006/relationships/image" Target="../media/image133.png"/><Relationship Id="rId32" Type="http://schemas.openxmlformats.org/officeDocument/2006/relationships/image" Target="../media/image137.png"/><Relationship Id="rId37" Type="http://schemas.openxmlformats.org/officeDocument/2006/relationships/customXml" Target="../ink/ink137.xml"/><Relationship Id="rId40" Type="http://schemas.openxmlformats.org/officeDocument/2006/relationships/image" Target="../media/image141.png"/><Relationship Id="rId45" Type="http://schemas.openxmlformats.org/officeDocument/2006/relationships/customXml" Target="../ink/ink141.xml"/><Relationship Id="rId53" Type="http://schemas.openxmlformats.org/officeDocument/2006/relationships/customXml" Target="../ink/ink145.xml"/><Relationship Id="rId58" Type="http://schemas.openxmlformats.org/officeDocument/2006/relationships/image" Target="../media/image150.png"/><Relationship Id="rId66" Type="http://schemas.openxmlformats.org/officeDocument/2006/relationships/image" Target="../media/image154.png"/><Relationship Id="rId5" Type="http://schemas.openxmlformats.org/officeDocument/2006/relationships/customXml" Target="../ink/ink121.xml"/><Relationship Id="rId61" Type="http://schemas.openxmlformats.org/officeDocument/2006/relationships/customXml" Target="../ink/ink149.xml"/><Relationship Id="rId19" Type="http://schemas.openxmlformats.org/officeDocument/2006/relationships/customXml" Target="../ink/ink128.xml"/><Relationship Id="rId14" Type="http://schemas.openxmlformats.org/officeDocument/2006/relationships/image" Target="../media/image128.png"/><Relationship Id="rId22" Type="http://schemas.openxmlformats.org/officeDocument/2006/relationships/image" Target="../media/image132.png"/><Relationship Id="rId27" Type="http://schemas.openxmlformats.org/officeDocument/2006/relationships/customXml" Target="../ink/ink132.xml"/><Relationship Id="rId30" Type="http://schemas.openxmlformats.org/officeDocument/2006/relationships/image" Target="../media/image136.png"/><Relationship Id="rId35" Type="http://schemas.openxmlformats.org/officeDocument/2006/relationships/customXml" Target="../ink/ink136.xml"/><Relationship Id="rId43" Type="http://schemas.openxmlformats.org/officeDocument/2006/relationships/customXml" Target="../ink/ink140.xml"/><Relationship Id="rId48" Type="http://schemas.openxmlformats.org/officeDocument/2006/relationships/image" Target="../media/image145.png"/><Relationship Id="rId56" Type="http://schemas.openxmlformats.org/officeDocument/2006/relationships/image" Target="../media/image149.png"/><Relationship Id="rId64" Type="http://schemas.openxmlformats.org/officeDocument/2006/relationships/image" Target="../media/image153.png"/><Relationship Id="rId8" Type="http://schemas.openxmlformats.org/officeDocument/2006/relationships/image" Target="../media/image125.png"/><Relationship Id="rId51" Type="http://schemas.openxmlformats.org/officeDocument/2006/relationships/customXml" Target="../ink/ink144.xml"/><Relationship Id="rId3" Type="http://schemas.openxmlformats.org/officeDocument/2006/relationships/customXml" Target="../ink/ink120.xml"/><Relationship Id="rId12" Type="http://schemas.openxmlformats.org/officeDocument/2006/relationships/image" Target="../media/image127.png"/><Relationship Id="rId17" Type="http://schemas.openxmlformats.org/officeDocument/2006/relationships/customXml" Target="../ink/ink127.xml"/><Relationship Id="rId25" Type="http://schemas.openxmlformats.org/officeDocument/2006/relationships/customXml" Target="../ink/ink131.xml"/><Relationship Id="rId33" Type="http://schemas.openxmlformats.org/officeDocument/2006/relationships/customXml" Target="../ink/ink135.xml"/><Relationship Id="rId38" Type="http://schemas.openxmlformats.org/officeDocument/2006/relationships/image" Target="../media/image140.png"/><Relationship Id="rId46" Type="http://schemas.openxmlformats.org/officeDocument/2006/relationships/image" Target="../media/image144.png"/><Relationship Id="rId59" Type="http://schemas.openxmlformats.org/officeDocument/2006/relationships/customXml" Target="../ink/ink148.xml"/><Relationship Id="rId20" Type="http://schemas.openxmlformats.org/officeDocument/2006/relationships/image" Target="../media/image131.png"/><Relationship Id="rId41" Type="http://schemas.openxmlformats.org/officeDocument/2006/relationships/customXml" Target="../ink/ink139.xml"/><Relationship Id="rId54" Type="http://schemas.openxmlformats.org/officeDocument/2006/relationships/image" Target="../media/image148.png"/><Relationship Id="rId62" Type="http://schemas.openxmlformats.org/officeDocument/2006/relationships/image" Target="../media/image1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15" Type="http://schemas.openxmlformats.org/officeDocument/2006/relationships/customXml" Target="../ink/ink126.xml"/><Relationship Id="rId23" Type="http://schemas.openxmlformats.org/officeDocument/2006/relationships/customXml" Target="../ink/ink130.xml"/><Relationship Id="rId28" Type="http://schemas.openxmlformats.org/officeDocument/2006/relationships/image" Target="../media/image135.png"/><Relationship Id="rId36" Type="http://schemas.openxmlformats.org/officeDocument/2006/relationships/image" Target="../media/image139.png"/><Relationship Id="rId49" Type="http://schemas.openxmlformats.org/officeDocument/2006/relationships/customXml" Target="../ink/ink143.xml"/><Relationship Id="rId57" Type="http://schemas.openxmlformats.org/officeDocument/2006/relationships/customXml" Target="../ink/ink147.xml"/><Relationship Id="rId10" Type="http://schemas.openxmlformats.org/officeDocument/2006/relationships/image" Target="../media/image126.png"/><Relationship Id="rId31" Type="http://schemas.openxmlformats.org/officeDocument/2006/relationships/customXml" Target="../ink/ink134.xml"/><Relationship Id="rId44" Type="http://schemas.openxmlformats.org/officeDocument/2006/relationships/image" Target="../media/image143.png"/><Relationship Id="rId52" Type="http://schemas.openxmlformats.org/officeDocument/2006/relationships/image" Target="../media/image147.png"/><Relationship Id="rId60" Type="http://schemas.openxmlformats.org/officeDocument/2006/relationships/image" Target="../media/image151.png"/><Relationship Id="rId65" Type="http://schemas.openxmlformats.org/officeDocument/2006/relationships/customXml" Target="../ink/ink151.xml"/><Relationship Id="rId4" Type="http://schemas.openxmlformats.org/officeDocument/2006/relationships/image" Target="../media/image123.png"/><Relationship Id="rId9" Type="http://schemas.openxmlformats.org/officeDocument/2006/relationships/customXml" Target="../ink/ink123.xml"/><Relationship Id="rId13" Type="http://schemas.openxmlformats.org/officeDocument/2006/relationships/customXml" Target="../ink/ink125.xml"/><Relationship Id="rId18" Type="http://schemas.openxmlformats.org/officeDocument/2006/relationships/image" Target="../media/image130.png"/><Relationship Id="rId39" Type="http://schemas.openxmlformats.org/officeDocument/2006/relationships/customXml" Target="../ink/ink13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02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3.png"/><Relationship Id="rId18" Type="http://schemas.openxmlformats.org/officeDocument/2006/relationships/customXml" Target="../ink/ink1121.xml"/><Relationship Id="rId26" Type="http://schemas.openxmlformats.org/officeDocument/2006/relationships/customXml" Target="../ink/ink1125.xml"/><Relationship Id="rId21" Type="http://schemas.openxmlformats.org/officeDocument/2006/relationships/image" Target="../media/image1037.png"/><Relationship Id="rId34" Type="http://schemas.openxmlformats.org/officeDocument/2006/relationships/customXml" Target="../ink/ink1129.xml"/><Relationship Id="rId7" Type="http://schemas.openxmlformats.org/officeDocument/2006/relationships/image" Target="../media/image1030.png"/><Relationship Id="rId12" Type="http://schemas.openxmlformats.org/officeDocument/2006/relationships/customXml" Target="../ink/ink1118.xml"/><Relationship Id="rId17" Type="http://schemas.openxmlformats.org/officeDocument/2006/relationships/image" Target="../media/image1035.png"/><Relationship Id="rId25" Type="http://schemas.openxmlformats.org/officeDocument/2006/relationships/image" Target="../media/image1039.png"/><Relationship Id="rId33" Type="http://schemas.openxmlformats.org/officeDocument/2006/relationships/image" Target="../media/image1043.png"/><Relationship Id="rId2" Type="http://schemas.openxmlformats.org/officeDocument/2006/relationships/customXml" Target="../ink/ink1113.xml"/><Relationship Id="rId16" Type="http://schemas.openxmlformats.org/officeDocument/2006/relationships/customXml" Target="../ink/ink1120.xml"/><Relationship Id="rId20" Type="http://schemas.openxmlformats.org/officeDocument/2006/relationships/customXml" Target="../ink/ink1122.xml"/><Relationship Id="rId29" Type="http://schemas.openxmlformats.org/officeDocument/2006/relationships/image" Target="../media/image104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15.xml"/><Relationship Id="rId11" Type="http://schemas.openxmlformats.org/officeDocument/2006/relationships/image" Target="../media/image1032.png"/><Relationship Id="rId24" Type="http://schemas.openxmlformats.org/officeDocument/2006/relationships/customXml" Target="../ink/ink1124.xml"/><Relationship Id="rId32" Type="http://schemas.openxmlformats.org/officeDocument/2006/relationships/customXml" Target="../ink/ink1128.xml"/><Relationship Id="rId37" Type="http://schemas.openxmlformats.org/officeDocument/2006/relationships/image" Target="../media/image1045.png"/><Relationship Id="rId5" Type="http://schemas.openxmlformats.org/officeDocument/2006/relationships/image" Target="../media/image1029.png"/><Relationship Id="rId15" Type="http://schemas.openxmlformats.org/officeDocument/2006/relationships/image" Target="../media/image1034.png"/><Relationship Id="rId23" Type="http://schemas.openxmlformats.org/officeDocument/2006/relationships/image" Target="../media/image1038.png"/><Relationship Id="rId28" Type="http://schemas.openxmlformats.org/officeDocument/2006/relationships/customXml" Target="../ink/ink1126.xml"/><Relationship Id="rId36" Type="http://schemas.openxmlformats.org/officeDocument/2006/relationships/customXml" Target="../ink/ink1130.xml"/><Relationship Id="rId10" Type="http://schemas.openxmlformats.org/officeDocument/2006/relationships/customXml" Target="../ink/ink1117.xml"/><Relationship Id="rId19" Type="http://schemas.openxmlformats.org/officeDocument/2006/relationships/image" Target="../media/image1036.png"/><Relationship Id="rId31" Type="http://schemas.openxmlformats.org/officeDocument/2006/relationships/image" Target="../media/image1042.png"/><Relationship Id="rId4" Type="http://schemas.openxmlformats.org/officeDocument/2006/relationships/customXml" Target="../ink/ink1114.xml"/><Relationship Id="rId9" Type="http://schemas.openxmlformats.org/officeDocument/2006/relationships/image" Target="../media/image1031.png"/><Relationship Id="rId14" Type="http://schemas.openxmlformats.org/officeDocument/2006/relationships/customXml" Target="../ink/ink1119.xml"/><Relationship Id="rId22" Type="http://schemas.openxmlformats.org/officeDocument/2006/relationships/customXml" Target="../ink/ink1123.xml"/><Relationship Id="rId27" Type="http://schemas.openxmlformats.org/officeDocument/2006/relationships/image" Target="../media/image1040.png"/><Relationship Id="rId30" Type="http://schemas.openxmlformats.org/officeDocument/2006/relationships/customXml" Target="../ink/ink1127.xml"/><Relationship Id="rId35" Type="http://schemas.openxmlformats.org/officeDocument/2006/relationships/image" Target="../media/image1044.png"/><Relationship Id="rId8" Type="http://schemas.openxmlformats.org/officeDocument/2006/relationships/customXml" Target="../ink/ink1116.xml"/><Relationship Id="rId3" Type="http://schemas.openxmlformats.org/officeDocument/2006/relationships/image" Target="../media/image1028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046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34.xml"/><Relationship Id="rId13" Type="http://schemas.openxmlformats.org/officeDocument/2006/relationships/image" Target="../media/image1052.png"/><Relationship Id="rId18" Type="http://schemas.openxmlformats.org/officeDocument/2006/relationships/customXml" Target="../ink/ink1139.xml"/><Relationship Id="rId3" Type="http://schemas.openxmlformats.org/officeDocument/2006/relationships/image" Target="../media/image1047.png"/><Relationship Id="rId21" Type="http://schemas.openxmlformats.org/officeDocument/2006/relationships/image" Target="../media/image1056.png"/><Relationship Id="rId7" Type="http://schemas.openxmlformats.org/officeDocument/2006/relationships/image" Target="../media/image1049.png"/><Relationship Id="rId12" Type="http://schemas.openxmlformats.org/officeDocument/2006/relationships/customXml" Target="../ink/ink1136.xml"/><Relationship Id="rId17" Type="http://schemas.openxmlformats.org/officeDocument/2006/relationships/image" Target="../media/image1054.png"/><Relationship Id="rId2" Type="http://schemas.openxmlformats.org/officeDocument/2006/relationships/customXml" Target="../ink/ink1131.xml"/><Relationship Id="rId16" Type="http://schemas.openxmlformats.org/officeDocument/2006/relationships/customXml" Target="../ink/ink1138.xml"/><Relationship Id="rId20" Type="http://schemas.openxmlformats.org/officeDocument/2006/relationships/customXml" Target="../ink/ink11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133.xml"/><Relationship Id="rId11" Type="http://schemas.openxmlformats.org/officeDocument/2006/relationships/image" Target="../media/image1051.png"/><Relationship Id="rId5" Type="http://schemas.openxmlformats.org/officeDocument/2006/relationships/image" Target="../media/image1048.png"/><Relationship Id="rId15" Type="http://schemas.openxmlformats.org/officeDocument/2006/relationships/image" Target="../media/image1053.png"/><Relationship Id="rId23" Type="http://schemas.openxmlformats.org/officeDocument/2006/relationships/image" Target="../media/image1057.png"/><Relationship Id="rId10" Type="http://schemas.openxmlformats.org/officeDocument/2006/relationships/customXml" Target="../ink/ink1135.xml"/><Relationship Id="rId19" Type="http://schemas.openxmlformats.org/officeDocument/2006/relationships/image" Target="../media/image1055.png"/><Relationship Id="rId4" Type="http://schemas.openxmlformats.org/officeDocument/2006/relationships/customXml" Target="../ink/ink1132.xml"/><Relationship Id="rId9" Type="http://schemas.openxmlformats.org/officeDocument/2006/relationships/image" Target="../media/image1050.png"/><Relationship Id="rId14" Type="http://schemas.openxmlformats.org/officeDocument/2006/relationships/customXml" Target="../ink/ink1137.xml"/><Relationship Id="rId22" Type="http://schemas.openxmlformats.org/officeDocument/2006/relationships/customXml" Target="../ink/ink114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0.png"/><Relationship Id="rId18" Type="http://schemas.openxmlformats.org/officeDocument/2006/relationships/customXml" Target="../ink/ink160.xml"/><Relationship Id="rId26" Type="http://schemas.openxmlformats.org/officeDocument/2006/relationships/customXml" Target="../ink/ink164.xml"/><Relationship Id="rId39" Type="http://schemas.openxmlformats.org/officeDocument/2006/relationships/image" Target="../media/image173.png"/><Relationship Id="rId21" Type="http://schemas.openxmlformats.org/officeDocument/2006/relationships/image" Target="../media/image164.png"/><Relationship Id="rId34" Type="http://schemas.openxmlformats.org/officeDocument/2006/relationships/customXml" Target="../ink/ink168.xml"/><Relationship Id="rId42" Type="http://schemas.openxmlformats.org/officeDocument/2006/relationships/customXml" Target="../ink/ink172.xml"/><Relationship Id="rId47" Type="http://schemas.openxmlformats.org/officeDocument/2006/relationships/image" Target="../media/image177.png"/><Relationship Id="rId50" Type="http://schemas.openxmlformats.org/officeDocument/2006/relationships/customXml" Target="../ink/ink176.xml"/><Relationship Id="rId7" Type="http://schemas.openxmlformats.org/officeDocument/2006/relationships/image" Target="../media/image157.png"/><Relationship Id="rId2" Type="http://schemas.openxmlformats.org/officeDocument/2006/relationships/customXml" Target="../ink/ink152.xml"/><Relationship Id="rId16" Type="http://schemas.openxmlformats.org/officeDocument/2006/relationships/customXml" Target="../ink/ink159.xml"/><Relationship Id="rId29" Type="http://schemas.openxmlformats.org/officeDocument/2006/relationships/image" Target="../media/image168.png"/><Relationship Id="rId11" Type="http://schemas.openxmlformats.org/officeDocument/2006/relationships/image" Target="../media/image159.png"/><Relationship Id="rId24" Type="http://schemas.openxmlformats.org/officeDocument/2006/relationships/customXml" Target="../ink/ink163.xml"/><Relationship Id="rId32" Type="http://schemas.openxmlformats.org/officeDocument/2006/relationships/customXml" Target="../ink/ink167.xml"/><Relationship Id="rId37" Type="http://schemas.openxmlformats.org/officeDocument/2006/relationships/image" Target="../media/image172.png"/><Relationship Id="rId40" Type="http://schemas.openxmlformats.org/officeDocument/2006/relationships/customXml" Target="../ink/ink171.xml"/><Relationship Id="rId45" Type="http://schemas.openxmlformats.org/officeDocument/2006/relationships/image" Target="../media/image176.png"/><Relationship Id="rId5" Type="http://schemas.openxmlformats.org/officeDocument/2006/relationships/image" Target="../media/image156.png"/><Relationship Id="rId15" Type="http://schemas.openxmlformats.org/officeDocument/2006/relationships/image" Target="../media/image161.png"/><Relationship Id="rId23" Type="http://schemas.openxmlformats.org/officeDocument/2006/relationships/image" Target="../media/image165.png"/><Relationship Id="rId28" Type="http://schemas.openxmlformats.org/officeDocument/2006/relationships/customXml" Target="../ink/ink165.xml"/><Relationship Id="rId36" Type="http://schemas.openxmlformats.org/officeDocument/2006/relationships/customXml" Target="../ink/ink169.xml"/><Relationship Id="rId49" Type="http://schemas.openxmlformats.org/officeDocument/2006/relationships/image" Target="../media/image178.png"/><Relationship Id="rId10" Type="http://schemas.openxmlformats.org/officeDocument/2006/relationships/customXml" Target="../ink/ink156.xml"/><Relationship Id="rId19" Type="http://schemas.openxmlformats.org/officeDocument/2006/relationships/image" Target="../media/image163.png"/><Relationship Id="rId31" Type="http://schemas.openxmlformats.org/officeDocument/2006/relationships/image" Target="../media/image169.png"/><Relationship Id="rId44" Type="http://schemas.openxmlformats.org/officeDocument/2006/relationships/customXml" Target="../ink/ink173.xml"/><Relationship Id="rId4" Type="http://schemas.openxmlformats.org/officeDocument/2006/relationships/customXml" Target="../ink/ink153.xml"/><Relationship Id="rId9" Type="http://schemas.openxmlformats.org/officeDocument/2006/relationships/image" Target="../media/image158.png"/><Relationship Id="rId14" Type="http://schemas.openxmlformats.org/officeDocument/2006/relationships/customXml" Target="../ink/ink158.xml"/><Relationship Id="rId22" Type="http://schemas.openxmlformats.org/officeDocument/2006/relationships/customXml" Target="../ink/ink162.xml"/><Relationship Id="rId27" Type="http://schemas.openxmlformats.org/officeDocument/2006/relationships/image" Target="../media/image167.png"/><Relationship Id="rId30" Type="http://schemas.openxmlformats.org/officeDocument/2006/relationships/customXml" Target="../ink/ink166.xml"/><Relationship Id="rId35" Type="http://schemas.openxmlformats.org/officeDocument/2006/relationships/image" Target="../media/image171.png"/><Relationship Id="rId43" Type="http://schemas.openxmlformats.org/officeDocument/2006/relationships/image" Target="../media/image175.png"/><Relationship Id="rId48" Type="http://schemas.openxmlformats.org/officeDocument/2006/relationships/customXml" Target="../ink/ink175.xml"/><Relationship Id="rId8" Type="http://schemas.openxmlformats.org/officeDocument/2006/relationships/customXml" Target="../ink/ink155.xml"/><Relationship Id="rId51" Type="http://schemas.openxmlformats.org/officeDocument/2006/relationships/image" Target="../media/image179.png"/><Relationship Id="rId3" Type="http://schemas.openxmlformats.org/officeDocument/2006/relationships/image" Target="../media/image155.png"/><Relationship Id="rId12" Type="http://schemas.openxmlformats.org/officeDocument/2006/relationships/customXml" Target="../ink/ink157.xml"/><Relationship Id="rId17" Type="http://schemas.openxmlformats.org/officeDocument/2006/relationships/image" Target="../media/image162.png"/><Relationship Id="rId25" Type="http://schemas.openxmlformats.org/officeDocument/2006/relationships/image" Target="../media/image166.png"/><Relationship Id="rId33" Type="http://schemas.openxmlformats.org/officeDocument/2006/relationships/image" Target="../media/image170.png"/><Relationship Id="rId38" Type="http://schemas.openxmlformats.org/officeDocument/2006/relationships/customXml" Target="../ink/ink170.xml"/><Relationship Id="rId46" Type="http://schemas.openxmlformats.org/officeDocument/2006/relationships/customXml" Target="../ink/ink174.xml"/><Relationship Id="rId20" Type="http://schemas.openxmlformats.org/officeDocument/2006/relationships/customXml" Target="../ink/ink161.xml"/><Relationship Id="rId41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5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059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17.png"/><Relationship Id="rId21" Type="http://schemas.openxmlformats.org/officeDocument/2006/relationships/image" Target="../media/image1069.png"/><Relationship Id="rId63" Type="http://schemas.openxmlformats.org/officeDocument/2006/relationships/image" Target="../media/image1090.png"/><Relationship Id="rId159" Type="http://schemas.openxmlformats.org/officeDocument/2006/relationships/image" Target="../media/image1138.png"/><Relationship Id="rId170" Type="http://schemas.openxmlformats.org/officeDocument/2006/relationships/customXml" Target="../ink/ink1226.xml"/><Relationship Id="rId226" Type="http://schemas.openxmlformats.org/officeDocument/2006/relationships/customXml" Target="../ink/ink1254.xml"/><Relationship Id="rId268" Type="http://schemas.openxmlformats.org/officeDocument/2006/relationships/customXml" Target="../ink/ink1275.xml"/><Relationship Id="rId32" Type="http://schemas.openxmlformats.org/officeDocument/2006/relationships/customXml" Target="../ink/ink1157.xml"/><Relationship Id="rId74" Type="http://schemas.openxmlformats.org/officeDocument/2006/relationships/customXml" Target="../ink/ink1178.xml"/><Relationship Id="rId128" Type="http://schemas.openxmlformats.org/officeDocument/2006/relationships/customXml" Target="../ink/ink1205.xml"/><Relationship Id="rId5" Type="http://schemas.openxmlformats.org/officeDocument/2006/relationships/image" Target="../media/image1061.png"/><Relationship Id="rId181" Type="http://schemas.openxmlformats.org/officeDocument/2006/relationships/image" Target="../media/image1149.png"/><Relationship Id="rId237" Type="http://schemas.openxmlformats.org/officeDocument/2006/relationships/image" Target="../media/image1177.png"/><Relationship Id="rId279" Type="http://schemas.openxmlformats.org/officeDocument/2006/relationships/image" Target="../media/image1198.png"/><Relationship Id="rId43" Type="http://schemas.openxmlformats.org/officeDocument/2006/relationships/image" Target="../media/image1080.png"/><Relationship Id="rId139" Type="http://schemas.openxmlformats.org/officeDocument/2006/relationships/image" Target="../media/image1128.png"/><Relationship Id="rId85" Type="http://schemas.openxmlformats.org/officeDocument/2006/relationships/image" Target="../media/image1101.png"/><Relationship Id="rId150" Type="http://schemas.openxmlformats.org/officeDocument/2006/relationships/customXml" Target="../ink/ink1216.xml"/><Relationship Id="rId171" Type="http://schemas.openxmlformats.org/officeDocument/2006/relationships/image" Target="../media/image1144.png"/><Relationship Id="rId192" Type="http://schemas.openxmlformats.org/officeDocument/2006/relationships/customXml" Target="../ink/ink1237.xml"/><Relationship Id="rId206" Type="http://schemas.openxmlformats.org/officeDocument/2006/relationships/customXml" Target="../ink/ink1244.xml"/><Relationship Id="rId227" Type="http://schemas.openxmlformats.org/officeDocument/2006/relationships/image" Target="../media/image1172.png"/><Relationship Id="rId248" Type="http://schemas.openxmlformats.org/officeDocument/2006/relationships/customXml" Target="../ink/ink1265.xml"/><Relationship Id="rId269" Type="http://schemas.openxmlformats.org/officeDocument/2006/relationships/image" Target="../media/image1193.png"/><Relationship Id="rId12" Type="http://schemas.openxmlformats.org/officeDocument/2006/relationships/customXml" Target="../ink/ink1147.xml"/><Relationship Id="rId33" Type="http://schemas.openxmlformats.org/officeDocument/2006/relationships/image" Target="../media/image1075.png"/><Relationship Id="rId108" Type="http://schemas.openxmlformats.org/officeDocument/2006/relationships/customXml" Target="../ink/ink1195.xml"/><Relationship Id="rId129" Type="http://schemas.openxmlformats.org/officeDocument/2006/relationships/image" Target="../media/image1123.png"/><Relationship Id="rId280" Type="http://schemas.openxmlformats.org/officeDocument/2006/relationships/customXml" Target="../ink/ink1281.xml"/><Relationship Id="rId54" Type="http://schemas.openxmlformats.org/officeDocument/2006/relationships/customXml" Target="../ink/ink1168.xml"/><Relationship Id="rId75" Type="http://schemas.openxmlformats.org/officeDocument/2006/relationships/image" Target="../media/image1096.png"/><Relationship Id="rId96" Type="http://schemas.openxmlformats.org/officeDocument/2006/relationships/customXml" Target="../ink/ink1189.xml"/><Relationship Id="rId140" Type="http://schemas.openxmlformats.org/officeDocument/2006/relationships/customXml" Target="../ink/ink1211.xml"/><Relationship Id="rId161" Type="http://schemas.openxmlformats.org/officeDocument/2006/relationships/image" Target="../media/image1139.png"/><Relationship Id="rId182" Type="http://schemas.openxmlformats.org/officeDocument/2006/relationships/customXml" Target="../ink/ink1232.xml"/><Relationship Id="rId217" Type="http://schemas.openxmlformats.org/officeDocument/2006/relationships/image" Target="../media/image1167.png"/><Relationship Id="rId6" Type="http://schemas.openxmlformats.org/officeDocument/2006/relationships/customXml" Target="../ink/ink1144.xml"/><Relationship Id="rId238" Type="http://schemas.openxmlformats.org/officeDocument/2006/relationships/customXml" Target="../ink/ink1260.xml"/><Relationship Id="rId259" Type="http://schemas.openxmlformats.org/officeDocument/2006/relationships/image" Target="../media/image1188.png"/><Relationship Id="rId23" Type="http://schemas.openxmlformats.org/officeDocument/2006/relationships/image" Target="../media/image1070.png"/><Relationship Id="rId119" Type="http://schemas.openxmlformats.org/officeDocument/2006/relationships/image" Target="../media/image1118.png"/><Relationship Id="rId270" Type="http://schemas.openxmlformats.org/officeDocument/2006/relationships/customXml" Target="../ink/ink1276.xml"/><Relationship Id="rId44" Type="http://schemas.openxmlformats.org/officeDocument/2006/relationships/customXml" Target="../ink/ink1163.xml"/><Relationship Id="rId65" Type="http://schemas.openxmlformats.org/officeDocument/2006/relationships/image" Target="../media/image1091.png"/><Relationship Id="rId86" Type="http://schemas.openxmlformats.org/officeDocument/2006/relationships/customXml" Target="../ink/ink1184.xml"/><Relationship Id="rId130" Type="http://schemas.openxmlformats.org/officeDocument/2006/relationships/customXml" Target="../ink/ink1206.xml"/><Relationship Id="rId151" Type="http://schemas.openxmlformats.org/officeDocument/2006/relationships/image" Target="../media/image1134.png"/><Relationship Id="rId172" Type="http://schemas.openxmlformats.org/officeDocument/2006/relationships/customXml" Target="../ink/ink1227.xml"/><Relationship Id="rId193" Type="http://schemas.openxmlformats.org/officeDocument/2006/relationships/image" Target="../media/image1155.png"/><Relationship Id="rId207" Type="http://schemas.openxmlformats.org/officeDocument/2006/relationships/image" Target="../media/image1162.png"/><Relationship Id="rId228" Type="http://schemas.openxmlformats.org/officeDocument/2006/relationships/customXml" Target="../ink/ink1255.xml"/><Relationship Id="rId249" Type="http://schemas.openxmlformats.org/officeDocument/2006/relationships/image" Target="../media/image1183.png"/><Relationship Id="rId13" Type="http://schemas.openxmlformats.org/officeDocument/2006/relationships/image" Target="../media/image1065.png"/><Relationship Id="rId109" Type="http://schemas.openxmlformats.org/officeDocument/2006/relationships/image" Target="../media/image1113.png"/><Relationship Id="rId260" Type="http://schemas.openxmlformats.org/officeDocument/2006/relationships/customXml" Target="../ink/ink1271.xml"/><Relationship Id="rId281" Type="http://schemas.openxmlformats.org/officeDocument/2006/relationships/image" Target="../media/image1199.png"/><Relationship Id="rId34" Type="http://schemas.openxmlformats.org/officeDocument/2006/relationships/customXml" Target="../ink/ink1158.xml"/><Relationship Id="rId55" Type="http://schemas.openxmlformats.org/officeDocument/2006/relationships/image" Target="../media/image1086.png"/><Relationship Id="rId76" Type="http://schemas.openxmlformats.org/officeDocument/2006/relationships/customXml" Target="../ink/ink1179.xml"/><Relationship Id="rId97" Type="http://schemas.openxmlformats.org/officeDocument/2006/relationships/image" Target="../media/image1107.png"/><Relationship Id="rId120" Type="http://schemas.openxmlformats.org/officeDocument/2006/relationships/customXml" Target="../ink/ink1201.xml"/><Relationship Id="rId141" Type="http://schemas.openxmlformats.org/officeDocument/2006/relationships/image" Target="../media/image1129.png"/><Relationship Id="rId7" Type="http://schemas.openxmlformats.org/officeDocument/2006/relationships/image" Target="../media/image1062.png"/><Relationship Id="rId162" Type="http://schemas.openxmlformats.org/officeDocument/2006/relationships/customXml" Target="../ink/ink1222.xml"/><Relationship Id="rId183" Type="http://schemas.openxmlformats.org/officeDocument/2006/relationships/image" Target="../media/image1150.png"/><Relationship Id="rId218" Type="http://schemas.openxmlformats.org/officeDocument/2006/relationships/customXml" Target="../ink/ink1250.xml"/><Relationship Id="rId239" Type="http://schemas.openxmlformats.org/officeDocument/2006/relationships/image" Target="../media/image1178.png"/><Relationship Id="rId250" Type="http://schemas.openxmlformats.org/officeDocument/2006/relationships/customXml" Target="../ink/ink1266.xml"/><Relationship Id="rId271" Type="http://schemas.openxmlformats.org/officeDocument/2006/relationships/image" Target="../media/image1194.png"/><Relationship Id="rId24" Type="http://schemas.openxmlformats.org/officeDocument/2006/relationships/customXml" Target="../ink/ink1153.xml"/><Relationship Id="rId45" Type="http://schemas.openxmlformats.org/officeDocument/2006/relationships/image" Target="../media/image1081.png"/><Relationship Id="rId66" Type="http://schemas.openxmlformats.org/officeDocument/2006/relationships/customXml" Target="../ink/ink1174.xml"/><Relationship Id="rId87" Type="http://schemas.openxmlformats.org/officeDocument/2006/relationships/image" Target="../media/image1102.png"/><Relationship Id="rId110" Type="http://schemas.openxmlformats.org/officeDocument/2006/relationships/customXml" Target="../ink/ink1196.xml"/><Relationship Id="rId131" Type="http://schemas.openxmlformats.org/officeDocument/2006/relationships/image" Target="../media/image1124.png"/><Relationship Id="rId152" Type="http://schemas.openxmlformats.org/officeDocument/2006/relationships/customXml" Target="../ink/ink1217.xml"/><Relationship Id="rId173" Type="http://schemas.openxmlformats.org/officeDocument/2006/relationships/image" Target="../media/image1145.png"/><Relationship Id="rId194" Type="http://schemas.openxmlformats.org/officeDocument/2006/relationships/customXml" Target="../ink/ink1238.xml"/><Relationship Id="rId208" Type="http://schemas.openxmlformats.org/officeDocument/2006/relationships/customXml" Target="../ink/ink1245.xml"/><Relationship Id="rId229" Type="http://schemas.openxmlformats.org/officeDocument/2006/relationships/image" Target="../media/image1173.png"/><Relationship Id="rId240" Type="http://schemas.openxmlformats.org/officeDocument/2006/relationships/customXml" Target="../ink/ink1261.xml"/><Relationship Id="rId261" Type="http://schemas.openxmlformats.org/officeDocument/2006/relationships/image" Target="../media/image1189.png"/><Relationship Id="rId14" Type="http://schemas.openxmlformats.org/officeDocument/2006/relationships/customXml" Target="../ink/ink1148.xml"/><Relationship Id="rId35" Type="http://schemas.openxmlformats.org/officeDocument/2006/relationships/image" Target="../media/image1076.png"/><Relationship Id="rId56" Type="http://schemas.openxmlformats.org/officeDocument/2006/relationships/customXml" Target="../ink/ink1169.xml"/><Relationship Id="rId77" Type="http://schemas.openxmlformats.org/officeDocument/2006/relationships/image" Target="../media/image1097.png"/><Relationship Id="rId100" Type="http://schemas.openxmlformats.org/officeDocument/2006/relationships/customXml" Target="../ink/ink1191.xml"/><Relationship Id="rId282" Type="http://schemas.openxmlformats.org/officeDocument/2006/relationships/customXml" Target="../ink/ink1282.xml"/><Relationship Id="rId8" Type="http://schemas.openxmlformats.org/officeDocument/2006/relationships/customXml" Target="../ink/ink1145.xml"/><Relationship Id="rId98" Type="http://schemas.openxmlformats.org/officeDocument/2006/relationships/customXml" Target="../ink/ink1190.xml"/><Relationship Id="rId121" Type="http://schemas.openxmlformats.org/officeDocument/2006/relationships/image" Target="../media/image1119.png"/><Relationship Id="rId142" Type="http://schemas.openxmlformats.org/officeDocument/2006/relationships/customXml" Target="../ink/ink1212.xml"/><Relationship Id="rId163" Type="http://schemas.openxmlformats.org/officeDocument/2006/relationships/image" Target="../media/image1140.png"/><Relationship Id="rId184" Type="http://schemas.openxmlformats.org/officeDocument/2006/relationships/customXml" Target="../ink/ink1233.xml"/><Relationship Id="rId219" Type="http://schemas.openxmlformats.org/officeDocument/2006/relationships/image" Target="../media/image1168.png"/><Relationship Id="rId230" Type="http://schemas.openxmlformats.org/officeDocument/2006/relationships/customXml" Target="../ink/ink1256.xml"/><Relationship Id="rId251" Type="http://schemas.openxmlformats.org/officeDocument/2006/relationships/image" Target="../media/image1184.png"/><Relationship Id="rId25" Type="http://schemas.openxmlformats.org/officeDocument/2006/relationships/image" Target="../media/image1071.png"/><Relationship Id="rId46" Type="http://schemas.openxmlformats.org/officeDocument/2006/relationships/customXml" Target="../ink/ink1164.xml"/><Relationship Id="rId67" Type="http://schemas.openxmlformats.org/officeDocument/2006/relationships/image" Target="../media/image1092.png"/><Relationship Id="rId272" Type="http://schemas.openxmlformats.org/officeDocument/2006/relationships/customXml" Target="../ink/ink1277.xml"/><Relationship Id="rId88" Type="http://schemas.openxmlformats.org/officeDocument/2006/relationships/customXml" Target="../ink/ink1185.xml"/><Relationship Id="rId111" Type="http://schemas.openxmlformats.org/officeDocument/2006/relationships/image" Target="../media/image1114.png"/><Relationship Id="rId132" Type="http://schemas.openxmlformats.org/officeDocument/2006/relationships/customXml" Target="../ink/ink1207.xml"/><Relationship Id="rId153" Type="http://schemas.openxmlformats.org/officeDocument/2006/relationships/image" Target="../media/image1135.png"/><Relationship Id="rId174" Type="http://schemas.openxmlformats.org/officeDocument/2006/relationships/customXml" Target="../ink/ink1228.xml"/><Relationship Id="rId195" Type="http://schemas.openxmlformats.org/officeDocument/2006/relationships/image" Target="../media/image1156.png"/><Relationship Id="rId209" Type="http://schemas.openxmlformats.org/officeDocument/2006/relationships/image" Target="../media/image1163.png"/><Relationship Id="rId220" Type="http://schemas.openxmlformats.org/officeDocument/2006/relationships/customXml" Target="../ink/ink1251.xml"/><Relationship Id="rId241" Type="http://schemas.openxmlformats.org/officeDocument/2006/relationships/image" Target="../media/image1179.png"/><Relationship Id="rId15" Type="http://schemas.openxmlformats.org/officeDocument/2006/relationships/image" Target="../media/image1066.png"/><Relationship Id="rId36" Type="http://schemas.openxmlformats.org/officeDocument/2006/relationships/customXml" Target="../ink/ink1159.xml"/><Relationship Id="rId57" Type="http://schemas.openxmlformats.org/officeDocument/2006/relationships/image" Target="../media/image1087.png"/><Relationship Id="rId262" Type="http://schemas.openxmlformats.org/officeDocument/2006/relationships/customXml" Target="../ink/ink1272.xml"/><Relationship Id="rId283" Type="http://schemas.openxmlformats.org/officeDocument/2006/relationships/image" Target="../media/image1200.png"/><Relationship Id="rId78" Type="http://schemas.openxmlformats.org/officeDocument/2006/relationships/customXml" Target="../ink/ink1180.xml"/><Relationship Id="rId99" Type="http://schemas.openxmlformats.org/officeDocument/2006/relationships/image" Target="../media/image1108.png"/><Relationship Id="rId101" Type="http://schemas.openxmlformats.org/officeDocument/2006/relationships/image" Target="../media/image1109.png"/><Relationship Id="rId122" Type="http://schemas.openxmlformats.org/officeDocument/2006/relationships/customXml" Target="../ink/ink1202.xml"/><Relationship Id="rId143" Type="http://schemas.openxmlformats.org/officeDocument/2006/relationships/image" Target="../media/image1130.png"/><Relationship Id="rId164" Type="http://schemas.openxmlformats.org/officeDocument/2006/relationships/customXml" Target="../ink/ink1223.xml"/><Relationship Id="rId185" Type="http://schemas.openxmlformats.org/officeDocument/2006/relationships/image" Target="../media/image1151.png"/><Relationship Id="rId9" Type="http://schemas.openxmlformats.org/officeDocument/2006/relationships/image" Target="../media/image1063.png"/><Relationship Id="rId210" Type="http://schemas.openxmlformats.org/officeDocument/2006/relationships/customXml" Target="../ink/ink1246.xml"/><Relationship Id="rId26" Type="http://schemas.openxmlformats.org/officeDocument/2006/relationships/customXml" Target="../ink/ink1154.xml"/><Relationship Id="rId231" Type="http://schemas.openxmlformats.org/officeDocument/2006/relationships/image" Target="../media/image1174.png"/><Relationship Id="rId252" Type="http://schemas.openxmlformats.org/officeDocument/2006/relationships/customXml" Target="../ink/ink1267.xml"/><Relationship Id="rId273" Type="http://schemas.openxmlformats.org/officeDocument/2006/relationships/image" Target="../media/image1195.png"/><Relationship Id="rId47" Type="http://schemas.openxmlformats.org/officeDocument/2006/relationships/image" Target="../media/image1082.png"/><Relationship Id="rId68" Type="http://schemas.openxmlformats.org/officeDocument/2006/relationships/customXml" Target="../ink/ink1175.xml"/><Relationship Id="rId89" Type="http://schemas.openxmlformats.org/officeDocument/2006/relationships/image" Target="../media/image1103.png"/><Relationship Id="rId112" Type="http://schemas.openxmlformats.org/officeDocument/2006/relationships/customXml" Target="../ink/ink1197.xml"/><Relationship Id="rId133" Type="http://schemas.openxmlformats.org/officeDocument/2006/relationships/image" Target="../media/image1125.png"/><Relationship Id="rId154" Type="http://schemas.openxmlformats.org/officeDocument/2006/relationships/customXml" Target="../ink/ink1218.xml"/><Relationship Id="rId175" Type="http://schemas.openxmlformats.org/officeDocument/2006/relationships/image" Target="../media/image1146.png"/><Relationship Id="rId196" Type="http://schemas.openxmlformats.org/officeDocument/2006/relationships/customXml" Target="../ink/ink1239.xml"/><Relationship Id="rId200" Type="http://schemas.openxmlformats.org/officeDocument/2006/relationships/customXml" Target="../ink/ink1241.xml"/><Relationship Id="rId16" Type="http://schemas.openxmlformats.org/officeDocument/2006/relationships/customXml" Target="../ink/ink1149.xml"/><Relationship Id="rId221" Type="http://schemas.openxmlformats.org/officeDocument/2006/relationships/image" Target="../media/image1169.png"/><Relationship Id="rId242" Type="http://schemas.openxmlformats.org/officeDocument/2006/relationships/customXml" Target="../ink/ink1262.xml"/><Relationship Id="rId263" Type="http://schemas.openxmlformats.org/officeDocument/2006/relationships/image" Target="../media/image1190.png"/><Relationship Id="rId284" Type="http://schemas.openxmlformats.org/officeDocument/2006/relationships/customXml" Target="../ink/ink1283.xml"/><Relationship Id="rId37" Type="http://schemas.openxmlformats.org/officeDocument/2006/relationships/image" Target="../media/image1077.png"/><Relationship Id="rId58" Type="http://schemas.openxmlformats.org/officeDocument/2006/relationships/customXml" Target="../ink/ink1170.xml"/><Relationship Id="rId79" Type="http://schemas.openxmlformats.org/officeDocument/2006/relationships/image" Target="../media/image1098.png"/><Relationship Id="rId102" Type="http://schemas.openxmlformats.org/officeDocument/2006/relationships/customXml" Target="../ink/ink1192.xml"/><Relationship Id="rId123" Type="http://schemas.openxmlformats.org/officeDocument/2006/relationships/image" Target="../media/image1120.png"/><Relationship Id="rId144" Type="http://schemas.openxmlformats.org/officeDocument/2006/relationships/customXml" Target="../ink/ink1213.xml"/><Relationship Id="rId90" Type="http://schemas.openxmlformats.org/officeDocument/2006/relationships/customXml" Target="../ink/ink1186.xml"/><Relationship Id="rId165" Type="http://schemas.openxmlformats.org/officeDocument/2006/relationships/image" Target="../media/image1141.png"/><Relationship Id="rId186" Type="http://schemas.openxmlformats.org/officeDocument/2006/relationships/customXml" Target="../ink/ink1234.xml"/><Relationship Id="rId211" Type="http://schemas.openxmlformats.org/officeDocument/2006/relationships/image" Target="../media/image1164.png"/><Relationship Id="rId232" Type="http://schemas.openxmlformats.org/officeDocument/2006/relationships/customXml" Target="../ink/ink1257.xml"/><Relationship Id="rId253" Type="http://schemas.openxmlformats.org/officeDocument/2006/relationships/image" Target="../media/image1185.png"/><Relationship Id="rId274" Type="http://schemas.openxmlformats.org/officeDocument/2006/relationships/customXml" Target="../ink/ink1278.xml"/><Relationship Id="rId27" Type="http://schemas.openxmlformats.org/officeDocument/2006/relationships/image" Target="../media/image1072.png"/><Relationship Id="rId48" Type="http://schemas.openxmlformats.org/officeDocument/2006/relationships/customXml" Target="../ink/ink1165.xml"/><Relationship Id="rId69" Type="http://schemas.openxmlformats.org/officeDocument/2006/relationships/image" Target="../media/image1093.png"/><Relationship Id="rId113" Type="http://schemas.openxmlformats.org/officeDocument/2006/relationships/image" Target="../media/image1115.png"/><Relationship Id="rId134" Type="http://schemas.openxmlformats.org/officeDocument/2006/relationships/customXml" Target="../ink/ink1208.xml"/><Relationship Id="rId80" Type="http://schemas.openxmlformats.org/officeDocument/2006/relationships/customXml" Target="../ink/ink1181.xml"/><Relationship Id="rId155" Type="http://schemas.openxmlformats.org/officeDocument/2006/relationships/image" Target="../media/image1136.png"/><Relationship Id="rId176" Type="http://schemas.openxmlformats.org/officeDocument/2006/relationships/customXml" Target="../ink/ink1229.xml"/><Relationship Id="rId197" Type="http://schemas.openxmlformats.org/officeDocument/2006/relationships/image" Target="../media/image1157.png"/><Relationship Id="rId201" Type="http://schemas.openxmlformats.org/officeDocument/2006/relationships/image" Target="../media/image1159.png"/><Relationship Id="rId222" Type="http://schemas.openxmlformats.org/officeDocument/2006/relationships/customXml" Target="../ink/ink1252.xml"/><Relationship Id="rId243" Type="http://schemas.openxmlformats.org/officeDocument/2006/relationships/image" Target="../media/image1180.png"/><Relationship Id="rId264" Type="http://schemas.openxmlformats.org/officeDocument/2006/relationships/customXml" Target="../ink/ink1273.xml"/><Relationship Id="rId285" Type="http://schemas.openxmlformats.org/officeDocument/2006/relationships/image" Target="../media/image1201.png"/><Relationship Id="rId17" Type="http://schemas.openxmlformats.org/officeDocument/2006/relationships/image" Target="../media/image1067.png"/><Relationship Id="rId38" Type="http://schemas.openxmlformats.org/officeDocument/2006/relationships/customXml" Target="../ink/ink1160.xml"/><Relationship Id="rId59" Type="http://schemas.openxmlformats.org/officeDocument/2006/relationships/image" Target="../media/image1088.png"/><Relationship Id="rId103" Type="http://schemas.openxmlformats.org/officeDocument/2006/relationships/image" Target="../media/image1110.png"/><Relationship Id="rId124" Type="http://schemas.openxmlformats.org/officeDocument/2006/relationships/customXml" Target="../ink/ink1203.xml"/><Relationship Id="rId70" Type="http://schemas.openxmlformats.org/officeDocument/2006/relationships/customXml" Target="../ink/ink1176.xml"/><Relationship Id="rId91" Type="http://schemas.openxmlformats.org/officeDocument/2006/relationships/image" Target="../media/image1104.png"/><Relationship Id="rId145" Type="http://schemas.openxmlformats.org/officeDocument/2006/relationships/image" Target="../media/image1131.png"/><Relationship Id="rId166" Type="http://schemas.openxmlformats.org/officeDocument/2006/relationships/customXml" Target="../ink/ink1224.xml"/><Relationship Id="rId187" Type="http://schemas.openxmlformats.org/officeDocument/2006/relationships/image" Target="../media/image1152.png"/><Relationship Id="rId1" Type="http://schemas.openxmlformats.org/officeDocument/2006/relationships/slideLayout" Target="../slideLayouts/slideLayout5.xml"/><Relationship Id="rId212" Type="http://schemas.openxmlformats.org/officeDocument/2006/relationships/customXml" Target="../ink/ink1247.xml"/><Relationship Id="rId233" Type="http://schemas.openxmlformats.org/officeDocument/2006/relationships/image" Target="../media/image1175.png"/><Relationship Id="rId254" Type="http://schemas.openxmlformats.org/officeDocument/2006/relationships/customXml" Target="../ink/ink1268.xml"/><Relationship Id="rId28" Type="http://schemas.openxmlformats.org/officeDocument/2006/relationships/customXml" Target="../ink/ink1155.xml"/><Relationship Id="rId49" Type="http://schemas.openxmlformats.org/officeDocument/2006/relationships/image" Target="../media/image1083.png"/><Relationship Id="rId114" Type="http://schemas.openxmlformats.org/officeDocument/2006/relationships/customXml" Target="../ink/ink1198.xml"/><Relationship Id="rId275" Type="http://schemas.openxmlformats.org/officeDocument/2006/relationships/image" Target="../media/image1196.png"/><Relationship Id="rId60" Type="http://schemas.openxmlformats.org/officeDocument/2006/relationships/customXml" Target="../ink/ink1171.xml"/><Relationship Id="rId81" Type="http://schemas.openxmlformats.org/officeDocument/2006/relationships/image" Target="../media/image1099.png"/><Relationship Id="rId135" Type="http://schemas.openxmlformats.org/officeDocument/2006/relationships/image" Target="../media/image1126.png"/><Relationship Id="rId156" Type="http://schemas.openxmlformats.org/officeDocument/2006/relationships/customXml" Target="../ink/ink1219.xml"/><Relationship Id="rId177" Type="http://schemas.openxmlformats.org/officeDocument/2006/relationships/image" Target="../media/image1147.png"/><Relationship Id="rId198" Type="http://schemas.openxmlformats.org/officeDocument/2006/relationships/customXml" Target="../ink/ink1240.xml"/><Relationship Id="rId202" Type="http://schemas.openxmlformats.org/officeDocument/2006/relationships/customXml" Target="../ink/ink1242.xml"/><Relationship Id="rId223" Type="http://schemas.openxmlformats.org/officeDocument/2006/relationships/image" Target="../media/image1170.png"/><Relationship Id="rId244" Type="http://schemas.openxmlformats.org/officeDocument/2006/relationships/customXml" Target="../ink/ink1263.xml"/><Relationship Id="rId18" Type="http://schemas.openxmlformats.org/officeDocument/2006/relationships/customXml" Target="../ink/ink1150.xml"/><Relationship Id="rId39" Type="http://schemas.openxmlformats.org/officeDocument/2006/relationships/image" Target="../media/image1078.png"/><Relationship Id="rId265" Type="http://schemas.openxmlformats.org/officeDocument/2006/relationships/image" Target="../media/image1191.png"/><Relationship Id="rId50" Type="http://schemas.openxmlformats.org/officeDocument/2006/relationships/customXml" Target="../ink/ink1166.xml"/><Relationship Id="rId104" Type="http://schemas.openxmlformats.org/officeDocument/2006/relationships/customXml" Target="../ink/ink1193.xml"/><Relationship Id="rId125" Type="http://schemas.openxmlformats.org/officeDocument/2006/relationships/image" Target="../media/image1121.png"/><Relationship Id="rId146" Type="http://schemas.openxmlformats.org/officeDocument/2006/relationships/customXml" Target="../ink/ink1214.xml"/><Relationship Id="rId167" Type="http://schemas.openxmlformats.org/officeDocument/2006/relationships/image" Target="../media/image1142.png"/><Relationship Id="rId188" Type="http://schemas.openxmlformats.org/officeDocument/2006/relationships/customXml" Target="../ink/ink1235.xml"/><Relationship Id="rId71" Type="http://schemas.openxmlformats.org/officeDocument/2006/relationships/image" Target="../media/image1094.png"/><Relationship Id="rId92" Type="http://schemas.openxmlformats.org/officeDocument/2006/relationships/customXml" Target="../ink/ink1187.xml"/><Relationship Id="rId213" Type="http://schemas.openxmlformats.org/officeDocument/2006/relationships/image" Target="../media/image1165.png"/><Relationship Id="rId234" Type="http://schemas.openxmlformats.org/officeDocument/2006/relationships/customXml" Target="../ink/ink1258.xml"/><Relationship Id="rId2" Type="http://schemas.openxmlformats.org/officeDocument/2006/relationships/customXml" Target="../ink/ink1142.xml"/><Relationship Id="rId29" Type="http://schemas.openxmlformats.org/officeDocument/2006/relationships/image" Target="../media/image1073.png"/><Relationship Id="rId255" Type="http://schemas.openxmlformats.org/officeDocument/2006/relationships/image" Target="../media/image1186.png"/><Relationship Id="rId276" Type="http://schemas.openxmlformats.org/officeDocument/2006/relationships/customXml" Target="../ink/ink1279.xml"/><Relationship Id="rId40" Type="http://schemas.openxmlformats.org/officeDocument/2006/relationships/customXml" Target="../ink/ink1161.xml"/><Relationship Id="rId115" Type="http://schemas.openxmlformats.org/officeDocument/2006/relationships/image" Target="../media/image1116.png"/><Relationship Id="rId136" Type="http://schemas.openxmlformats.org/officeDocument/2006/relationships/customXml" Target="../ink/ink1209.xml"/><Relationship Id="rId157" Type="http://schemas.openxmlformats.org/officeDocument/2006/relationships/image" Target="../media/image1137.png"/><Relationship Id="rId178" Type="http://schemas.openxmlformats.org/officeDocument/2006/relationships/customXml" Target="../ink/ink1230.xml"/><Relationship Id="rId61" Type="http://schemas.openxmlformats.org/officeDocument/2006/relationships/image" Target="../media/image1089.png"/><Relationship Id="rId82" Type="http://schemas.openxmlformats.org/officeDocument/2006/relationships/customXml" Target="../ink/ink1182.xml"/><Relationship Id="rId199" Type="http://schemas.openxmlformats.org/officeDocument/2006/relationships/image" Target="../media/image1158.png"/><Relationship Id="rId203" Type="http://schemas.openxmlformats.org/officeDocument/2006/relationships/image" Target="../media/image1160.png"/><Relationship Id="rId19" Type="http://schemas.openxmlformats.org/officeDocument/2006/relationships/image" Target="../media/image1068.png"/><Relationship Id="rId224" Type="http://schemas.openxmlformats.org/officeDocument/2006/relationships/customXml" Target="../ink/ink1253.xml"/><Relationship Id="rId245" Type="http://schemas.openxmlformats.org/officeDocument/2006/relationships/image" Target="../media/image1181.png"/><Relationship Id="rId266" Type="http://schemas.openxmlformats.org/officeDocument/2006/relationships/customXml" Target="../ink/ink1274.xml"/><Relationship Id="rId30" Type="http://schemas.openxmlformats.org/officeDocument/2006/relationships/customXml" Target="../ink/ink1156.xml"/><Relationship Id="rId105" Type="http://schemas.openxmlformats.org/officeDocument/2006/relationships/image" Target="../media/image1111.png"/><Relationship Id="rId126" Type="http://schemas.openxmlformats.org/officeDocument/2006/relationships/customXml" Target="../ink/ink1204.xml"/><Relationship Id="rId147" Type="http://schemas.openxmlformats.org/officeDocument/2006/relationships/image" Target="../media/image1132.png"/><Relationship Id="rId168" Type="http://schemas.openxmlformats.org/officeDocument/2006/relationships/customXml" Target="../ink/ink1225.xml"/><Relationship Id="rId51" Type="http://schemas.openxmlformats.org/officeDocument/2006/relationships/image" Target="../media/image1084.png"/><Relationship Id="rId72" Type="http://schemas.openxmlformats.org/officeDocument/2006/relationships/customXml" Target="../ink/ink1177.xml"/><Relationship Id="rId93" Type="http://schemas.openxmlformats.org/officeDocument/2006/relationships/image" Target="../media/image1105.png"/><Relationship Id="rId189" Type="http://schemas.openxmlformats.org/officeDocument/2006/relationships/image" Target="../media/image1153.png"/><Relationship Id="rId3" Type="http://schemas.openxmlformats.org/officeDocument/2006/relationships/image" Target="../media/image1060.png"/><Relationship Id="rId214" Type="http://schemas.openxmlformats.org/officeDocument/2006/relationships/customXml" Target="../ink/ink1248.xml"/><Relationship Id="rId235" Type="http://schemas.openxmlformats.org/officeDocument/2006/relationships/image" Target="../media/image1176.png"/><Relationship Id="rId256" Type="http://schemas.openxmlformats.org/officeDocument/2006/relationships/customXml" Target="../ink/ink1269.xml"/><Relationship Id="rId277" Type="http://schemas.openxmlformats.org/officeDocument/2006/relationships/image" Target="../media/image1197.png"/><Relationship Id="rId116" Type="http://schemas.openxmlformats.org/officeDocument/2006/relationships/customXml" Target="../ink/ink1199.xml"/><Relationship Id="rId137" Type="http://schemas.openxmlformats.org/officeDocument/2006/relationships/image" Target="../media/image1127.png"/><Relationship Id="rId158" Type="http://schemas.openxmlformats.org/officeDocument/2006/relationships/customXml" Target="../ink/ink1220.xml"/><Relationship Id="rId20" Type="http://schemas.openxmlformats.org/officeDocument/2006/relationships/customXml" Target="../ink/ink1151.xml"/><Relationship Id="rId41" Type="http://schemas.openxmlformats.org/officeDocument/2006/relationships/image" Target="../media/image1079.png"/><Relationship Id="rId62" Type="http://schemas.openxmlformats.org/officeDocument/2006/relationships/customXml" Target="../ink/ink1172.xml"/><Relationship Id="rId83" Type="http://schemas.openxmlformats.org/officeDocument/2006/relationships/image" Target="../media/image1100.png"/><Relationship Id="rId179" Type="http://schemas.openxmlformats.org/officeDocument/2006/relationships/image" Target="../media/image1148.png"/><Relationship Id="rId190" Type="http://schemas.openxmlformats.org/officeDocument/2006/relationships/customXml" Target="../ink/ink1236.xml"/><Relationship Id="rId204" Type="http://schemas.openxmlformats.org/officeDocument/2006/relationships/customXml" Target="../ink/ink1243.xml"/><Relationship Id="rId225" Type="http://schemas.openxmlformats.org/officeDocument/2006/relationships/image" Target="../media/image1171.png"/><Relationship Id="rId246" Type="http://schemas.openxmlformats.org/officeDocument/2006/relationships/customXml" Target="../ink/ink1264.xml"/><Relationship Id="rId267" Type="http://schemas.openxmlformats.org/officeDocument/2006/relationships/image" Target="../media/image1192.png"/><Relationship Id="rId106" Type="http://schemas.openxmlformats.org/officeDocument/2006/relationships/customXml" Target="../ink/ink1194.xml"/><Relationship Id="rId127" Type="http://schemas.openxmlformats.org/officeDocument/2006/relationships/image" Target="../media/image1122.png"/><Relationship Id="rId10" Type="http://schemas.openxmlformats.org/officeDocument/2006/relationships/customXml" Target="../ink/ink1146.xml"/><Relationship Id="rId31" Type="http://schemas.openxmlformats.org/officeDocument/2006/relationships/image" Target="../media/image1074.png"/><Relationship Id="rId52" Type="http://schemas.openxmlformats.org/officeDocument/2006/relationships/customXml" Target="../ink/ink1167.xml"/><Relationship Id="rId73" Type="http://schemas.openxmlformats.org/officeDocument/2006/relationships/image" Target="../media/image1095.png"/><Relationship Id="rId94" Type="http://schemas.openxmlformats.org/officeDocument/2006/relationships/customXml" Target="../ink/ink1188.xml"/><Relationship Id="rId148" Type="http://schemas.openxmlformats.org/officeDocument/2006/relationships/customXml" Target="../ink/ink1215.xml"/><Relationship Id="rId169" Type="http://schemas.openxmlformats.org/officeDocument/2006/relationships/image" Target="../media/image1143.png"/><Relationship Id="rId4" Type="http://schemas.openxmlformats.org/officeDocument/2006/relationships/customXml" Target="../ink/ink1143.xml"/><Relationship Id="rId180" Type="http://schemas.openxmlformats.org/officeDocument/2006/relationships/customXml" Target="../ink/ink1231.xml"/><Relationship Id="rId215" Type="http://schemas.openxmlformats.org/officeDocument/2006/relationships/image" Target="../media/image1166.png"/><Relationship Id="rId236" Type="http://schemas.openxmlformats.org/officeDocument/2006/relationships/customXml" Target="../ink/ink1259.xml"/><Relationship Id="rId257" Type="http://schemas.openxmlformats.org/officeDocument/2006/relationships/image" Target="../media/image1187.png"/><Relationship Id="rId278" Type="http://schemas.openxmlformats.org/officeDocument/2006/relationships/customXml" Target="../ink/ink1280.xml"/><Relationship Id="rId42" Type="http://schemas.openxmlformats.org/officeDocument/2006/relationships/customXml" Target="../ink/ink1162.xml"/><Relationship Id="rId84" Type="http://schemas.openxmlformats.org/officeDocument/2006/relationships/customXml" Target="../ink/ink1183.xml"/><Relationship Id="rId138" Type="http://schemas.openxmlformats.org/officeDocument/2006/relationships/customXml" Target="../ink/ink1210.xml"/><Relationship Id="rId191" Type="http://schemas.openxmlformats.org/officeDocument/2006/relationships/image" Target="../media/image1154.png"/><Relationship Id="rId205" Type="http://schemas.openxmlformats.org/officeDocument/2006/relationships/image" Target="../media/image1161.png"/><Relationship Id="rId247" Type="http://schemas.openxmlformats.org/officeDocument/2006/relationships/image" Target="../media/image1182.png"/><Relationship Id="rId107" Type="http://schemas.openxmlformats.org/officeDocument/2006/relationships/image" Target="../media/image1112.png"/><Relationship Id="rId11" Type="http://schemas.openxmlformats.org/officeDocument/2006/relationships/image" Target="../media/image1064.png"/><Relationship Id="rId53" Type="http://schemas.openxmlformats.org/officeDocument/2006/relationships/image" Target="../media/image1085.png"/><Relationship Id="rId149" Type="http://schemas.openxmlformats.org/officeDocument/2006/relationships/image" Target="../media/image1133.png"/><Relationship Id="rId95" Type="http://schemas.openxmlformats.org/officeDocument/2006/relationships/image" Target="../media/image1106.png"/><Relationship Id="rId160" Type="http://schemas.openxmlformats.org/officeDocument/2006/relationships/customXml" Target="../ink/ink1221.xml"/><Relationship Id="rId216" Type="http://schemas.openxmlformats.org/officeDocument/2006/relationships/customXml" Target="../ink/ink1249.xml"/><Relationship Id="rId258" Type="http://schemas.openxmlformats.org/officeDocument/2006/relationships/customXml" Target="../ink/ink1270.xml"/><Relationship Id="rId22" Type="http://schemas.openxmlformats.org/officeDocument/2006/relationships/customXml" Target="../ink/ink1152.xml"/><Relationship Id="rId64" Type="http://schemas.openxmlformats.org/officeDocument/2006/relationships/customXml" Target="../ink/ink1173.xml"/><Relationship Id="rId118" Type="http://schemas.openxmlformats.org/officeDocument/2006/relationships/customXml" Target="../ink/ink1200.xml"/></Relationships>
</file>

<file path=ppt/slides/_rels/slide9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96.xml"/><Relationship Id="rId21" Type="http://schemas.openxmlformats.org/officeDocument/2006/relationships/image" Target="../media/image1211.png"/><Relationship Id="rId42" Type="http://schemas.openxmlformats.org/officeDocument/2006/relationships/customXml" Target="../ink/ink1304.xml"/><Relationship Id="rId47" Type="http://schemas.openxmlformats.org/officeDocument/2006/relationships/image" Target="../media/image1224.png"/><Relationship Id="rId63" Type="http://schemas.openxmlformats.org/officeDocument/2006/relationships/image" Target="../media/image1232.png"/><Relationship Id="rId68" Type="http://schemas.openxmlformats.org/officeDocument/2006/relationships/customXml" Target="../ink/ink1317.xml"/><Relationship Id="rId7" Type="http://schemas.openxmlformats.org/officeDocument/2006/relationships/image" Target="../media/image1204.png"/><Relationship Id="rId71" Type="http://schemas.openxmlformats.org/officeDocument/2006/relationships/image" Target="../media/image1236.png"/><Relationship Id="rId2" Type="http://schemas.openxmlformats.org/officeDocument/2006/relationships/customXml" Target="../ink/ink1284.xml"/><Relationship Id="rId16" Type="http://schemas.openxmlformats.org/officeDocument/2006/relationships/customXml" Target="../ink/ink1291.xml"/><Relationship Id="rId29" Type="http://schemas.openxmlformats.org/officeDocument/2006/relationships/image" Target="../media/image1215.png"/><Relationship Id="rId11" Type="http://schemas.openxmlformats.org/officeDocument/2006/relationships/image" Target="../media/image1206.png"/><Relationship Id="rId24" Type="http://schemas.openxmlformats.org/officeDocument/2006/relationships/customXml" Target="../ink/ink1295.xml"/><Relationship Id="rId32" Type="http://schemas.openxmlformats.org/officeDocument/2006/relationships/customXml" Target="../ink/ink1299.xml"/><Relationship Id="rId37" Type="http://schemas.openxmlformats.org/officeDocument/2006/relationships/image" Target="../media/image1219.png"/><Relationship Id="rId40" Type="http://schemas.openxmlformats.org/officeDocument/2006/relationships/customXml" Target="../ink/ink1303.xml"/><Relationship Id="rId45" Type="http://schemas.openxmlformats.org/officeDocument/2006/relationships/image" Target="../media/image1223.png"/><Relationship Id="rId53" Type="http://schemas.openxmlformats.org/officeDocument/2006/relationships/image" Target="../media/image1227.png"/><Relationship Id="rId58" Type="http://schemas.openxmlformats.org/officeDocument/2006/relationships/customXml" Target="../ink/ink1312.xml"/><Relationship Id="rId66" Type="http://schemas.openxmlformats.org/officeDocument/2006/relationships/customXml" Target="../ink/ink1316.xml"/><Relationship Id="rId5" Type="http://schemas.openxmlformats.org/officeDocument/2006/relationships/image" Target="../media/image1203.png"/><Relationship Id="rId61" Type="http://schemas.openxmlformats.org/officeDocument/2006/relationships/image" Target="../media/image1231.png"/><Relationship Id="rId19" Type="http://schemas.openxmlformats.org/officeDocument/2006/relationships/image" Target="../media/image1210.png"/><Relationship Id="rId14" Type="http://schemas.openxmlformats.org/officeDocument/2006/relationships/customXml" Target="../ink/ink1290.xml"/><Relationship Id="rId22" Type="http://schemas.openxmlformats.org/officeDocument/2006/relationships/customXml" Target="../ink/ink1294.xml"/><Relationship Id="rId27" Type="http://schemas.openxmlformats.org/officeDocument/2006/relationships/image" Target="../media/image1214.png"/><Relationship Id="rId30" Type="http://schemas.openxmlformats.org/officeDocument/2006/relationships/customXml" Target="../ink/ink1298.xml"/><Relationship Id="rId35" Type="http://schemas.openxmlformats.org/officeDocument/2006/relationships/image" Target="../media/image1218.png"/><Relationship Id="rId43" Type="http://schemas.openxmlformats.org/officeDocument/2006/relationships/image" Target="../media/image1222.png"/><Relationship Id="rId48" Type="http://schemas.openxmlformats.org/officeDocument/2006/relationships/customXml" Target="../ink/ink1307.xml"/><Relationship Id="rId56" Type="http://schemas.openxmlformats.org/officeDocument/2006/relationships/customXml" Target="../ink/ink1311.xml"/><Relationship Id="rId64" Type="http://schemas.openxmlformats.org/officeDocument/2006/relationships/customXml" Target="../ink/ink1315.xml"/><Relationship Id="rId69" Type="http://schemas.openxmlformats.org/officeDocument/2006/relationships/image" Target="../media/image1235.png"/><Relationship Id="rId8" Type="http://schemas.openxmlformats.org/officeDocument/2006/relationships/customXml" Target="../ink/ink1287.xml"/><Relationship Id="rId51" Type="http://schemas.openxmlformats.org/officeDocument/2006/relationships/image" Target="../media/image1226.png"/><Relationship Id="rId3" Type="http://schemas.openxmlformats.org/officeDocument/2006/relationships/image" Target="../media/image1202.png"/><Relationship Id="rId12" Type="http://schemas.openxmlformats.org/officeDocument/2006/relationships/customXml" Target="../ink/ink1289.xml"/><Relationship Id="rId17" Type="http://schemas.openxmlformats.org/officeDocument/2006/relationships/image" Target="../media/image1209.png"/><Relationship Id="rId25" Type="http://schemas.openxmlformats.org/officeDocument/2006/relationships/image" Target="../media/image1213.png"/><Relationship Id="rId33" Type="http://schemas.openxmlformats.org/officeDocument/2006/relationships/image" Target="../media/image1217.png"/><Relationship Id="rId38" Type="http://schemas.openxmlformats.org/officeDocument/2006/relationships/customXml" Target="../ink/ink1302.xml"/><Relationship Id="rId46" Type="http://schemas.openxmlformats.org/officeDocument/2006/relationships/customXml" Target="../ink/ink1306.xml"/><Relationship Id="rId59" Type="http://schemas.openxmlformats.org/officeDocument/2006/relationships/image" Target="../media/image1230.png"/><Relationship Id="rId67" Type="http://schemas.openxmlformats.org/officeDocument/2006/relationships/image" Target="../media/image1234.png"/><Relationship Id="rId20" Type="http://schemas.openxmlformats.org/officeDocument/2006/relationships/customXml" Target="../ink/ink1293.xml"/><Relationship Id="rId41" Type="http://schemas.openxmlformats.org/officeDocument/2006/relationships/image" Target="../media/image1221.png"/><Relationship Id="rId54" Type="http://schemas.openxmlformats.org/officeDocument/2006/relationships/customXml" Target="../ink/ink1310.xml"/><Relationship Id="rId62" Type="http://schemas.openxmlformats.org/officeDocument/2006/relationships/customXml" Target="../ink/ink1314.xml"/><Relationship Id="rId70" Type="http://schemas.openxmlformats.org/officeDocument/2006/relationships/customXml" Target="../ink/ink1318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286.xml"/><Relationship Id="rId15" Type="http://schemas.openxmlformats.org/officeDocument/2006/relationships/image" Target="../media/image1208.png"/><Relationship Id="rId23" Type="http://schemas.openxmlformats.org/officeDocument/2006/relationships/image" Target="../media/image1212.png"/><Relationship Id="rId28" Type="http://schemas.openxmlformats.org/officeDocument/2006/relationships/customXml" Target="../ink/ink1297.xml"/><Relationship Id="rId36" Type="http://schemas.openxmlformats.org/officeDocument/2006/relationships/customXml" Target="../ink/ink1301.xml"/><Relationship Id="rId49" Type="http://schemas.openxmlformats.org/officeDocument/2006/relationships/image" Target="../media/image1225.png"/><Relationship Id="rId57" Type="http://schemas.openxmlformats.org/officeDocument/2006/relationships/image" Target="../media/image1229.png"/><Relationship Id="rId10" Type="http://schemas.openxmlformats.org/officeDocument/2006/relationships/customXml" Target="../ink/ink1288.xml"/><Relationship Id="rId31" Type="http://schemas.openxmlformats.org/officeDocument/2006/relationships/image" Target="../media/image1216.png"/><Relationship Id="rId44" Type="http://schemas.openxmlformats.org/officeDocument/2006/relationships/customXml" Target="../ink/ink1305.xml"/><Relationship Id="rId52" Type="http://schemas.openxmlformats.org/officeDocument/2006/relationships/customXml" Target="../ink/ink1309.xml"/><Relationship Id="rId60" Type="http://schemas.openxmlformats.org/officeDocument/2006/relationships/customXml" Target="../ink/ink1313.xml"/><Relationship Id="rId65" Type="http://schemas.openxmlformats.org/officeDocument/2006/relationships/image" Target="../media/image1233.png"/><Relationship Id="rId4" Type="http://schemas.openxmlformats.org/officeDocument/2006/relationships/customXml" Target="../ink/ink1285.xml"/><Relationship Id="rId9" Type="http://schemas.openxmlformats.org/officeDocument/2006/relationships/image" Target="../media/image1205.png"/><Relationship Id="rId13" Type="http://schemas.openxmlformats.org/officeDocument/2006/relationships/image" Target="../media/image1207.png"/><Relationship Id="rId18" Type="http://schemas.openxmlformats.org/officeDocument/2006/relationships/customXml" Target="../ink/ink1292.xml"/><Relationship Id="rId39" Type="http://schemas.openxmlformats.org/officeDocument/2006/relationships/image" Target="../media/image1220.png"/><Relationship Id="rId34" Type="http://schemas.openxmlformats.org/officeDocument/2006/relationships/customXml" Target="../ink/ink1300.xml"/><Relationship Id="rId50" Type="http://schemas.openxmlformats.org/officeDocument/2006/relationships/customXml" Target="../ink/ink1308.xml"/><Relationship Id="rId55" Type="http://schemas.openxmlformats.org/officeDocument/2006/relationships/image" Target="../media/image1228.png"/></Relationships>
</file>

<file path=ppt/slides/_rels/slide9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31.xml"/><Relationship Id="rId21" Type="http://schemas.openxmlformats.org/officeDocument/2006/relationships/image" Target="../media/image1246.png"/><Relationship Id="rId42" Type="http://schemas.openxmlformats.org/officeDocument/2006/relationships/customXml" Target="../ink/ink1339.xml"/><Relationship Id="rId47" Type="http://schemas.openxmlformats.org/officeDocument/2006/relationships/image" Target="../media/image1259.png"/><Relationship Id="rId63" Type="http://schemas.openxmlformats.org/officeDocument/2006/relationships/image" Target="../media/image1267.png"/><Relationship Id="rId68" Type="http://schemas.openxmlformats.org/officeDocument/2006/relationships/customXml" Target="../ink/ink1352.xml"/><Relationship Id="rId7" Type="http://schemas.openxmlformats.org/officeDocument/2006/relationships/image" Target="../media/image1239.png"/><Relationship Id="rId71" Type="http://schemas.openxmlformats.org/officeDocument/2006/relationships/image" Target="../media/image1271.png"/><Relationship Id="rId2" Type="http://schemas.openxmlformats.org/officeDocument/2006/relationships/customXml" Target="../ink/ink1319.xml"/><Relationship Id="rId16" Type="http://schemas.openxmlformats.org/officeDocument/2006/relationships/customXml" Target="../ink/ink1326.xml"/><Relationship Id="rId29" Type="http://schemas.openxmlformats.org/officeDocument/2006/relationships/image" Target="../media/image1250.png"/><Relationship Id="rId11" Type="http://schemas.openxmlformats.org/officeDocument/2006/relationships/image" Target="../media/image1241.png"/><Relationship Id="rId24" Type="http://schemas.openxmlformats.org/officeDocument/2006/relationships/customXml" Target="../ink/ink1330.xml"/><Relationship Id="rId32" Type="http://schemas.openxmlformats.org/officeDocument/2006/relationships/customXml" Target="../ink/ink1334.xml"/><Relationship Id="rId37" Type="http://schemas.openxmlformats.org/officeDocument/2006/relationships/image" Target="../media/image1254.png"/><Relationship Id="rId40" Type="http://schemas.openxmlformats.org/officeDocument/2006/relationships/customXml" Target="../ink/ink1338.xml"/><Relationship Id="rId45" Type="http://schemas.openxmlformats.org/officeDocument/2006/relationships/image" Target="../media/image1258.png"/><Relationship Id="rId53" Type="http://schemas.openxmlformats.org/officeDocument/2006/relationships/image" Target="../media/image1262.png"/><Relationship Id="rId58" Type="http://schemas.openxmlformats.org/officeDocument/2006/relationships/customXml" Target="../ink/ink1347.xml"/><Relationship Id="rId66" Type="http://schemas.openxmlformats.org/officeDocument/2006/relationships/customXml" Target="../ink/ink1351.xml"/><Relationship Id="rId5" Type="http://schemas.openxmlformats.org/officeDocument/2006/relationships/image" Target="../media/image1238.png"/><Relationship Id="rId61" Type="http://schemas.openxmlformats.org/officeDocument/2006/relationships/image" Target="../media/image1266.png"/><Relationship Id="rId19" Type="http://schemas.openxmlformats.org/officeDocument/2006/relationships/image" Target="../media/image1245.png"/><Relationship Id="rId14" Type="http://schemas.openxmlformats.org/officeDocument/2006/relationships/customXml" Target="../ink/ink1325.xml"/><Relationship Id="rId22" Type="http://schemas.openxmlformats.org/officeDocument/2006/relationships/customXml" Target="../ink/ink1329.xml"/><Relationship Id="rId27" Type="http://schemas.openxmlformats.org/officeDocument/2006/relationships/image" Target="../media/image1249.png"/><Relationship Id="rId30" Type="http://schemas.openxmlformats.org/officeDocument/2006/relationships/customXml" Target="../ink/ink1333.xml"/><Relationship Id="rId35" Type="http://schemas.openxmlformats.org/officeDocument/2006/relationships/image" Target="../media/image1253.png"/><Relationship Id="rId43" Type="http://schemas.openxmlformats.org/officeDocument/2006/relationships/image" Target="../media/image1257.png"/><Relationship Id="rId48" Type="http://schemas.openxmlformats.org/officeDocument/2006/relationships/customXml" Target="../ink/ink1342.xml"/><Relationship Id="rId56" Type="http://schemas.openxmlformats.org/officeDocument/2006/relationships/customXml" Target="../ink/ink1346.xml"/><Relationship Id="rId64" Type="http://schemas.openxmlformats.org/officeDocument/2006/relationships/customXml" Target="../ink/ink1350.xml"/><Relationship Id="rId69" Type="http://schemas.openxmlformats.org/officeDocument/2006/relationships/image" Target="../media/image1270.png"/><Relationship Id="rId8" Type="http://schemas.openxmlformats.org/officeDocument/2006/relationships/customXml" Target="../ink/ink1322.xml"/><Relationship Id="rId51" Type="http://schemas.openxmlformats.org/officeDocument/2006/relationships/image" Target="../media/image1261.png"/><Relationship Id="rId3" Type="http://schemas.openxmlformats.org/officeDocument/2006/relationships/image" Target="../media/image1237.png"/><Relationship Id="rId12" Type="http://schemas.openxmlformats.org/officeDocument/2006/relationships/customXml" Target="../ink/ink1324.xml"/><Relationship Id="rId17" Type="http://schemas.openxmlformats.org/officeDocument/2006/relationships/image" Target="../media/image1244.png"/><Relationship Id="rId25" Type="http://schemas.openxmlformats.org/officeDocument/2006/relationships/image" Target="../media/image1248.png"/><Relationship Id="rId33" Type="http://schemas.openxmlformats.org/officeDocument/2006/relationships/image" Target="../media/image1252.png"/><Relationship Id="rId38" Type="http://schemas.openxmlformats.org/officeDocument/2006/relationships/customXml" Target="../ink/ink1337.xml"/><Relationship Id="rId46" Type="http://schemas.openxmlformats.org/officeDocument/2006/relationships/customXml" Target="../ink/ink1341.xml"/><Relationship Id="rId59" Type="http://schemas.openxmlformats.org/officeDocument/2006/relationships/image" Target="../media/image1265.png"/><Relationship Id="rId67" Type="http://schemas.openxmlformats.org/officeDocument/2006/relationships/image" Target="../media/image1269.png"/><Relationship Id="rId20" Type="http://schemas.openxmlformats.org/officeDocument/2006/relationships/customXml" Target="../ink/ink1328.xml"/><Relationship Id="rId41" Type="http://schemas.openxmlformats.org/officeDocument/2006/relationships/image" Target="../media/image1256.png"/><Relationship Id="rId54" Type="http://schemas.openxmlformats.org/officeDocument/2006/relationships/customXml" Target="../ink/ink1345.xml"/><Relationship Id="rId62" Type="http://schemas.openxmlformats.org/officeDocument/2006/relationships/customXml" Target="../ink/ink1349.xml"/><Relationship Id="rId70" Type="http://schemas.openxmlformats.org/officeDocument/2006/relationships/customXml" Target="../ink/ink1353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321.xml"/><Relationship Id="rId15" Type="http://schemas.openxmlformats.org/officeDocument/2006/relationships/image" Target="../media/image1243.png"/><Relationship Id="rId23" Type="http://schemas.openxmlformats.org/officeDocument/2006/relationships/image" Target="../media/image1247.png"/><Relationship Id="rId28" Type="http://schemas.openxmlformats.org/officeDocument/2006/relationships/customXml" Target="../ink/ink1332.xml"/><Relationship Id="rId36" Type="http://schemas.openxmlformats.org/officeDocument/2006/relationships/customXml" Target="../ink/ink1336.xml"/><Relationship Id="rId49" Type="http://schemas.openxmlformats.org/officeDocument/2006/relationships/image" Target="../media/image1260.png"/><Relationship Id="rId57" Type="http://schemas.openxmlformats.org/officeDocument/2006/relationships/image" Target="../media/image1264.png"/><Relationship Id="rId10" Type="http://schemas.openxmlformats.org/officeDocument/2006/relationships/customXml" Target="../ink/ink1323.xml"/><Relationship Id="rId31" Type="http://schemas.openxmlformats.org/officeDocument/2006/relationships/image" Target="../media/image1251.png"/><Relationship Id="rId44" Type="http://schemas.openxmlformats.org/officeDocument/2006/relationships/customXml" Target="../ink/ink1340.xml"/><Relationship Id="rId52" Type="http://schemas.openxmlformats.org/officeDocument/2006/relationships/customXml" Target="../ink/ink1344.xml"/><Relationship Id="rId60" Type="http://schemas.openxmlformats.org/officeDocument/2006/relationships/customXml" Target="../ink/ink1348.xml"/><Relationship Id="rId65" Type="http://schemas.openxmlformats.org/officeDocument/2006/relationships/image" Target="../media/image1268.png"/><Relationship Id="rId4" Type="http://schemas.openxmlformats.org/officeDocument/2006/relationships/customXml" Target="../ink/ink1320.xml"/><Relationship Id="rId9" Type="http://schemas.openxmlformats.org/officeDocument/2006/relationships/image" Target="../media/image1240.png"/><Relationship Id="rId13" Type="http://schemas.openxmlformats.org/officeDocument/2006/relationships/image" Target="../media/image1242.png"/><Relationship Id="rId18" Type="http://schemas.openxmlformats.org/officeDocument/2006/relationships/customXml" Target="../ink/ink1327.xml"/><Relationship Id="rId39" Type="http://schemas.openxmlformats.org/officeDocument/2006/relationships/image" Target="../media/image1255.png"/><Relationship Id="rId34" Type="http://schemas.openxmlformats.org/officeDocument/2006/relationships/customXml" Target="../ink/ink1335.xml"/><Relationship Id="rId50" Type="http://schemas.openxmlformats.org/officeDocument/2006/relationships/customXml" Target="../ink/ink1343.xml"/><Relationship Id="rId55" Type="http://schemas.openxmlformats.org/officeDocument/2006/relationships/image" Target="../media/image1263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1.png"/><Relationship Id="rId42" Type="http://schemas.openxmlformats.org/officeDocument/2006/relationships/image" Target="../media/image267.png"/><Relationship Id="rId47" Type="http://schemas.openxmlformats.org/officeDocument/2006/relationships/customXml" Target="../ink/ink1373.xml"/><Relationship Id="rId63" Type="http://schemas.openxmlformats.org/officeDocument/2006/relationships/customXml" Target="../ink/ink1381.xml"/><Relationship Id="rId68" Type="http://schemas.openxmlformats.org/officeDocument/2006/relationships/image" Target="../media/image1284.png"/><Relationship Id="rId84" Type="http://schemas.openxmlformats.org/officeDocument/2006/relationships/image" Target="../media/image1292.png"/><Relationship Id="rId89" Type="http://schemas.openxmlformats.org/officeDocument/2006/relationships/customXml" Target="../ink/ink1394.xml"/><Relationship Id="rId16" Type="http://schemas.openxmlformats.org/officeDocument/2006/relationships/customXml" Target="../ink/ink1361.xml"/><Relationship Id="rId11" Type="http://schemas.openxmlformats.org/officeDocument/2006/relationships/image" Target="../media/image1276.png"/><Relationship Id="rId32" Type="http://schemas.openxmlformats.org/officeDocument/2006/relationships/image" Target="../media/image195.png"/><Relationship Id="rId37" Type="http://schemas.openxmlformats.org/officeDocument/2006/relationships/customXml" Target="../ink/ink1368.xml"/><Relationship Id="rId53" Type="http://schemas.openxmlformats.org/officeDocument/2006/relationships/customXml" Target="../ink/ink1376.xml"/><Relationship Id="rId58" Type="http://schemas.openxmlformats.org/officeDocument/2006/relationships/image" Target="../media/image275.png"/><Relationship Id="rId74" Type="http://schemas.openxmlformats.org/officeDocument/2006/relationships/image" Target="../media/image1287.png"/><Relationship Id="rId79" Type="http://schemas.openxmlformats.org/officeDocument/2006/relationships/customXml" Target="../ink/ink1389.xml"/><Relationship Id="rId5" Type="http://schemas.openxmlformats.org/officeDocument/2006/relationships/image" Target="../media/image1273.png"/><Relationship Id="rId90" Type="http://schemas.openxmlformats.org/officeDocument/2006/relationships/image" Target="../media/image1295.png"/><Relationship Id="rId95" Type="http://schemas.openxmlformats.org/officeDocument/2006/relationships/customXml" Target="../ink/ink1397.xml"/><Relationship Id="rId14" Type="http://schemas.openxmlformats.org/officeDocument/2006/relationships/customXml" Target="../ink/ink1360.xml"/><Relationship Id="rId27" Type="http://schemas.openxmlformats.org/officeDocument/2006/relationships/customXml" Target="../ink/ink1363.xml"/><Relationship Id="rId30" Type="http://schemas.openxmlformats.org/officeDocument/2006/relationships/image" Target="../media/image262.png"/><Relationship Id="rId35" Type="http://schemas.openxmlformats.org/officeDocument/2006/relationships/customXml" Target="../ink/ink1367.xml"/><Relationship Id="rId43" Type="http://schemas.openxmlformats.org/officeDocument/2006/relationships/customXml" Target="../ink/ink1371.xml"/><Relationship Id="rId48" Type="http://schemas.openxmlformats.org/officeDocument/2006/relationships/image" Target="../media/image270.png"/><Relationship Id="rId56" Type="http://schemas.openxmlformats.org/officeDocument/2006/relationships/image" Target="../media/image274.png"/><Relationship Id="rId64" Type="http://schemas.openxmlformats.org/officeDocument/2006/relationships/image" Target="../media/image1282.png"/><Relationship Id="rId69" Type="http://schemas.openxmlformats.org/officeDocument/2006/relationships/customXml" Target="../ink/ink1384.xml"/><Relationship Id="rId77" Type="http://schemas.openxmlformats.org/officeDocument/2006/relationships/customXml" Target="../ink/ink1388.xml"/><Relationship Id="rId8" Type="http://schemas.openxmlformats.org/officeDocument/2006/relationships/customXml" Target="../ink/ink1357.xml"/><Relationship Id="rId51" Type="http://schemas.openxmlformats.org/officeDocument/2006/relationships/customXml" Target="../ink/ink1375.xml"/><Relationship Id="rId72" Type="http://schemas.openxmlformats.org/officeDocument/2006/relationships/image" Target="../media/image1286.png"/><Relationship Id="rId80" Type="http://schemas.openxmlformats.org/officeDocument/2006/relationships/image" Target="../media/image1290.png"/><Relationship Id="rId85" Type="http://schemas.openxmlformats.org/officeDocument/2006/relationships/customXml" Target="../ink/ink1392.xml"/><Relationship Id="rId93" Type="http://schemas.openxmlformats.org/officeDocument/2006/relationships/customXml" Target="../ink/ink1396.xml"/><Relationship Id="rId98" Type="http://schemas.openxmlformats.org/officeDocument/2006/relationships/image" Target="../media/image1299.png"/><Relationship Id="rId3" Type="http://schemas.openxmlformats.org/officeDocument/2006/relationships/image" Target="../media/image1272.png"/><Relationship Id="rId12" Type="http://schemas.openxmlformats.org/officeDocument/2006/relationships/customXml" Target="../ink/ink1359.xml"/><Relationship Id="rId17" Type="http://schemas.openxmlformats.org/officeDocument/2006/relationships/image" Target="../media/image1279.png"/><Relationship Id="rId33" Type="http://schemas.openxmlformats.org/officeDocument/2006/relationships/customXml" Target="../ink/ink1366.xml"/><Relationship Id="rId38" Type="http://schemas.openxmlformats.org/officeDocument/2006/relationships/image" Target="../media/image265.png"/><Relationship Id="rId46" Type="http://schemas.openxmlformats.org/officeDocument/2006/relationships/image" Target="../media/image269.png"/><Relationship Id="rId59" Type="http://schemas.openxmlformats.org/officeDocument/2006/relationships/customXml" Target="../ink/ink1379.xml"/><Relationship Id="rId67" Type="http://schemas.openxmlformats.org/officeDocument/2006/relationships/customXml" Target="../ink/ink1383.xml"/><Relationship Id="rId41" Type="http://schemas.openxmlformats.org/officeDocument/2006/relationships/customXml" Target="../ink/ink1370.xml"/><Relationship Id="rId54" Type="http://schemas.openxmlformats.org/officeDocument/2006/relationships/image" Target="../media/image273.png"/><Relationship Id="rId62" Type="http://schemas.openxmlformats.org/officeDocument/2006/relationships/image" Target="../media/image1281.png"/><Relationship Id="rId70" Type="http://schemas.openxmlformats.org/officeDocument/2006/relationships/image" Target="../media/image1285.png"/><Relationship Id="rId75" Type="http://schemas.openxmlformats.org/officeDocument/2006/relationships/customXml" Target="../ink/ink1387.xml"/><Relationship Id="rId83" Type="http://schemas.openxmlformats.org/officeDocument/2006/relationships/customXml" Target="../ink/ink1391.xml"/><Relationship Id="rId88" Type="http://schemas.openxmlformats.org/officeDocument/2006/relationships/image" Target="../media/image1294.png"/><Relationship Id="rId91" Type="http://schemas.openxmlformats.org/officeDocument/2006/relationships/customXml" Target="../ink/ink1395.xml"/><Relationship Id="rId96" Type="http://schemas.openxmlformats.org/officeDocument/2006/relationships/image" Target="../media/image1298.png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1356.xml"/><Relationship Id="rId15" Type="http://schemas.openxmlformats.org/officeDocument/2006/relationships/image" Target="../media/image1278.png"/><Relationship Id="rId28" Type="http://schemas.openxmlformats.org/officeDocument/2006/relationships/image" Target="../media/image193.png"/><Relationship Id="rId36" Type="http://schemas.openxmlformats.org/officeDocument/2006/relationships/image" Target="../media/image264.png"/><Relationship Id="rId49" Type="http://schemas.openxmlformats.org/officeDocument/2006/relationships/customXml" Target="../ink/ink1374.xml"/><Relationship Id="rId57" Type="http://schemas.openxmlformats.org/officeDocument/2006/relationships/customXml" Target="../ink/ink1378.xml"/><Relationship Id="rId10" Type="http://schemas.openxmlformats.org/officeDocument/2006/relationships/customXml" Target="../ink/ink1358.xml"/><Relationship Id="rId31" Type="http://schemas.openxmlformats.org/officeDocument/2006/relationships/customXml" Target="../ink/ink1365.xml"/><Relationship Id="rId44" Type="http://schemas.openxmlformats.org/officeDocument/2006/relationships/image" Target="../media/image268.png"/><Relationship Id="rId52" Type="http://schemas.openxmlformats.org/officeDocument/2006/relationships/image" Target="../media/image272.png"/><Relationship Id="rId60" Type="http://schemas.openxmlformats.org/officeDocument/2006/relationships/image" Target="../media/image1280.png"/><Relationship Id="rId65" Type="http://schemas.openxmlformats.org/officeDocument/2006/relationships/customXml" Target="../ink/ink1382.xml"/><Relationship Id="rId73" Type="http://schemas.openxmlformats.org/officeDocument/2006/relationships/customXml" Target="../ink/ink1386.xml"/><Relationship Id="rId78" Type="http://schemas.openxmlformats.org/officeDocument/2006/relationships/image" Target="../media/image1289.png"/><Relationship Id="rId81" Type="http://schemas.openxmlformats.org/officeDocument/2006/relationships/customXml" Target="../ink/ink1390.xml"/><Relationship Id="rId86" Type="http://schemas.openxmlformats.org/officeDocument/2006/relationships/image" Target="../media/image1293.png"/><Relationship Id="rId94" Type="http://schemas.openxmlformats.org/officeDocument/2006/relationships/image" Target="../media/image1297.png"/><Relationship Id="rId4" Type="http://schemas.openxmlformats.org/officeDocument/2006/relationships/customXml" Target="../ink/ink1355.xml"/><Relationship Id="rId9" Type="http://schemas.openxmlformats.org/officeDocument/2006/relationships/image" Target="../media/image1275.png"/><Relationship Id="rId13" Type="http://schemas.openxmlformats.org/officeDocument/2006/relationships/image" Target="../media/image1277.png"/><Relationship Id="rId18" Type="http://schemas.openxmlformats.org/officeDocument/2006/relationships/customXml" Target="../ink/ink1362.xml"/><Relationship Id="rId39" Type="http://schemas.openxmlformats.org/officeDocument/2006/relationships/customXml" Target="../ink/ink1369.xml"/><Relationship Id="rId34" Type="http://schemas.openxmlformats.org/officeDocument/2006/relationships/image" Target="../media/image263.png"/><Relationship Id="rId50" Type="http://schemas.openxmlformats.org/officeDocument/2006/relationships/image" Target="../media/image271.png"/><Relationship Id="rId55" Type="http://schemas.openxmlformats.org/officeDocument/2006/relationships/customXml" Target="../ink/ink1377.xml"/><Relationship Id="rId76" Type="http://schemas.openxmlformats.org/officeDocument/2006/relationships/image" Target="../media/image1288.png"/><Relationship Id="rId97" Type="http://schemas.openxmlformats.org/officeDocument/2006/relationships/customXml" Target="../ink/ink1398.xml"/><Relationship Id="rId7" Type="http://schemas.openxmlformats.org/officeDocument/2006/relationships/image" Target="../media/image1274.png"/><Relationship Id="rId71" Type="http://schemas.openxmlformats.org/officeDocument/2006/relationships/customXml" Target="../ink/ink1385.xml"/><Relationship Id="rId92" Type="http://schemas.openxmlformats.org/officeDocument/2006/relationships/image" Target="../media/image1296.png"/><Relationship Id="rId2" Type="http://schemas.openxmlformats.org/officeDocument/2006/relationships/customXml" Target="../ink/ink1354.xml"/><Relationship Id="rId29" Type="http://schemas.openxmlformats.org/officeDocument/2006/relationships/customXml" Target="../ink/ink1364.xml"/><Relationship Id="rId40" Type="http://schemas.openxmlformats.org/officeDocument/2006/relationships/image" Target="../media/image266.png"/><Relationship Id="rId45" Type="http://schemas.openxmlformats.org/officeDocument/2006/relationships/customXml" Target="../ink/ink1372.xml"/><Relationship Id="rId66" Type="http://schemas.openxmlformats.org/officeDocument/2006/relationships/image" Target="../media/image1283.png"/><Relationship Id="rId87" Type="http://schemas.openxmlformats.org/officeDocument/2006/relationships/customXml" Target="../ink/ink1393.xml"/><Relationship Id="rId61" Type="http://schemas.openxmlformats.org/officeDocument/2006/relationships/customXml" Target="../ink/ink1380.xml"/><Relationship Id="rId82" Type="http://schemas.openxmlformats.org/officeDocument/2006/relationships/image" Target="../media/image129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5B69281-71C4-455F-9A12-3539ED296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6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122B63-21DA-4B97-A97A-60F4F425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model shared states?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5EEBB-0DE6-4FFC-B9A6-6251D5A1D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75AD538-89A2-423B-8AD2-00CE43FCA9D0}"/>
                  </a:ext>
                </a:extLst>
              </p14:cNvPr>
              <p14:cNvContentPartPr/>
              <p14:nvPr/>
            </p14:nvContentPartPr>
            <p14:xfrm>
              <a:off x="7640221" y="1612403"/>
              <a:ext cx="118440" cy="410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75AD538-89A2-423B-8AD2-00CE43FCA9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04581" y="1576403"/>
                <a:ext cx="190080" cy="417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65AF5F5-7C67-48C0-A86A-992309FF0BDC}"/>
                  </a:ext>
                </a:extLst>
              </p14:cNvPr>
              <p14:cNvContentPartPr/>
              <p14:nvPr/>
            </p14:nvContentPartPr>
            <p14:xfrm>
              <a:off x="4882621" y="3219083"/>
              <a:ext cx="251280" cy="1994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65AF5F5-7C67-48C0-A86A-992309FF0B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6621" y="3183443"/>
                <a:ext cx="32292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E8A24D4-1BEA-4972-BD08-87455575147E}"/>
                  </a:ext>
                </a:extLst>
              </p14:cNvPr>
              <p14:cNvContentPartPr/>
              <p14:nvPr/>
            </p14:nvContentPartPr>
            <p14:xfrm>
              <a:off x="4529821" y="1664243"/>
              <a:ext cx="100800" cy="4030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E8A24D4-1BEA-4972-BD08-8745557514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93821" y="1628603"/>
                <a:ext cx="172440" cy="410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C24A4DF-DAA7-4394-9687-3CB16ABC7F88}"/>
                  </a:ext>
                </a:extLst>
              </p14:cNvPr>
              <p14:cNvContentPartPr/>
              <p14:nvPr/>
            </p14:nvContentPartPr>
            <p14:xfrm>
              <a:off x="4557181" y="1577483"/>
              <a:ext cx="3177720" cy="73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C24A4DF-DAA7-4394-9687-3CB16ABC7F8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21541" y="1541483"/>
                <a:ext cx="324936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E86B20A-C3A5-4729-8821-9AEF4673FB7B}"/>
                  </a:ext>
                </a:extLst>
              </p14:cNvPr>
              <p14:cNvContentPartPr/>
              <p14:nvPr/>
            </p14:nvContentPartPr>
            <p14:xfrm>
              <a:off x="4584181" y="5636123"/>
              <a:ext cx="3055320" cy="71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E86B20A-C3A5-4729-8821-9AEF4673FB7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48541" y="5600483"/>
                <a:ext cx="31269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76FB872-D045-4A6F-A54A-7D5DECB7431F}"/>
                  </a:ext>
                </a:extLst>
              </p14:cNvPr>
              <p14:cNvContentPartPr/>
              <p14:nvPr/>
            </p14:nvContentPartPr>
            <p14:xfrm>
              <a:off x="4562221" y="2067443"/>
              <a:ext cx="3184920" cy="63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76FB872-D045-4A6F-A54A-7D5DECB7431F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526221" y="2031443"/>
                <a:ext cx="325656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543790-8F04-4FE6-ACCB-070FB91C2957}"/>
                  </a:ext>
                </a:extLst>
              </p14:cNvPr>
              <p14:cNvContentPartPr/>
              <p14:nvPr/>
            </p14:nvContentPartPr>
            <p14:xfrm>
              <a:off x="4776421" y="1734443"/>
              <a:ext cx="210240" cy="274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543790-8F04-4FE6-ACCB-070FB91C2957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740781" y="1698443"/>
                <a:ext cx="281880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CBB0F8-4DB4-4B31-9F5B-6CDA6B192E91}"/>
                  </a:ext>
                </a:extLst>
              </p14:cNvPr>
              <p14:cNvContentPartPr/>
              <p14:nvPr/>
            </p14:nvContentPartPr>
            <p14:xfrm>
              <a:off x="5090341" y="1902563"/>
              <a:ext cx="88560" cy="8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CBB0F8-4DB4-4B31-9F5B-6CDA6B192E9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054341" y="1866563"/>
                <a:ext cx="1602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376F75B-5CBD-4F77-9E39-36B3C2F052F8}"/>
                  </a:ext>
                </a:extLst>
              </p14:cNvPr>
              <p14:cNvContentPartPr/>
              <p14:nvPr/>
            </p14:nvContentPartPr>
            <p14:xfrm>
              <a:off x="5309221" y="1681163"/>
              <a:ext cx="139320" cy="327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376F75B-5CBD-4F77-9E39-36B3C2F052F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273581" y="1645523"/>
                <a:ext cx="21096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77F9FF6-C787-462D-9B95-E9B6E72220C1}"/>
                  </a:ext>
                </a:extLst>
              </p14:cNvPr>
              <p14:cNvContentPartPr/>
              <p14:nvPr/>
            </p14:nvContentPartPr>
            <p14:xfrm>
              <a:off x="5430541" y="1876643"/>
              <a:ext cx="196200" cy="122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77F9FF6-C787-462D-9B95-E9B6E72220C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94541" y="1840643"/>
                <a:ext cx="26784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A85B89B-91E3-423A-8B4A-B6914C3434AD}"/>
                  </a:ext>
                </a:extLst>
              </p14:cNvPr>
              <p14:cNvContentPartPr/>
              <p14:nvPr/>
            </p14:nvContentPartPr>
            <p14:xfrm>
              <a:off x="5669941" y="1827683"/>
              <a:ext cx="160560" cy="1425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A85B89B-91E3-423A-8B4A-B6914C3434A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633941" y="1792043"/>
                <a:ext cx="232200" cy="21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41A6EE-3A79-4B92-9B45-851179E1C477}"/>
                  </a:ext>
                </a:extLst>
              </p14:cNvPr>
              <p14:cNvContentPartPr/>
              <p14:nvPr/>
            </p14:nvContentPartPr>
            <p14:xfrm>
              <a:off x="5870101" y="1842443"/>
              <a:ext cx="165600" cy="158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41A6EE-3A79-4B92-9B45-851179E1C477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34101" y="1806803"/>
                <a:ext cx="237240" cy="23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CCBE2866-5B84-4E5F-B1BC-F6518BC1DE37}"/>
              </a:ext>
            </a:extLst>
          </p:cNvPr>
          <p:cNvGrpSpPr/>
          <p:nvPr/>
        </p:nvGrpSpPr>
        <p:grpSpPr>
          <a:xfrm>
            <a:off x="5375101" y="3169043"/>
            <a:ext cx="1609200" cy="2224440"/>
            <a:chOff x="5375101" y="3169043"/>
            <a:chExt cx="1609200" cy="22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4E89C8B-34F7-49A0-9476-6318133ED18F}"/>
                    </a:ext>
                  </a:extLst>
                </p14:cNvPr>
                <p14:cNvContentPartPr/>
                <p14:nvPr/>
              </p14:nvContentPartPr>
              <p14:xfrm>
                <a:off x="5378701" y="3281723"/>
                <a:ext cx="73440" cy="2081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4E89C8B-34F7-49A0-9476-6318133ED18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42701" y="3246083"/>
                  <a:ext cx="145080" cy="21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1B13B92-40C2-44C9-81CA-9710199719DB}"/>
                    </a:ext>
                  </a:extLst>
                </p14:cNvPr>
                <p14:cNvContentPartPr/>
                <p14:nvPr/>
              </p14:nvContentPartPr>
              <p14:xfrm>
                <a:off x="5397421" y="3256523"/>
                <a:ext cx="417600" cy="71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1B13B92-40C2-44C9-81CA-9710199719D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361781" y="3220523"/>
                  <a:ext cx="4892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5A725C5-F474-4611-8B3F-07ECB44DD33C}"/>
                    </a:ext>
                  </a:extLst>
                </p14:cNvPr>
                <p14:cNvContentPartPr/>
                <p14:nvPr/>
              </p14:nvContentPartPr>
              <p14:xfrm>
                <a:off x="5814661" y="3236363"/>
                <a:ext cx="94680" cy="2156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5A725C5-F474-4611-8B3F-07ECB44DD33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79021" y="3200363"/>
                  <a:ext cx="166320" cy="22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0BEDEE6-3DA2-403D-B22B-C0E1B27AF115}"/>
                    </a:ext>
                  </a:extLst>
                </p14:cNvPr>
                <p14:cNvContentPartPr/>
                <p14:nvPr/>
              </p14:nvContentPartPr>
              <p14:xfrm>
                <a:off x="5438101" y="5302403"/>
                <a:ext cx="459360" cy="72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0BEDEE6-3DA2-403D-B22B-C0E1B27AF11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402461" y="5266403"/>
                  <a:ext cx="531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4EA4A3F-E613-4D99-867D-B8A9CEB2B887}"/>
                    </a:ext>
                  </a:extLst>
                </p14:cNvPr>
                <p14:cNvContentPartPr/>
                <p14:nvPr/>
              </p14:nvContentPartPr>
              <p14:xfrm>
                <a:off x="6055501" y="3260483"/>
                <a:ext cx="133560" cy="2085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4EA4A3F-E613-4D99-867D-B8A9CEB2B88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19501" y="3224843"/>
                  <a:ext cx="205200" cy="21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9DD5DA1-812E-4F38-985F-49698351C9F7}"/>
                    </a:ext>
                  </a:extLst>
                </p14:cNvPr>
                <p14:cNvContentPartPr/>
                <p14:nvPr/>
              </p14:nvContentPartPr>
              <p14:xfrm>
                <a:off x="6057661" y="3225563"/>
                <a:ext cx="434160" cy="84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9DD5DA1-812E-4F38-985F-49698351C9F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21661" y="3189923"/>
                  <a:ext cx="5058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3F6D416-5DA4-440F-9B43-B69EB3165843}"/>
                    </a:ext>
                  </a:extLst>
                </p14:cNvPr>
                <p14:cNvContentPartPr/>
                <p14:nvPr/>
              </p14:nvContentPartPr>
              <p14:xfrm>
                <a:off x="6499381" y="3240323"/>
                <a:ext cx="96120" cy="2153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3F6D416-5DA4-440F-9B43-B69EB316584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463381" y="3204683"/>
                  <a:ext cx="167760" cy="22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EB59466-8E30-4612-8BD2-06105D0775A8}"/>
                    </a:ext>
                  </a:extLst>
                </p14:cNvPr>
                <p14:cNvContentPartPr/>
                <p14:nvPr/>
              </p14:nvContentPartPr>
              <p14:xfrm>
                <a:off x="6229741" y="5294843"/>
                <a:ext cx="392760" cy="60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EB59466-8E30-4612-8BD2-06105D0775A8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193741" y="5259203"/>
                  <a:ext cx="4644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D194B4A-6B79-480A-BE61-59844F97DE73}"/>
                    </a:ext>
                  </a:extLst>
                </p14:cNvPr>
                <p14:cNvContentPartPr/>
                <p14:nvPr/>
              </p14:nvContentPartPr>
              <p14:xfrm>
                <a:off x="6682261" y="3169043"/>
                <a:ext cx="302040" cy="263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D194B4A-6B79-480A-BE61-59844F97DE7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646261" y="3133403"/>
                  <a:ext cx="3736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9D26F71-5BEC-4FE1-91D4-670BE172E976}"/>
                    </a:ext>
                  </a:extLst>
                </p14:cNvPr>
                <p14:cNvContentPartPr/>
                <p14:nvPr/>
              </p14:nvContentPartPr>
              <p14:xfrm>
                <a:off x="5437741" y="3860963"/>
                <a:ext cx="402120" cy="30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9D26F71-5BEC-4FE1-91D4-670BE172E97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401741" y="3824963"/>
                  <a:ext cx="4737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AA0B4EA-4C15-419D-B363-C44BAB963C77}"/>
                    </a:ext>
                  </a:extLst>
                </p14:cNvPr>
                <p14:cNvContentPartPr/>
                <p14:nvPr/>
              </p14:nvContentPartPr>
              <p14:xfrm>
                <a:off x="5375101" y="4056083"/>
                <a:ext cx="448920" cy="63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AA0B4EA-4C15-419D-B363-C44BAB963C7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339101" y="4020443"/>
                  <a:ext cx="5205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45817BC-F40F-4107-AC63-06D939954A38}"/>
                    </a:ext>
                  </a:extLst>
                </p14:cNvPr>
                <p14:cNvContentPartPr/>
                <p14:nvPr/>
              </p14:nvContentPartPr>
              <p14:xfrm>
                <a:off x="6101221" y="3841883"/>
                <a:ext cx="436320" cy="20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45817BC-F40F-4107-AC63-06D939954A3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065221" y="3805883"/>
                  <a:ext cx="5079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6A59027-95F0-49E2-98D9-E166AFEB0430}"/>
                    </a:ext>
                  </a:extLst>
                </p14:cNvPr>
                <p14:cNvContentPartPr/>
                <p14:nvPr/>
              </p14:nvContentPartPr>
              <p14:xfrm>
                <a:off x="6062341" y="4022243"/>
                <a:ext cx="525960" cy="608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6A59027-95F0-49E2-98D9-E166AFEB043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026701" y="3986243"/>
                  <a:ext cx="5976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0DA81AA-4085-4156-B323-02188EAC69A5}"/>
                    </a:ext>
                  </a:extLst>
                </p14:cNvPr>
                <p14:cNvContentPartPr/>
                <p14:nvPr/>
              </p14:nvContentPartPr>
              <p14:xfrm>
                <a:off x="5465101" y="3658283"/>
                <a:ext cx="93240" cy="232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0DA81AA-4085-4156-B323-02188EAC69A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429461" y="3622643"/>
                  <a:ext cx="16488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9655328-A618-447E-8885-52CDD9DF2E75}"/>
                    </a:ext>
                  </a:extLst>
                </p14:cNvPr>
                <p14:cNvContentPartPr/>
                <p14:nvPr/>
              </p14:nvContentPartPr>
              <p14:xfrm>
                <a:off x="5665981" y="3693923"/>
                <a:ext cx="90000" cy="100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9655328-A618-447E-8885-52CDD9DF2E7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630341" y="3657923"/>
                  <a:ext cx="1616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32F53F1-0A45-4ACB-A026-41449E51A567}"/>
                    </a:ext>
                  </a:extLst>
                </p14:cNvPr>
                <p14:cNvContentPartPr/>
                <p14:nvPr/>
              </p14:nvContentPartPr>
              <p14:xfrm>
                <a:off x="6218941" y="3606443"/>
                <a:ext cx="98280" cy="198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32F53F1-0A45-4ACB-A026-41449E51A56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182941" y="3570443"/>
                  <a:ext cx="1699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4553747-81C1-4CEC-BB63-BF89B8A1B6FB}"/>
                    </a:ext>
                  </a:extLst>
                </p14:cNvPr>
                <p14:cNvContentPartPr/>
                <p14:nvPr/>
              </p14:nvContentPartPr>
              <p14:xfrm>
                <a:off x="6386341" y="3675203"/>
                <a:ext cx="122040" cy="87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4553747-81C1-4CEC-BB63-BF89B8A1B6F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350341" y="3639563"/>
                  <a:ext cx="193680" cy="15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E612495-83BC-4223-8D11-990DA765B8A8}"/>
              </a:ext>
            </a:extLst>
          </p:cNvPr>
          <p:cNvGrpSpPr/>
          <p:nvPr/>
        </p:nvGrpSpPr>
        <p:grpSpPr>
          <a:xfrm>
            <a:off x="4978021" y="2399363"/>
            <a:ext cx="1693800" cy="510480"/>
            <a:chOff x="4978021" y="2399363"/>
            <a:chExt cx="1693800" cy="51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2A8C08C-A3B5-4303-A8D1-19C15683D1F2}"/>
                    </a:ext>
                  </a:extLst>
                </p14:cNvPr>
                <p14:cNvContentPartPr/>
                <p14:nvPr/>
              </p14:nvContentPartPr>
              <p14:xfrm>
                <a:off x="4985941" y="2439683"/>
                <a:ext cx="34920" cy="393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2A8C08C-A3B5-4303-A8D1-19C15683D1F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949941" y="2403683"/>
                  <a:ext cx="10656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DEBC344-594A-4EB6-9581-BAB04B79E0FA}"/>
                    </a:ext>
                  </a:extLst>
                </p14:cNvPr>
                <p14:cNvContentPartPr/>
                <p14:nvPr/>
              </p14:nvContentPartPr>
              <p14:xfrm>
                <a:off x="4978021" y="2399363"/>
                <a:ext cx="646920" cy="428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DEBC344-594A-4EB6-9581-BAB04B79E0F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942021" y="2363723"/>
                  <a:ext cx="71856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7F81543-9B93-4E4D-80B3-757DD74A6B83}"/>
                    </a:ext>
                  </a:extLst>
                </p14:cNvPr>
                <p14:cNvContentPartPr/>
                <p14:nvPr/>
              </p14:nvContentPartPr>
              <p14:xfrm>
                <a:off x="5004301" y="2798603"/>
                <a:ext cx="579960" cy="111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7F81543-9B93-4E4D-80B3-757DD74A6B8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968301" y="2762963"/>
                  <a:ext cx="6516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5B65FB9-F588-4286-8E23-7CA21BAB347A}"/>
                    </a:ext>
                  </a:extLst>
                </p14:cNvPr>
                <p14:cNvContentPartPr/>
                <p14:nvPr/>
              </p14:nvContentPartPr>
              <p14:xfrm>
                <a:off x="5105101" y="2490443"/>
                <a:ext cx="402120" cy="283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5B65FB9-F588-4286-8E23-7CA21BAB347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069461" y="2454803"/>
                  <a:ext cx="47376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3BD119E-5B0D-42BB-804E-9AD05F799F63}"/>
                    </a:ext>
                  </a:extLst>
                </p14:cNvPr>
                <p14:cNvContentPartPr/>
                <p14:nvPr/>
              </p14:nvContentPartPr>
              <p14:xfrm>
                <a:off x="5765341" y="2419883"/>
                <a:ext cx="190080" cy="367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3BD119E-5B0D-42BB-804E-9AD05F799F6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729341" y="2383883"/>
                  <a:ext cx="26172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89AC67E-C6B3-4689-89EF-5C5A951A5120}"/>
                    </a:ext>
                  </a:extLst>
                </p14:cNvPr>
                <p14:cNvContentPartPr/>
                <p14:nvPr/>
              </p14:nvContentPartPr>
              <p14:xfrm>
                <a:off x="6052621" y="2647403"/>
                <a:ext cx="24120" cy="122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89AC67E-C6B3-4689-89EF-5C5A951A512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16981" y="2611763"/>
                  <a:ext cx="957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C5E9849-F8E7-436C-9DA6-DC39087DAA24}"/>
                    </a:ext>
                  </a:extLst>
                </p14:cNvPr>
                <p14:cNvContentPartPr/>
                <p14:nvPr/>
              </p14:nvContentPartPr>
              <p14:xfrm>
                <a:off x="6088261" y="2520323"/>
                <a:ext cx="14400" cy="385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C5E9849-F8E7-436C-9DA6-DC39087DAA2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052261" y="2484323"/>
                  <a:ext cx="860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61BEAB4-C60A-4AFB-B0B3-D26A1F8C9A94}"/>
                    </a:ext>
                  </a:extLst>
                </p14:cNvPr>
                <p14:cNvContentPartPr/>
                <p14:nvPr/>
              </p14:nvContentPartPr>
              <p14:xfrm>
                <a:off x="6188341" y="2620043"/>
                <a:ext cx="120600" cy="132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61BEAB4-C60A-4AFB-B0B3-D26A1F8C9A9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152341" y="2584043"/>
                  <a:ext cx="19224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06A7242-41ED-4A03-9FE1-2FF781AC7EC7}"/>
                    </a:ext>
                  </a:extLst>
                </p14:cNvPr>
                <p14:cNvContentPartPr/>
                <p14:nvPr/>
              </p14:nvContentPartPr>
              <p14:xfrm>
                <a:off x="6395701" y="2405843"/>
                <a:ext cx="30960" cy="3819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06A7242-41ED-4A03-9FE1-2FF781AC7EC7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359701" y="2369843"/>
                  <a:ext cx="10260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FB54A143-AEFE-497B-A84A-0041FF68202B}"/>
                    </a:ext>
                  </a:extLst>
                </p14:cNvPr>
                <p14:cNvContentPartPr/>
                <p14:nvPr/>
              </p14:nvContentPartPr>
              <p14:xfrm>
                <a:off x="6454741" y="2615723"/>
                <a:ext cx="217080" cy="1281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FB54A143-AEFE-497B-A84A-0041FF68202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418741" y="2579723"/>
                  <a:ext cx="28872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75F70F0-C8D7-470A-9B95-5F49D9671E5F}"/>
              </a:ext>
            </a:extLst>
          </p:cNvPr>
          <p:cNvGrpSpPr/>
          <p:nvPr/>
        </p:nvGrpSpPr>
        <p:grpSpPr>
          <a:xfrm>
            <a:off x="9118021" y="2211803"/>
            <a:ext cx="1743120" cy="749880"/>
            <a:chOff x="9118021" y="2211803"/>
            <a:chExt cx="1743120" cy="74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2913A72-C7D0-4C67-92F3-277A80261B05}"/>
                    </a:ext>
                  </a:extLst>
                </p14:cNvPr>
                <p14:cNvContentPartPr/>
                <p14:nvPr/>
              </p14:nvContentPartPr>
              <p14:xfrm>
                <a:off x="9118021" y="2348603"/>
                <a:ext cx="227880" cy="3888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2913A72-C7D0-4C67-92F3-277A80261B05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082021" y="2312603"/>
                  <a:ext cx="29952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849DDAE-5559-4EBF-8782-3BD711327686}"/>
                    </a:ext>
                  </a:extLst>
                </p14:cNvPr>
                <p14:cNvContentPartPr/>
                <p14:nvPr/>
              </p14:nvContentPartPr>
              <p14:xfrm>
                <a:off x="10552981" y="2351483"/>
                <a:ext cx="308160" cy="379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849DDAE-5559-4EBF-8782-3BD71132768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516981" y="2315843"/>
                  <a:ext cx="37980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AF4AB2F-8BE4-4CE3-9084-26E8929C3793}"/>
                    </a:ext>
                  </a:extLst>
                </p14:cNvPr>
                <p14:cNvContentPartPr/>
                <p14:nvPr/>
              </p14:nvContentPartPr>
              <p14:xfrm>
                <a:off x="9535261" y="2267963"/>
                <a:ext cx="628560" cy="1508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AF4AB2F-8BE4-4CE3-9084-26E8929C379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499621" y="2231963"/>
                  <a:ext cx="7002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4B26FE1-9500-4D82-BD97-3F0CC621009B}"/>
                    </a:ext>
                  </a:extLst>
                </p14:cNvPr>
                <p14:cNvContentPartPr/>
                <p14:nvPr/>
              </p14:nvContentPartPr>
              <p14:xfrm>
                <a:off x="10034941" y="2211803"/>
                <a:ext cx="226800" cy="2080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4B26FE1-9500-4D82-BD97-3F0CC621009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999301" y="2175803"/>
                  <a:ext cx="2984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4A81DD2-38F2-42F4-AFC0-19F5D0D91752}"/>
                    </a:ext>
                  </a:extLst>
                </p14:cNvPr>
                <p14:cNvContentPartPr/>
                <p14:nvPr/>
              </p14:nvContentPartPr>
              <p14:xfrm>
                <a:off x="9680341" y="2734523"/>
                <a:ext cx="718560" cy="1976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4A81DD2-38F2-42F4-AFC0-19F5D0D91752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644341" y="2698883"/>
                  <a:ext cx="79020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C5F80A9-8B7D-40BB-ACB9-EC6B66C60C4E}"/>
                    </a:ext>
                  </a:extLst>
                </p14:cNvPr>
                <p14:cNvContentPartPr/>
                <p14:nvPr/>
              </p14:nvContentPartPr>
              <p14:xfrm>
                <a:off x="9597901" y="2712203"/>
                <a:ext cx="200160" cy="249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C5F80A9-8B7D-40BB-ACB9-EC6B66C60C4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561901" y="2676563"/>
                  <a:ext cx="271800" cy="32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96D3F30-113F-4B10-8990-A400731C2DF2}"/>
              </a:ext>
            </a:extLst>
          </p:cNvPr>
          <p:cNvGrpSpPr/>
          <p:nvPr/>
        </p:nvGrpSpPr>
        <p:grpSpPr>
          <a:xfrm>
            <a:off x="10927021" y="2140883"/>
            <a:ext cx="615240" cy="729720"/>
            <a:chOff x="10927021" y="2140883"/>
            <a:chExt cx="615240" cy="72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ADFC4B5-803B-450B-B587-CA010D7F0784}"/>
                    </a:ext>
                  </a:extLst>
                </p14:cNvPr>
                <p14:cNvContentPartPr/>
                <p14:nvPr/>
              </p14:nvContentPartPr>
              <p14:xfrm>
                <a:off x="10968421" y="2140883"/>
                <a:ext cx="573840" cy="6112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ADFC4B5-803B-450B-B587-CA010D7F078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932781" y="2105243"/>
                  <a:ext cx="645480" cy="68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2A8A96B-A9D1-4D54-A4CF-CC7F69A557DF}"/>
                    </a:ext>
                  </a:extLst>
                </p14:cNvPr>
                <p14:cNvContentPartPr/>
                <p14:nvPr/>
              </p14:nvContentPartPr>
              <p14:xfrm>
                <a:off x="10927021" y="2604203"/>
                <a:ext cx="130320" cy="2664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2A8A96B-A9D1-4D54-A4CF-CC7F69A557D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891021" y="2568203"/>
                  <a:ext cx="201960" cy="338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42708AF-3479-4735-B650-9653D07B0F06}"/>
              </a:ext>
            </a:extLst>
          </p:cNvPr>
          <p:cNvGrpSpPr/>
          <p:nvPr/>
        </p:nvGrpSpPr>
        <p:grpSpPr>
          <a:xfrm>
            <a:off x="8613301" y="2271923"/>
            <a:ext cx="445320" cy="690120"/>
            <a:chOff x="8613301" y="2271923"/>
            <a:chExt cx="445320" cy="69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B365EF9-7617-460C-B0A6-D6D145D42C21}"/>
                    </a:ext>
                  </a:extLst>
                </p14:cNvPr>
                <p14:cNvContentPartPr/>
                <p14:nvPr/>
              </p14:nvContentPartPr>
              <p14:xfrm>
                <a:off x="8613301" y="2271923"/>
                <a:ext cx="421560" cy="6325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B365EF9-7617-460C-B0A6-D6D145D42C2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577661" y="2236283"/>
                  <a:ext cx="493200" cy="70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CF6214B-CF09-45BA-9164-3C93706A00DC}"/>
                    </a:ext>
                  </a:extLst>
                </p14:cNvPr>
                <p14:cNvContentPartPr/>
                <p14:nvPr/>
              </p14:nvContentPartPr>
              <p14:xfrm>
                <a:off x="8956741" y="2756843"/>
                <a:ext cx="101880" cy="2052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CF6214B-CF09-45BA-9164-3C93706A00DC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921101" y="2720843"/>
                  <a:ext cx="173520" cy="27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CA6A19B-7921-4885-9996-E4692CDC7B78}"/>
              </a:ext>
            </a:extLst>
          </p:cNvPr>
          <p:cNvGrpSpPr/>
          <p:nvPr/>
        </p:nvGrpSpPr>
        <p:grpSpPr>
          <a:xfrm>
            <a:off x="9556861" y="3767363"/>
            <a:ext cx="865080" cy="358560"/>
            <a:chOff x="9556861" y="3767363"/>
            <a:chExt cx="865080" cy="35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5AFA85D-4A16-4918-BFF7-C6BB14C77F4D}"/>
                    </a:ext>
                  </a:extLst>
                </p14:cNvPr>
                <p14:cNvContentPartPr/>
                <p14:nvPr/>
              </p14:nvContentPartPr>
              <p14:xfrm>
                <a:off x="9556861" y="3783563"/>
                <a:ext cx="262800" cy="342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5AFA85D-4A16-4918-BFF7-C6BB14C77F4D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520861" y="3747563"/>
                  <a:ext cx="33444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9D145DB-4577-4836-ADF8-F2481CFF122A}"/>
                    </a:ext>
                  </a:extLst>
                </p14:cNvPr>
                <p14:cNvContentPartPr/>
                <p14:nvPr/>
              </p14:nvContentPartPr>
              <p14:xfrm>
                <a:off x="9892381" y="3945923"/>
                <a:ext cx="5040" cy="113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9D145DB-4577-4836-ADF8-F2481CFF122A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856741" y="3909923"/>
                  <a:ext cx="766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4140982-FE8E-43FD-BF64-C91F79B2BA36}"/>
                    </a:ext>
                  </a:extLst>
                </p14:cNvPr>
                <p14:cNvContentPartPr/>
                <p14:nvPr/>
              </p14:nvContentPartPr>
              <p14:xfrm>
                <a:off x="9891301" y="3823883"/>
                <a:ext cx="3960" cy="29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4140982-FE8E-43FD-BF64-C91F79B2BA36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855301" y="3787883"/>
                  <a:ext cx="756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8F953DA-0982-4DDE-9F71-B494BC7AC844}"/>
                    </a:ext>
                  </a:extLst>
                </p14:cNvPr>
                <p14:cNvContentPartPr/>
                <p14:nvPr/>
              </p14:nvContentPartPr>
              <p14:xfrm>
                <a:off x="9979501" y="3938363"/>
                <a:ext cx="131040" cy="119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8F953DA-0982-4DDE-9F71-B494BC7AC84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943861" y="3902363"/>
                  <a:ext cx="2026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F2AA203A-185D-4289-B3E6-F797C84C59A3}"/>
                    </a:ext>
                  </a:extLst>
                </p14:cNvPr>
                <p14:cNvContentPartPr/>
                <p14:nvPr/>
              </p14:nvContentPartPr>
              <p14:xfrm>
                <a:off x="10227181" y="3767363"/>
                <a:ext cx="63000" cy="349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F2AA203A-185D-4289-B3E6-F797C84C59A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191181" y="3731363"/>
                  <a:ext cx="13464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697F55A-7AED-430A-BCC9-F8C2D24F245F}"/>
                    </a:ext>
                  </a:extLst>
                </p14:cNvPr>
                <p14:cNvContentPartPr/>
                <p14:nvPr/>
              </p14:nvContentPartPr>
              <p14:xfrm>
                <a:off x="10234021" y="3943403"/>
                <a:ext cx="187920" cy="164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697F55A-7AED-430A-BCC9-F8C2D24F245F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198021" y="3907763"/>
                  <a:ext cx="259560" cy="23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761C2821-213C-499D-952F-3DEBECBB8880}"/>
                  </a:ext>
                </a:extLst>
              </p14:cNvPr>
              <p14:cNvContentPartPr/>
              <p14:nvPr/>
            </p14:nvContentPartPr>
            <p14:xfrm>
              <a:off x="8961781" y="3797603"/>
              <a:ext cx="362880" cy="41292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761C2821-213C-499D-952F-3DEBECBB8880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926141" y="3761963"/>
                <a:ext cx="434520" cy="48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6E8F1B8-AEC4-4E3F-85E9-FBF4F91DECEE}"/>
              </a:ext>
            </a:extLst>
          </p:cNvPr>
          <p:cNvGrpSpPr/>
          <p:nvPr/>
        </p:nvGrpSpPr>
        <p:grpSpPr>
          <a:xfrm>
            <a:off x="8942701" y="1340963"/>
            <a:ext cx="1535760" cy="541440"/>
            <a:chOff x="8942701" y="1340963"/>
            <a:chExt cx="1535760" cy="54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281956B-5020-43DB-BC20-B370DE1C9C34}"/>
                    </a:ext>
                  </a:extLst>
                </p14:cNvPr>
                <p14:cNvContentPartPr/>
                <p14:nvPr/>
              </p14:nvContentPartPr>
              <p14:xfrm>
                <a:off x="9084181" y="1492523"/>
                <a:ext cx="258120" cy="3096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281956B-5020-43DB-BC20-B370DE1C9C34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048181" y="1456883"/>
                  <a:ext cx="3297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5836463-ABD0-4560-9B90-61A52636B2ED}"/>
                    </a:ext>
                  </a:extLst>
                </p14:cNvPr>
                <p14:cNvContentPartPr/>
                <p14:nvPr/>
              </p14:nvContentPartPr>
              <p14:xfrm>
                <a:off x="9595381" y="1470203"/>
                <a:ext cx="245520" cy="333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5836463-ABD0-4560-9B90-61A52636B2E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559741" y="1434563"/>
                  <a:ext cx="31716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0AF2ED9-F5BD-4FFF-809E-5CCA89868F3C}"/>
                    </a:ext>
                  </a:extLst>
                </p14:cNvPr>
                <p14:cNvContentPartPr/>
                <p14:nvPr/>
              </p14:nvContentPartPr>
              <p14:xfrm>
                <a:off x="9899581" y="1700243"/>
                <a:ext cx="12600" cy="80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0AF2ED9-F5BD-4FFF-809E-5CCA89868F3C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863581" y="1664603"/>
                  <a:ext cx="842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384A927-570A-491B-82E5-D2FB9B9005D0}"/>
                    </a:ext>
                  </a:extLst>
                </p14:cNvPr>
                <p14:cNvContentPartPr/>
                <p14:nvPr/>
              </p14:nvContentPartPr>
              <p14:xfrm>
                <a:off x="9934861" y="1520243"/>
                <a:ext cx="2880" cy="72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384A927-570A-491B-82E5-D2FB9B9005D0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899221" y="1484243"/>
                  <a:ext cx="7452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DF43181-802D-45B2-8A1A-27B45AD9FDD4}"/>
                    </a:ext>
                  </a:extLst>
                </p14:cNvPr>
                <p14:cNvContentPartPr/>
                <p14:nvPr/>
              </p14:nvContentPartPr>
              <p14:xfrm>
                <a:off x="10002181" y="1619963"/>
                <a:ext cx="77040" cy="1360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DF43181-802D-45B2-8A1A-27B45AD9FDD4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9966181" y="1583963"/>
                  <a:ext cx="1486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0E29653-1640-4068-AF23-181A6D4F5C33}"/>
                    </a:ext>
                  </a:extLst>
                </p14:cNvPr>
                <p14:cNvContentPartPr/>
                <p14:nvPr/>
              </p14:nvContentPartPr>
              <p14:xfrm>
                <a:off x="10256701" y="1340963"/>
                <a:ext cx="51120" cy="4057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0E29653-1640-4068-AF23-181A6D4F5C33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220701" y="1304963"/>
                  <a:ext cx="12276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0A12028-2B6F-43C3-BF45-9FCEBE5B6A7A}"/>
                    </a:ext>
                  </a:extLst>
                </p14:cNvPr>
                <p14:cNvContentPartPr/>
                <p14:nvPr/>
              </p14:nvContentPartPr>
              <p14:xfrm>
                <a:off x="10268941" y="1581443"/>
                <a:ext cx="209520" cy="189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0A12028-2B6F-43C3-BF45-9FCEBE5B6A7A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233301" y="1545443"/>
                  <a:ext cx="2811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9C7B754-AFE2-43B5-A4DA-E971D40C52CB}"/>
                    </a:ext>
                  </a:extLst>
                </p14:cNvPr>
                <p14:cNvContentPartPr/>
                <p14:nvPr/>
              </p14:nvContentPartPr>
              <p14:xfrm>
                <a:off x="8942701" y="1462643"/>
                <a:ext cx="450000" cy="4197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9C7B754-AFE2-43B5-A4DA-E971D40C52CB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906701" y="1426643"/>
                  <a:ext cx="521640" cy="49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5EBFAD0E-9759-4226-92B5-8834A0536C8D}"/>
                  </a:ext>
                </a:extLst>
              </p14:cNvPr>
              <p14:cNvContentPartPr/>
              <p14:nvPr/>
            </p14:nvContentPartPr>
            <p14:xfrm>
              <a:off x="9101461" y="4984163"/>
              <a:ext cx="376200" cy="50544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5EBFAD0E-9759-4226-92B5-8834A0536C8D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9065821" y="4948163"/>
                <a:ext cx="447840" cy="57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F0EF5055-20B6-471C-8D3B-24961CB9994A}"/>
                  </a:ext>
                </a:extLst>
              </p14:cNvPr>
              <p14:cNvContentPartPr/>
              <p14:nvPr/>
            </p14:nvContentPartPr>
            <p14:xfrm>
              <a:off x="10599421" y="4974803"/>
              <a:ext cx="263520" cy="432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F0EF5055-20B6-471C-8D3B-24961CB9994A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10563421" y="4939163"/>
                <a:ext cx="33516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33E7211A-07D6-4B60-9FB2-40E795874607}"/>
                  </a:ext>
                </a:extLst>
              </p14:cNvPr>
              <p14:cNvContentPartPr/>
              <p14:nvPr/>
            </p14:nvContentPartPr>
            <p14:xfrm>
              <a:off x="8845861" y="5370083"/>
              <a:ext cx="163080" cy="22068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33E7211A-07D6-4B60-9FB2-40E795874607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8810221" y="5334443"/>
                <a:ext cx="23472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07A3A33D-48D2-4F73-8A86-8DEDB5E91DB5}"/>
                  </a:ext>
                </a:extLst>
              </p14:cNvPr>
              <p14:cNvContentPartPr/>
              <p14:nvPr/>
            </p14:nvContentPartPr>
            <p14:xfrm>
              <a:off x="8509261" y="4995683"/>
              <a:ext cx="427680" cy="56448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07A3A33D-48D2-4F73-8A86-8DEDB5E91DB5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8473261" y="4959683"/>
                <a:ext cx="499320" cy="63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07ACC60E-4F3E-4CFF-8DA4-45C88BBF13DF}"/>
                  </a:ext>
                </a:extLst>
              </p14:cNvPr>
              <p14:cNvContentPartPr/>
              <p14:nvPr/>
            </p14:nvContentPartPr>
            <p14:xfrm>
              <a:off x="10986061" y="4885523"/>
              <a:ext cx="537840" cy="65160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07ACC60E-4F3E-4CFF-8DA4-45C88BBF13DF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0950421" y="4849523"/>
                <a:ext cx="609480" cy="72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EECCCD8C-38DA-4D13-893D-3016562E5AB1}"/>
                  </a:ext>
                </a:extLst>
              </p14:cNvPr>
              <p14:cNvContentPartPr/>
              <p14:nvPr/>
            </p14:nvContentPartPr>
            <p14:xfrm>
              <a:off x="10887061" y="5362883"/>
              <a:ext cx="165240" cy="20628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EECCCD8C-38DA-4D13-893D-3016562E5AB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10851421" y="5326883"/>
                <a:ext cx="236880" cy="27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91568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232AA-7378-4D2B-B07C-9E91892B1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a button to open a widget in a popup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23BE8-3411-469B-B13E-CB289F3BC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click_to_popup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control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state,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new_state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None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None</a:t>
            </a:r>
            <a:b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</a:b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with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extra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.scoped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.open_popup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control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.__name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__)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.begin_popup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control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.__name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__):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new_state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next(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control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.end_popup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new_state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!= state,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new_state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state =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new_state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2E9D7-A8AA-47BB-85B0-102660ED8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100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783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C9455-4543-4879-8BB4-1A7274E02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Demo</a:t>
            </a:r>
          </a:p>
        </p:txBody>
      </p:sp>
      <p:pic>
        <p:nvPicPr>
          <p:cNvPr id="5" name="Pesticide 2021-03-07 15-31-48">
            <a:hlinkClick r:id="" action="ppaction://media"/>
            <a:extLst>
              <a:ext uri="{FF2B5EF4-FFF2-40B4-BE49-F238E27FC236}">
                <a16:creationId xmlns:a16="http://schemas.microsoft.com/office/drawing/2014/main" id="{1ED03E2A-6E05-4B2E-BB8B-5F9B339D70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33850" y="1825625"/>
            <a:ext cx="3924300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EAB2C8-3183-44BB-8C8F-10E2AF6A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101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9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32F4E-E17A-479F-A304-62D4261E2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focus on creating the widget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5D30F-76DD-493E-8058-C75ECBC244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 this work?</a:t>
            </a:r>
          </a:p>
          <a:p>
            <a:pPr marL="0" indent="0">
              <a:buNone/>
            </a:pPr>
            <a:endParaRPr lang="en-US" sz="2800" dirty="0">
              <a:solidFill>
                <a:srgbClr val="0000FF"/>
              </a:solidFill>
              <a:latin typeface="Cascadia Code" panose="020B0609020000020004" pitchFamily="49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volume_control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l, r = 100, 100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l, r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1A7C2B-4C6B-4AE2-8EB9-D6E2F9D85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102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59C15C-BA08-40EA-B491-A47281E05316}"/>
              </a:ext>
            </a:extLst>
          </p:cNvPr>
          <p:cNvGrpSpPr/>
          <p:nvPr/>
        </p:nvGrpSpPr>
        <p:grpSpPr>
          <a:xfrm>
            <a:off x="6333091" y="3219083"/>
            <a:ext cx="556560" cy="434160"/>
            <a:chOff x="6333091" y="3219083"/>
            <a:chExt cx="55656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D29B390-D736-4000-AAA5-45BCBBBB3BD9}"/>
                    </a:ext>
                  </a:extLst>
                </p14:cNvPr>
                <p14:cNvContentPartPr/>
                <p14:nvPr/>
              </p14:nvContentPartPr>
              <p14:xfrm>
                <a:off x="6364051" y="3240323"/>
                <a:ext cx="16920" cy="4010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D29B390-D736-4000-AAA5-45BCBBBB3BD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328051" y="3204683"/>
                  <a:ext cx="8856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A967EF9-291D-4B45-BE46-1C6B87A6EFC5}"/>
                    </a:ext>
                  </a:extLst>
                </p14:cNvPr>
                <p14:cNvContentPartPr/>
                <p14:nvPr/>
              </p14:nvContentPartPr>
              <p14:xfrm>
                <a:off x="6388531" y="3219083"/>
                <a:ext cx="442440" cy="4237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A967EF9-291D-4B45-BE46-1C6B87A6EFC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352891" y="3183443"/>
                  <a:ext cx="51408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6E9BA81-5D1F-44D5-ACE9-B1521D15FC96}"/>
                    </a:ext>
                  </a:extLst>
                </p14:cNvPr>
                <p14:cNvContentPartPr/>
                <p14:nvPr/>
              </p14:nvContentPartPr>
              <p14:xfrm>
                <a:off x="6333091" y="3626603"/>
                <a:ext cx="556560" cy="26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6E9BA81-5D1F-44D5-ACE9-B1521D15FC9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297451" y="3590963"/>
                  <a:ext cx="628200" cy="9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B1F5C5-6D1F-4631-A75C-2F550313AC76}"/>
              </a:ext>
            </a:extLst>
          </p:cNvPr>
          <p:cNvGrpSpPr/>
          <p:nvPr/>
        </p:nvGrpSpPr>
        <p:grpSpPr>
          <a:xfrm>
            <a:off x="7148851" y="3197123"/>
            <a:ext cx="951120" cy="439200"/>
            <a:chOff x="7148851" y="3197123"/>
            <a:chExt cx="951120" cy="43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2E3E196-F7DF-47A1-8321-46E1053F1D68}"/>
                    </a:ext>
                  </a:extLst>
                </p14:cNvPr>
                <p14:cNvContentPartPr/>
                <p14:nvPr/>
              </p14:nvContentPartPr>
              <p14:xfrm>
                <a:off x="7148851" y="3197123"/>
                <a:ext cx="191160" cy="425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2E3E196-F7DF-47A1-8321-46E1053F1D6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12851" y="3161123"/>
                  <a:ext cx="26280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0BC4A49-C4A6-4CCF-911E-BE0848ED1681}"/>
                    </a:ext>
                  </a:extLst>
                </p14:cNvPr>
                <p14:cNvContentPartPr/>
                <p14:nvPr/>
              </p14:nvContentPartPr>
              <p14:xfrm>
                <a:off x="7427131" y="3502403"/>
                <a:ext cx="25200" cy="129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0BC4A49-C4A6-4CCF-911E-BE0848ED168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391131" y="3466763"/>
                  <a:ext cx="968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BAFCD93-D383-43CE-947D-478ABC5B20AD}"/>
                    </a:ext>
                  </a:extLst>
                </p14:cNvPr>
                <p14:cNvContentPartPr/>
                <p14:nvPr/>
              </p14:nvContentPartPr>
              <p14:xfrm>
                <a:off x="7497691" y="3368843"/>
                <a:ext cx="5040" cy="71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BAFCD93-D383-43CE-947D-478ABC5B20A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461691" y="3332843"/>
                  <a:ext cx="766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0737876-3E20-4FF1-B206-612919D99A4A}"/>
                    </a:ext>
                  </a:extLst>
                </p14:cNvPr>
                <p14:cNvContentPartPr/>
                <p14:nvPr/>
              </p14:nvContentPartPr>
              <p14:xfrm>
                <a:off x="7567171" y="3486563"/>
                <a:ext cx="114840" cy="143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0737876-3E20-4FF1-B206-612919D99A4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531171" y="3450563"/>
                  <a:ext cx="1864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96D3A23-182A-47D4-8716-1C2020C9E225}"/>
                    </a:ext>
                  </a:extLst>
                </p14:cNvPr>
                <p14:cNvContentPartPr/>
                <p14:nvPr/>
              </p14:nvContentPartPr>
              <p14:xfrm>
                <a:off x="7801531" y="3219443"/>
                <a:ext cx="69120" cy="416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96D3A23-182A-47D4-8716-1C2020C9E22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765891" y="3183803"/>
                  <a:ext cx="14076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16157C3-0483-4026-ACDF-364D95A402A5}"/>
                    </a:ext>
                  </a:extLst>
                </p14:cNvPr>
                <p14:cNvContentPartPr/>
                <p14:nvPr/>
              </p14:nvContentPartPr>
              <p14:xfrm>
                <a:off x="7879291" y="3442643"/>
                <a:ext cx="220680" cy="173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16157C3-0483-4026-ACDF-364D95A402A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843651" y="3407003"/>
                  <a:ext cx="292320" cy="2451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0001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D216-B313-4372-9A4D-EFCDB427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Selectable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7886-5265-4A74-9E8F-221297FFC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selectable(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    selected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  <a:endParaRPr lang="en-US" sz="2800" dirty="0">
              <a:solidFill>
                <a:srgbClr val="0000FF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 -&gt; Tuple[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1EC1C-AEB1-4963-9B2B-4F423C9E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103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C0AE26-0B49-4A7C-8AB4-F6B6B52B9D98}"/>
              </a:ext>
            </a:extLst>
          </p:cNvPr>
          <p:cNvGrpSpPr/>
          <p:nvPr/>
        </p:nvGrpSpPr>
        <p:grpSpPr>
          <a:xfrm>
            <a:off x="2893621" y="3914963"/>
            <a:ext cx="445320" cy="634680"/>
            <a:chOff x="2893621" y="3914963"/>
            <a:chExt cx="44532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B8A1A54-9AA1-4264-B023-856E920DF252}"/>
                    </a:ext>
                  </a:extLst>
                </p14:cNvPr>
                <p14:cNvContentPartPr/>
                <p14:nvPr/>
              </p14:nvContentPartPr>
              <p14:xfrm>
                <a:off x="3124021" y="3914963"/>
                <a:ext cx="214920" cy="210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B8A1A54-9AA1-4264-B023-856E920DF25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88081" y="3878963"/>
                  <a:ext cx="2864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87DE9E0-C42E-405B-8A5A-D0F90D362000}"/>
                    </a:ext>
                  </a:extLst>
                </p14:cNvPr>
                <p14:cNvContentPartPr/>
                <p14:nvPr/>
              </p14:nvContentPartPr>
              <p14:xfrm>
                <a:off x="2893621" y="3924683"/>
                <a:ext cx="399600" cy="624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87DE9E0-C42E-405B-8A5A-D0F90D36200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57621" y="3888683"/>
                  <a:ext cx="471240" cy="69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A2A003-1565-461B-8865-DA07C0FE11EB}"/>
              </a:ext>
            </a:extLst>
          </p:cNvPr>
          <p:cNvGrpSpPr/>
          <p:nvPr/>
        </p:nvGrpSpPr>
        <p:grpSpPr>
          <a:xfrm>
            <a:off x="2353261" y="4499243"/>
            <a:ext cx="1488960" cy="692640"/>
            <a:chOff x="2353261" y="4499243"/>
            <a:chExt cx="1488960" cy="69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491D808-1A31-4D0A-A818-1AA840402DB3}"/>
                    </a:ext>
                  </a:extLst>
                </p14:cNvPr>
                <p14:cNvContentPartPr/>
                <p14:nvPr/>
              </p14:nvContentPartPr>
              <p14:xfrm>
                <a:off x="2353261" y="4790123"/>
                <a:ext cx="157320" cy="401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491D808-1A31-4D0A-A818-1AA840402DB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17261" y="4754123"/>
                  <a:ext cx="22896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EF8C86E-911E-4A55-8F01-A469CB76F90C}"/>
                    </a:ext>
                  </a:extLst>
                </p14:cNvPr>
                <p14:cNvContentPartPr/>
                <p14:nvPr/>
              </p14:nvContentPartPr>
              <p14:xfrm>
                <a:off x="2578621" y="4764563"/>
                <a:ext cx="131040" cy="169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EF8C86E-911E-4A55-8F01-A469CB76F90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42720" y="4728563"/>
                  <a:ext cx="202484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773742A-27C7-4FD2-9396-50240191E3A2}"/>
                    </a:ext>
                  </a:extLst>
                </p14:cNvPr>
                <p14:cNvContentPartPr/>
                <p14:nvPr/>
              </p14:nvContentPartPr>
              <p14:xfrm>
                <a:off x="2730541" y="4777163"/>
                <a:ext cx="144360" cy="133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773742A-27C7-4FD2-9396-50240191E3A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94541" y="4741163"/>
                  <a:ext cx="2160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16C3FE4-B287-42DD-9A7C-049B82590906}"/>
                    </a:ext>
                  </a:extLst>
                </p14:cNvPr>
                <p14:cNvContentPartPr/>
                <p14:nvPr/>
              </p14:nvContentPartPr>
              <p14:xfrm>
                <a:off x="2985061" y="4746563"/>
                <a:ext cx="115200" cy="178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16C3FE4-B287-42DD-9A7C-049B8259090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9061" y="4710563"/>
                  <a:ext cx="1868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FADF56F-E011-4384-A50F-FD1CABFC1C3B}"/>
                    </a:ext>
                  </a:extLst>
                </p14:cNvPr>
                <p14:cNvContentPartPr/>
                <p14:nvPr/>
              </p14:nvContentPartPr>
              <p14:xfrm>
                <a:off x="3153541" y="4715963"/>
                <a:ext cx="113400" cy="215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FADF56F-E011-4384-A50F-FD1CABFC1C3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17541" y="4679963"/>
                  <a:ext cx="18504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256D06F-C24B-441C-8A74-15631A417470}"/>
                    </a:ext>
                  </a:extLst>
                </p14:cNvPr>
                <p14:cNvContentPartPr/>
                <p14:nvPr/>
              </p14:nvContentPartPr>
              <p14:xfrm>
                <a:off x="3368101" y="4732163"/>
                <a:ext cx="192600" cy="153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256D06F-C24B-441C-8A74-15631A41747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32034" y="4696163"/>
                  <a:ext cx="264374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1150E0B-0B9F-4855-93E4-5FBE705970F2}"/>
                    </a:ext>
                  </a:extLst>
                </p14:cNvPr>
                <p14:cNvContentPartPr/>
                <p14:nvPr/>
              </p14:nvContentPartPr>
              <p14:xfrm>
                <a:off x="3597781" y="4499243"/>
                <a:ext cx="244440" cy="389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1150E0B-0B9F-4855-93E4-5FBE705970F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61781" y="4463243"/>
                  <a:ext cx="316080" cy="46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128A08-DDCA-49EE-A47F-5B441793A1D1}"/>
              </a:ext>
            </a:extLst>
          </p:cNvPr>
          <p:cNvGrpSpPr/>
          <p:nvPr/>
        </p:nvGrpSpPr>
        <p:grpSpPr>
          <a:xfrm>
            <a:off x="4910701" y="4043123"/>
            <a:ext cx="2463480" cy="908640"/>
            <a:chOff x="4910701" y="4043123"/>
            <a:chExt cx="2463480" cy="90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FDFFF0B-42A4-46EE-8098-DD9912BF77BF}"/>
                    </a:ext>
                  </a:extLst>
                </p14:cNvPr>
                <p14:cNvContentPartPr/>
                <p14:nvPr/>
              </p14:nvContentPartPr>
              <p14:xfrm>
                <a:off x="4910701" y="4043123"/>
                <a:ext cx="283320" cy="146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FDFFF0B-42A4-46EE-8098-DD9912BF77B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74655" y="4007123"/>
                  <a:ext cx="355051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1DECE39-CFA2-413C-9E37-02ED80602AF8}"/>
                    </a:ext>
                  </a:extLst>
                </p14:cNvPr>
                <p14:cNvContentPartPr/>
                <p14:nvPr/>
              </p14:nvContentPartPr>
              <p14:xfrm>
                <a:off x="4983781" y="4086683"/>
                <a:ext cx="340560" cy="660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1DECE39-CFA2-413C-9E37-02ED80602AF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947743" y="4050663"/>
                  <a:ext cx="412276" cy="7319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E5EDCE9-CBF8-4ED3-9BDF-B7D9B1201A26}"/>
                    </a:ext>
                  </a:extLst>
                </p14:cNvPr>
                <p14:cNvContentPartPr/>
                <p14:nvPr/>
              </p14:nvContentPartPr>
              <p14:xfrm>
                <a:off x="5527741" y="4743323"/>
                <a:ext cx="135360" cy="187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E5EDCE9-CBF8-4ED3-9BDF-B7D9B1201A2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91741" y="4707323"/>
                  <a:ext cx="2070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DA3C2B3-2B87-46AD-999C-8A507F8B0FE3}"/>
                    </a:ext>
                  </a:extLst>
                </p14:cNvPr>
                <p14:cNvContentPartPr/>
                <p14:nvPr/>
              </p14:nvContentPartPr>
              <p14:xfrm>
                <a:off x="5675701" y="4794443"/>
                <a:ext cx="181800" cy="157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DA3C2B3-2B87-46AD-999C-8A507F8B0FE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39701" y="4758443"/>
                  <a:ext cx="2534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F887C11-FB12-4952-A6BA-38E5A2DA4E6E}"/>
                    </a:ext>
                  </a:extLst>
                </p14:cNvPr>
                <p14:cNvContentPartPr/>
                <p14:nvPr/>
              </p14:nvContentPartPr>
              <p14:xfrm>
                <a:off x="5962981" y="4496363"/>
                <a:ext cx="152640" cy="429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F887C11-FB12-4952-A6BA-38E5A2DA4E6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926896" y="4460393"/>
                  <a:ext cx="224449" cy="5014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153DACD-63BB-48DD-AC8A-7F396530F10D}"/>
                    </a:ext>
                  </a:extLst>
                </p14:cNvPr>
                <p14:cNvContentPartPr/>
                <p14:nvPr/>
              </p14:nvContentPartPr>
              <p14:xfrm>
                <a:off x="6136141" y="4733963"/>
                <a:ext cx="131040" cy="140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153DACD-63BB-48DD-AC8A-7F396530F1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00141" y="4697963"/>
                  <a:ext cx="2026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5D403B4-3F85-4FC9-95CA-322E57F6A8E4}"/>
                    </a:ext>
                  </a:extLst>
                </p14:cNvPr>
                <p14:cNvContentPartPr/>
                <p14:nvPr/>
              </p14:nvContentPartPr>
              <p14:xfrm>
                <a:off x="6401461" y="4725323"/>
                <a:ext cx="171360" cy="201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5D403B4-3F85-4FC9-95CA-322E57F6A8E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65461" y="4689323"/>
                  <a:ext cx="2430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6F4B114-19F2-4DFB-B722-32D52B3B1D70}"/>
                    </a:ext>
                  </a:extLst>
                </p14:cNvPr>
                <p14:cNvContentPartPr/>
                <p14:nvPr/>
              </p14:nvContentPartPr>
              <p14:xfrm>
                <a:off x="6655621" y="4624523"/>
                <a:ext cx="71640" cy="275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6F4B114-19F2-4DFB-B722-32D52B3B1D7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619621" y="4588523"/>
                  <a:ext cx="14328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D231F86-8728-4629-8680-4F3283B4DE4F}"/>
                    </a:ext>
                  </a:extLst>
                </p14:cNvPr>
                <p14:cNvContentPartPr/>
                <p14:nvPr/>
              </p14:nvContentPartPr>
              <p14:xfrm>
                <a:off x="6541861" y="4717763"/>
                <a:ext cx="272520" cy="34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D231F86-8728-4629-8680-4F3283B4DE4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505861" y="4681763"/>
                  <a:ext cx="3441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83DDE1E-432A-4FC3-A8D3-8CEC389CB4F5}"/>
                    </a:ext>
                  </a:extLst>
                </p14:cNvPr>
                <p14:cNvContentPartPr/>
                <p14:nvPr/>
              </p14:nvContentPartPr>
              <p14:xfrm>
                <a:off x="6796381" y="4731443"/>
                <a:ext cx="228960" cy="165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83DDE1E-432A-4FC3-A8D3-8CEC389CB4F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760381" y="4695443"/>
                  <a:ext cx="3006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2CFFD7C-B562-4BFB-A23A-F8ED32A4B9DB}"/>
                    </a:ext>
                  </a:extLst>
                </p14:cNvPr>
                <p14:cNvContentPartPr/>
                <p14:nvPr/>
              </p14:nvContentPartPr>
              <p14:xfrm>
                <a:off x="7105981" y="4388363"/>
                <a:ext cx="268200" cy="540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2CFFD7C-B562-4BFB-A23A-F8ED32A4B9D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069933" y="4352363"/>
                  <a:ext cx="339936" cy="611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051346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F05DB-11A1-4D3C-80E9-770977F09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Checkbox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C8633-7967-4C7F-AE98-F8AF63F2C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checkbox(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state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 -&gt;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Tuple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[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5C0B4-6EA8-410A-A59C-3D53664B2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104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30DC5B-9EDC-4CEB-BD66-930C0C342B51}"/>
              </a:ext>
            </a:extLst>
          </p:cNvPr>
          <p:cNvGrpSpPr/>
          <p:nvPr/>
        </p:nvGrpSpPr>
        <p:grpSpPr>
          <a:xfrm>
            <a:off x="1689451" y="4082723"/>
            <a:ext cx="1467000" cy="938520"/>
            <a:chOff x="1689451" y="4082723"/>
            <a:chExt cx="1467000" cy="93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0DBA7CD-E8A3-476B-8824-683C437783D0}"/>
                    </a:ext>
                  </a:extLst>
                </p14:cNvPr>
                <p14:cNvContentPartPr/>
                <p14:nvPr/>
              </p14:nvContentPartPr>
              <p14:xfrm>
                <a:off x="2567851" y="4082723"/>
                <a:ext cx="318600" cy="3207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0DBA7CD-E8A3-476B-8824-683C437783D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532211" y="4046723"/>
                  <a:ext cx="39024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821A742-0820-4080-A10F-AFB88CED8C5D}"/>
                    </a:ext>
                  </a:extLst>
                </p14:cNvPr>
                <p14:cNvContentPartPr/>
                <p14:nvPr/>
              </p14:nvContentPartPr>
              <p14:xfrm>
                <a:off x="2465251" y="4297643"/>
                <a:ext cx="236160" cy="1796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821A742-0820-4080-A10F-AFB88CED8C5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29611" y="4262003"/>
                  <a:ext cx="3078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60D0E52-A691-4A42-AF75-E8E438ADBE6C}"/>
                    </a:ext>
                  </a:extLst>
                </p14:cNvPr>
                <p14:cNvContentPartPr/>
                <p14:nvPr/>
              </p14:nvContentPartPr>
              <p14:xfrm>
                <a:off x="1689451" y="4809923"/>
                <a:ext cx="234360" cy="211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60D0E52-A691-4A42-AF75-E8E438ADBE6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53451" y="4774283"/>
                  <a:ext cx="306000" cy="28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E6E4C0E-312C-4046-9690-49A49641AA36}"/>
                    </a:ext>
                  </a:extLst>
                </p14:cNvPr>
                <p14:cNvContentPartPr/>
                <p14:nvPr/>
              </p14:nvContentPartPr>
              <p14:xfrm>
                <a:off x="1961971" y="4616603"/>
                <a:ext cx="106560" cy="362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E6E4C0E-312C-4046-9690-49A49641AA3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26331" y="4580603"/>
                  <a:ext cx="17820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669DA91-C1B6-4CA3-B160-42BEC0299EF3}"/>
                    </a:ext>
                  </a:extLst>
                </p14:cNvPr>
                <p14:cNvContentPartPr/>
                <p14:nvPr/>
              </p14:nvContentPartPr>
              <p14:xfrm>
                <a:off x="2088331" y="4726403"/>
                <a:ext cx="60480" cy="264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669DA91-C1B6-4CA3-B160-42BEC0299EF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52331" y="4690763"/>
                  <a:ext cx="13212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0CF2C0DE-57CC-4B1A-A8E0-E356E51D4F0A}"/>
                    </a:ext>
                  </a:extLst>
                </p14:cNvPr>
                <p14:cNvContentPartPr/>
                <p14:nvPr/>
              </p14:nvContentPartPr>
              <p14:xfrm>
                <a:off x="2217931" y="4795163"/>
                <a:ext cx="100440" cy="187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0CF2C0DE-57CC-4B1A-A8E0-E356E51D4F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82291" y="4759163"/>
                  <a:ext cx="172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80D9B91-E646-4403-9707-E9089E715DAB}"/>
                    </a:ext>
                  </a:extLst>
                </p14:cNvPr>
                <p14:cNvContentPartPr/>
                <p14:nvPr/>
              </p14:nvContentPartPr>
              <p14:xfrm>
                <a:off x="2365171" y="4606523"/>
                <a:ext cx="21600" cy="379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80D9B91-E646-4403-9707-E9089E715DA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329171" y="4570883"/>
                  <a:ext cx="9324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6ADE47F-F5D0-4E06-9DB4-D435D52A2E27}"/>
                    </a:ext>
                  </a:extLst>
                </p14:cNvPr>
                <p14:cNvContentPartPr/>
                <p14:nvPr/>
              </p14:nvContentPartPr>
              <p14:xfrm>
                <a:off x="2413411" y="4796243"/>
                <a:ext cx="133920" cy="109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6ADE47F-F5D0-4E06-9DB4-D435D52A2E2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377411" y="4760603"/>
                  <a:ext cx="2055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BD7EC52-A6F2-4DF0-8BF6-66C23777993F}"/>
                    </a:ext>
                  </a:extLst>
                </p14:cNvPr>
                <p14:cNvContentPartPr/>
                <p14:nvPr/>
              </p14:nvContentPartPr>
              <p14:xfrm>
                <a:off x="2704651" y="4789763"/>
                <a:ext cx="149760" cy="175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BD7EC52-A6F2-4DF0-8BF6-66C23777993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669011" y="4754123"/>
                  <a:ext cx="2214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60768CA-07A6-4035-AF70-BCF42673168A}"/>
                    </a:ext>
                  </a:extLst>
                </p14:cNvPr>
                <p14:cNvContentPartPr/>
                <p14:nvPr/>
              </p14:nvContentPartPr>
              <p14:xfrm>
                <a:off x="2926051" y="4540643"/>
                <a:ext cx="230400" cy="403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60768CA-07A6-4035-AF70-BCF42673168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90051" y="4504643"/>
                  <a:ext cx="302040" cy="475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59E389-F492-4766-9044-F07E8E40F206}"/>
              </a:ext>
            </a:extLst>
          </p:cNvPr>
          <p:cNvGrpSpPr/>
          <p:nvPr/>
        </p:nvGrpSpPr>
        <p:grpSpPr>
          <a:xfrm>
            <a:off x="4500691" y="4107923"/>
            <a:ext cx="1301400" cy="776880"/>
            <a:chOff x="4500691" y="4107923"/>
            <a:chExt cx="1301400" cy="77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7001FDB-408E-46C3-9B02-7632BAE727CD}"/>
                    </a:ext>
                  </a:extLst>
                </p14:cNvPr>
                <p14:cNvContentPartPr/>
                <p14:nvPr/>
              </p14:nvContentPartPr>
              <p14:xfrm>
                <a:off x="4556131" y="4107923"/>
                <a:ext cx="32040" cy="3650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7001FDB-408E-46C3-9B02-7632BAE727C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520131" y="4071923"/>
                  <a:ext cx="10368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BCE3ECE-5E29-4589-902F-D088C4C03FD7}"/>
                    </a:ext>
                  </a:extLst>
                </p14:cNvPr>
                <p14:cNvContentPartPr/>
                <p14:nvPr/>
              </p14:nvContentPartPr>
              <p14:xfrm>
                <a:off x="4500691" y="4366763"/>
                <a:ext cx="213840" cy="169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BCE3ECE-5E29-4589-902F-D088C4C03FD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464691" y="4331123"/>
                  <a:ext cx="2854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62C0600-03EB-41D5-A72F-26AAFE11858D}"/>
                    </a:ext>
                  </a:extLst>
                </p14:cNvPr>
                <p14:cNvContentPartPr/>
                <p14:nvPr/>
              </p14:nvContentPartPr>
              <p14:xfrm>
                <a:off x="4937731" y="4536683"/>
                <a:ext cx="58320" cy="348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62C0600-03EB-41D5-A72F-26AAFE11858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901731" y="4500683"/>
                  <a:ext cx="12996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7256BBD-0DEC-4920-9A78-054933DFEFEF}"/>
                    </a:ext>
                  </a:extLst>
                </p14:cNvPr>
                <p14:cNvContentPartPr/>
                <p14:nvPr/>
              </p14:nvContentPartPr>
              <p14:xfrm>
                <a:off x="4796611" y="4728563"/>
                <a:ext cx="244440" cy="3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7256BBD-0DEC-4920-9A78-054933DFEFE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760611" y="4692563"/>
                  <a:ext cx="3160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D1B124E-F837-4FB9-AEB5-A347B943038F}"/>
                    </a:ext>
                  </a:extLst>
                </p14:cNvPr>
                <p14:cNvContentPartPr/>
                <p14:nvPr/>
              </p14:nvContentPartPr>
              <p14:xfrm>
                <a:off x="5070931" y="4668443"/>
                <a:ext cx="179640" cy="178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D1B124E-F837-4FB9-AEB5-A347B943038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035291" y="4632803"/>
                  <a:ext cx="2512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319C757E-3273-4EA8-A3DF-20AF03035FA5}"/>
                    </a:ext>
                  </a:extLst>
                </p14:cNvPr>
                <p14:cNvContentPartPr/>
                <p14:nvPr/>
              </p14:nvContentPartPr>
              <p14:xfrm>
                <a:off x="5381971" y="4572683"/>
                <a:ext cx="58320" cy="304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319C757E-3273-4EA8-A3DF-20AF03035FA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46331" y="4536683"/>
                  <a:ext cx="12996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9E01A9C-C361-4F89-8B25-53CC47D561C2}"/>
                    </a:ext>
                  </a:extLst>
                </p14:cNvPr>
                <p14:cNvContentPartPr/>
                <p14:nvPr/>
              </p14:nvContentPartPr>
              <p14:xfrm>
                <a:off x="5288011" y="4662683"/>
                <a:ext cx="227880" cy="64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9E01A9C-C361-4F89-8B25-53CC47D561C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52011" y="4627043"/>
                  <a:ext cx="2995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C8C5CDF-1E20-4E52-A6E3-E8F3E79A7632}"/>
                    </a:ext>
                  </a:extLst>
                </p14:cNvPr>
                <p14:cNvContentPartPr/>
                <p14:nvPr/>
              </p14:nvContentPartPr>
              <p14:xfrm>
                <a:off x="5581411" y="4678163"/>
                <a:ext cx="220680" cy="185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C8C5CDF-1E20-4E52-A6E3-E8F3E79A763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545771" y="4642523"/>
                  <a:ext cx="292320" cy="257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74097DA-3D5F-4217-919F-E80CB7CC2CA7}"/>
                  </a:ext>
                </a:extLst>
              </p14:cNvPr>
              <p14:cNvContentPartPr/>
              <p14:nvPr/>
            </p14:nvContentPartPr>
            <p14:xfrm>
              <a:off x="4557211" y="4699403"/>
              <a:ext cx="142200" cy="2559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74097DA-3D5F-4217-919F-E80CB7CC2CA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521211" y="4663763"/>
                <a:ext cx="213840" cy="32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48801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FDD2-8117-4FFE-B3F1-641DBF46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6A87A-7CB8-4D17-94FA-ABFEF26E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105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E13ADF1-37D9-4E1A-BAF9-6008771171F9}"/>
                  </a:ext>
                </a:extLst>
              </p14:cNvPr>
              <p14:cNvContentPartPr/>
              <p14:nvPr/>
            </p14:nvContentPartPr>
            <p14:xfrm>
              <a:off x="4911421" y="2948363"/>
              <a:ext cx="251280" cy="199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E13ADF1-37D9-4E1A-BAF9-6008771171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5473" y="2912363"/>
                <a:ext cx="322818" cy="27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FE8D2C3-FC14-4EAD-90A5-29D2D2E75065}"/>
              </a:ext>
            </a:extLst>
          </p:cNvPr>
          <p:cNvGrpSpPr/>
          <p:nvPr/>
        </p:nvGrpSpPr>
        <p:grpSpPr>
          <a:xfrm>
            <a:off x="5403901" y="2898323"/>
            <a:ext cx="1609200" cy="2224440"/>
            <a:chOff x="5375101" y="3169043"/>
            <a:chExt cx="1609200" cy="22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6D06A0C-B03C-4336-AEC6-F2E637679A1D}"/>
                    </a:ext>
                  </a:extLst>
                </p14:cNvPr>
                <p14:cNvContentPartPr/>
                <p14:nvPr/>
              </p14:nvContentPartPr>
              <p14:xfrm>
                <a:off x="5378701" y="3281723"/>
                <a:ext cx="73440" cy="2081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6D06A0C-B03C-4336-AEC6-F2E637679A1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42877" y="3245723"/>
                  <a:ext cx="144731" cy="21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6729961-722A-44E3-9AEF-F6FECF5D10CB}"/>
                    </a:ext>
                  </a:extLst>
                </p14:cNvPr>
                <p14:cNvContentPartPr/>
                <p14:nvPr/>
              </p14:nvContentPartPr>
              <p14:xfrm>
                <a:off x="5397421" y="3256523"/>
                <a:ext cx="417600" cy="71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6729961-722A-44E3-9AEF-F6FECF5D10C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61421" y="3220523"/>
                  <a:ext cx="4892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AA4C453-D5BC-4B9C-82A0-D231A4A2B8A5}"/>
                    </a:ext>
                  </a:extLst>
                </p14:cNvPr>
                <p14:cNvContentPartPr/>
                <p14:nvPr/>
              </p14:nvContentPartPr>
              <p14:xfrm>
                <a:off x="5814661" y="3236363"/>
                <a:ext cx="94680" cy="2156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AA4C453-D5BC-4B9C-82A0-D231A4A2B8A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78661" y="3200363"/>
                  <a:ext cx="166320" cy="22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68CF14A-D7B8-4543-B864-19D5F7143697}"/>
                    </a:ext>
                  </a:extLst>
                </p14:cNvPr>
                <p14:cNvContentPartPr/>
                <p14:nvPr/>
              </p14:nvContentPartPr>
              <p14:xfrm>
                <a:off x="5438101" y="5302403"/>
                <a:ext cx="459360" cy="72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68CF14A-D7B8-4543-B864-19D5F714369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02101" y="5266580"/>
                  <a:ext cx="531000" cy="1440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26DBFEE-FC8B-4D2C-9B61-B4BB209D54AA}"/>
                    </a:ext>
                  </a:extLst>
                </p14:cNvPr>
                <p14:cNvContentPartPr/>
                <p14:nvPr/>
              </p14:nvContentPartPr>
              <p14:xfrm>
                <a:off x="6055501" y="3260483"/>
                <a:ext cx="133560" cy="2085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26DBFEE-FC8B-4D2C-9B61-B4BB209D54A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19501" y="3224483"/>
                  <a:ext cx="205200" cy="21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448DBB9-E142-49CD-BC7D-F1CC4B19A3E9}"/>
                    </a:ext>
                  </a:extLst>
                </p14:cNvPr>
                <p14:cNvContentPartPr/>
                <p14:nvPr/>
              </p14:nvContentPartPr>
              <p14:xfrm>
                <a:off x="6057661" y="3225563"/>
                <a:ext cx="434160" cy="842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448DBB9-E142-49CD-BC7D-F1CC4B19A3E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021661" y="3189408"/>
                  <a:ext cx="505800" cy="156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D9EAE91-BBFA-4241-BD4A-DA22008CCDCB}"/>
                    </a:ext>
                  </a:extLst>
                </p14:cNvPr>
                <p14:cNvContentPartPr/>
                <p14:nvPr/>
              </p14:nvContentPartPr>
              <p14:xfrm>
                <a:off x="6499381" y="3240323"/>
                <a:ext cx="96120" cy="2153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D9EAE91-BBFA-4241-BD4A-DA22008CCDC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463381" y="3204323"/>
                  <a:ext cx="167760" cy="22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422315F-DF12-4075-908D-D2944964B533}"/>
                    </a:ext>
                  </a:extLst>
                </p14:cNvPr>
                <p14:cNvContentPartPr/>
                <p14:nvPr/>
              </p14:nvContentPartPr>
              <p14:xfrm>
                <a:off x="6229741" y="5294843"/>
                <a:ext cx="392760" cy="604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422315F-DF12-4075-908D-D2944964B53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193741" y="5258627"/>
                  <a:ext cx="464400" cy="1325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1F8DF82-98ED-45A6-8087-DF447FFAA6CD}"/>
                    </a:ext>
                  </a:extLst>
                </p14:cNvPr>
                <p14:cNvContentPartPr/>
                <p14:nvPr/>
              </p14:nvContentPartPr>
              <p14:xfrm>
                <a:off x="6682261" y="3169043"/>
                <a:ext cx="302040" cy="263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1F8DF82-98ED-45A6-8087-DF447FFAA6C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646261" y="3133043"/>
                  <a:ext cx="3736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55506C0-2DBF-4554-83BC-1DF0FF35CDBE}"/>
                    </a:ext>
                  </a:extLst>
                </p14:cNvPr>
                <p14:cNvContentPartPr/>
                <p14:nvPr/>
              </p14:nvContentPartPr>
              <p14:xfrm>
                <a:off x="5437741" y="3860963"/>
                <a:ext cx="402120" cy="30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55506C0-2DBF-4554-83BC-1DF0FF35CDB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01741" y="3825387"/>
                  <a:ext cx="473760" cy="101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78EBEF3-62E4-4CCB-9D60-57E3CDD1580F}"/>
                    </a:ext>
                  </a:extLst>
                </p14:cNvPr>
                <p14:cNvContentPartPr/>
                <p14:nvPr/>
              </p14:nvContentPartPr>
              <p14:xfrm>
                <a:off x="5375101" y="4056083"/>
                <a:ext cx="448920" cy="63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78EBEF3-62E4-4CCB-9D60-57E3CDD1580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339130" y="4019876"/>
                  <a:ext cx="520503" cy="135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AE1CDD3-2E5F-4A42-A6AA-979C13C49F99}"/>
                    </a:ext>
                  </a:extLst>
                </p14:cNvPr>
                <p14:cNvContentPartPr/>
                <p14:nvPr/>
              </p14:nvContentPartPr>
              <p14:xfrm>
                <a:off x="5465101" y="3658283"/>
                <a:ext cx="93240" cy="232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AE1CDD3-2E5F-4A42-A6AA-979C13C49F9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428961" y="3622283"/>
                  <a:ext cx="165158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F252891-91EB-4D68-AF81-62C5DFDC14F9}"/>
                    </a:ext>
                  </a:extLst>
                </p14:cNvPr>
                <p14:cNvContentPartPr/>
                <p14:nvPr/>
              </p14:nvContentPartPr>
              <p14:xfrm>
                <a:off x="5665981" y="3693923"/>
                <a:ext cx="90000" cy="100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F252891-91EB-4D68-AF81-62C5DFDC14F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629981" y="3657923"/>
                  <a:ext cx="161640" cy="17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3C93732-AA72-4C78-944D-3E528B9B702C}"/>
              </a:ext>
            </a:extLst>
          </p:cNvPr>
          <p:cNvGrpSpPr/>
          <p:nvPr/>
        </p:nvGrpSpPr>
        <p:grpSpPr>
          <a:xfrm>
            <a:off x="5408251" y="2409083"/>
            <a:ext cx="369000" cy="304920"/>
            <a:chOff x="5408251" y="2409083"/>
            <a:chExt cx="369000" cy="30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4D88637-9C25-4AE3-A994-EC8E11546A50}"/>
                    </a:ext>
                  </a:extLst>
                </p14:cNvPr>
                <p14:cNvContentPartPr/>
                <p14:nvPr/>
              </p14:nvContentPartPr>
              <p14:xfrm>
                <a:off x="5408251" y="2409083"/>
                <a:ext cx="21240" cy="288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4D88637-9C25-4AE3-A994-EC8E11546A5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372251" y="2373083"/>
                  <a:ext cx="9288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64DEA73-F8FC-4062-9121-B5C963E7D950}"/>
                    </a:ext>
                  </a:extLst>
                </p14:cNvPr>
                <p14:cNvContentPartPr/>
                <p14:nvPr/>
              </p14:nvContentPartPr>
              <p14:xfrm>
                <a:off x="5408251" y="2415203"/>
                <a:ext cx="369000" cy="222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64DEA73-F8FC-4062-9121-B5C963E7D95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72251" y="2379203"/>
                  <a:ext cx="4406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DAE8833-1519-45DC-9936-69B3CEA1ECB2}"/>
                    </a:ext>
                  </a:extLst>
                </p14:cNvPr>
                <p14:cNvContentPartPr/>
                <p14:nvPr/>
              </p14:nvContentPartPr>
              <p14:xfrm>
                <a:off x="5425531" y="2580443"/>
                <a:ext cx="345960" cy="133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DAE8833-1519-45DC-9936-69B3CEA1ECB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389531" y="2544443"/>
                  <a:ext cx="417600" cy="20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85C02D-9FE0-4754-B0FB-B44288DCDDE7}"/>
              </a:ext>
            </a:extLst>
          </p:cNvPr>
          <p:cNvGrpSpPr/>
          <p:nvPr/>
        </p:nvGrpSpPr>
        <p:grpSpPr>
          <a:xfrm>
            <a:off x="5988931" y="2341043"/>
            <a:ext cx="628920" cy="357840"/>
            <a:chOff x="5988931" y="2341043"/>
            <a:chExt cx="62892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923A0E8-BE73-48A4-8B5F-402C084DB68C}"/>
                    </a:ext>
                  </a:extLst>
                </p14:cNvPr>
                <p14:cNvContentPartPr/>
                <p14:nvPr/>
              </p14:nvContentPartPr>
              <p14:xfrm>
                <a:off x="5988931" y="2373803"/>
                <a:ext cx="120600" cy="325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923A0E8-BE73-48A4-8B5F-402C084DB68C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952931" y="2337803"/>
                  <a:ext cx="19224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95D4E12-31C5-462C-AA25-CF0F63E55573}"/>
                    </a:ext>
                  </a:extLst>
                </p14:cNvPr>
                <p14:cNvContentPartPr/>
                <p14:nvPr/>
              </p14:nvContentPartPr>
              <p14:xfrm>
                <a:off x="6134011" y="2556323"/>
                <a:ext cx="26280" cy="106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95D4E12-31C5-462C-AA25-CF0F63E55573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098011" y="2520201"/>
                  <a:ext cx="97920" cy="1784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DE6CA8C-DA95-45E3-A87B-09172C11605D}"/>
                    </a:ext>
                  </a:extLst>
                </p14:cNvPr>
                <p14:cNvContentPartPr/>
                <p14:nvPr/>
              </p14:nvContentPartPr>
              <p14:xfrm>
                <a:off x="6168211" y="2454443"/>
                <a:ext cx="360" cy="66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DE6CA8C-DA95-45E3-A87B-09172C11605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32211" y="2418246"/>
                  <a:ext cx="72000" cy="1382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FD56475-3890-4B25-85CB-8AA8F25F557A}"/>
                    </a:ext>
                  </a:extLst>
                </p14:cNvPr>
                <p14:cNvContentPartPr/>
                <p14:nvPr/>
              </p14:nvContentPartPr>
              <p14:xfrm>
                <a:off x="6229411" y="2522483"/>
                <a:ext cx="132480" cy="139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FD56475-3890-4B25-85CB-8AA8F25F557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193313" y="2486483"/>
                  <a:ext cx="204315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B615354-C094-44F3-A08D-587D1F902C3B}"/>
                    </a:ext>
                  </a:extLst>
                </p14:cNvPr>
                <p14:cNvContentPartPr/>
                <p14:nvPr/>
              </p14:nvContentPartPr>
              <p14:xfrm>
                <a:off x="6427411" y="2341043"/>
                <a:ext cx="41760" cy="344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B615354-C094-44F3-A08D-587D1F902C3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391098" y="2305005"/>
                  <a:ext cx="114023" cy="4162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843A753-67F9-4416-AAD5-150820D91E25}"/>
                    </a:ext>
                  </a:extLst>
                </p14:cNvPr>
                <p14:cNvContentPartPr/>
                <p14:nvPr/>
              </p14:nvContentPartPr>
              <p14:xfrm>
                <a:off x="6447571" y="2500883"/>
                <a:ext cx="170280" cy="131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843A753-67F9-4416-AAD5-150820D91E2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411571" y="2464883"/>
                  <a:ext cx="241920" cy="20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9B82FD-26CD-4F3A-BC41-C45E5ACB9C11}"/>
              </a:ext>
            </a:extLst>
          </p:cNvPr>
          <p:cNvGrpSpPr/>
          <p:nvPr/>
        </p:nvGrpSpPr>
        <p:grpSpPr>
          <a:xfrm>
            <a:off x="4084531" y="3630923"/>
            <a:ext cx="678240" cy="179640"/>
            <a:chOff x="4084531" y="3630923"/>
            <a:chExt cx="67824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970B808-7194-486F-BA75-F4CBD1D75CC7}"/>
                    </a:ext>
                  </a:extLst>
                </p14:cNvPr>
                <p14:cNvContentPartPr/>
                <p14:nvPr/>
              </p14:nvContentPartPr>
              <p14:xfrm>
                <a:off x="4120171" y="3687803"/>
                <a:ext cx="642600" cy="37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970B808-7194-486F-BA75-F4CBD1D75CC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084171" y="3651457"/>
                  <a:ext cx="714240" cy="1101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4D2868A-88CA-4BF5-8538-A73A60B7201E}"/>
                    </a:ext>
                  </a:extLst>
                </p14:cNvPr>
                <p14:cNvContentPartPr/>
                <p14:nvPr/>
              </p14:nvContentPartPr>
              <p14:xfrm>
                <a:off x="4084531" y="3630923"/>
                <a:ext cx="155880" cy="179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4D2868A-88CA-4BF5-8538-A73A60B7201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048531" y="3594923"/>
                  <a:ext cx="22752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AF952F-6CD7-41EA-9D8E-B0F67AF29939}"/>
              </a:ext>
            </a:extLst>
          </p:cNvPr>
          <p:cNvGrpSpPr/>
          <p:nvPr/>
        </p:nvGrpSpPr>
        <p:grpSpPr>
          <a:xfrm>
            <a:off x="2234491" y="3560723"/>
            <a:ext cx="1286280" cy="543240"/>
            <a:chOff x="2234491" y="3560723"/>
            <a:chExt cx="128628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0D90B50-0D54-4388-98FC-75C51AB6E3D1}"/>
                    </a:ext>
                  </a:extLst>
                </p14:cNvPr>
                <p14:cNvContentPartPr/>
                <p14:nvPr/>
              </p14:nvContentPartPr>
              <p14:xfrm>
                <a:off x="2234491" y="3794003"/>
                <a:ext cx="151200" cy="210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0D90B50-0D54-4388-98FC-75C51AB6E3D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198491" y="3758003"/>
                  <a:ext cx="2228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3119EF-E48B-4A7A-A42C-0D2CFB516B69}"/>
                    </a:ext>
                  </a:extLst>
                </p14:cNvPr>
                <p14:cNvContentPartPr/>
                <p14:nvPr/>
              </p14:nvContentPartPr>
              <p14:xfrm>
                <a:off x="2438251" y="3873203"/>
                <a:ext cx="121680" cy="111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3119EF-E48B-4A7A-A42C-0D2CFB516B6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402357" y="3837203"/>
                  <a:ext cx="193109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56B9966-3EFC-4593-B25E-94197D041538}"/>
                    </a:ext>
                  </a:extLst>
                </p14:cNvPr>
                <p14:cNvContentPartPr/>
                <p14:nvPr/>
              </p14:nvContentPartPr>
              <p14:xfrm>
                <a:off x="2698531" y="3560723"/>
                <a:ext cx="50040" cy="412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56B9966-3EFC-4593-B25E-94197D04153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662531" y="3524723"/>
                  <a:ext cx="12168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84B8262-749B-4484-B14A-B386BEFD4929}"/>
                    </a:ext>
                  </a:extLst>
                </p14:cNvPr>
                <p14:cNvContentPartPr/>
                <p14:nvPr/>
              </p14:nvContentPartPr>
              <p14:xfrm>
                <a:off x="2965291" y="3695363"/>
                <a:ext cx="152640" cy="36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84B8262-749B-4484-B14A-B386BEFD492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929291" y="3659363"/>
                  <a:ext cx="22428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080FA93-D851-465D-80A8-C348A684C3EA}"/>
                    </a:ext>
                  </a:extLst>
                </p14:cNvPr>
                <p14:cNvContentPartPr/>
                <p14:nvPr/>
              </p14:nvContentPartPr>
              <p14:xfrm>
                <a:off x="3191731" y="3802283"/>
                <a:ext cx="136800" cy="165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080FA93-D851-465D-80A8-C348A684C3EA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155731" y="3766283"/>
                  <a:ext cx="2084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FCF2EE3-ABC0-451B-AEE2-C4930556FF30}"/>
                    </a:ext>
                  </a:extLst>
                </p14:cNvPr>
                <p14:cNvContentPartPr/>
                <p14:nvPr/>
              </p14:nvContentPartPr>
              <p14:xfrm>
                <a:off x="3358411" y="3730283"/>
                <a:ext cx="162360" cy="373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FCF2EE3-ABC0-451B-AEE2-C4930556FF3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322411" y="3694283"/>
                  <a:ext cx="234000" cy="44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04B669C-72CF-4D61-9805-84505FAFE8F8}"/>
                  </a:ext>
                </a:extLst>
              </p14:cNvPr>
              <p14:cNvContentPartPr/>
              <p14:nvPr/>
            </p14:nvContentPartPr>
            <p14:xfrm>
              <a:off x="7525771" y="3638483"/>
              <a:ext cx="614160" cy="1580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04B669C-72CF-4D61-9805-84505FAFE8F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489771" y="3602401"/>
                <a:ext cx="685800" cy="229844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B1B7DDB5-A4F5-4C4D-B211-B052A8ED66BE}"/>
              </a:ext>
            </a:extLst>
          </p:cNvPr>
          <p:cNvGrpSpPr/>
          <p:nvPr/>
        </p:nvGrpSpPr>
        <p:grpSpPr>
          <a:xfrm>
            <a:off x="8520451" y="3525803"/>
            <a:ext cx="1472760" cy="502920"/>
            <a:chOff x="8520451" y="3525803"/>
            <a:chExt cx="1472760" cy="50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B46A16B-E12B-4F52-8084-A4E957F2092E}"/>
                    </a:ext>
                  </a:extLst>
                </p14:cNvPr>
                <p14:cNvContentPartPr/>
                <p14:nvPr/>
              </p14:nvContentPartPr>
              <p14:xfrm>
                <a:off x="8520451" y="3646763"/>
                <a:ext cx="191160" cy="227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B46A16B-E12B-4F52-8084-A4E957F2092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484451" y="3610763"/>
                  <a:ext cx="26280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41D2AED-1B0B-4E76-ABAA-9044B86A4CF7}"/>
                    </a:ext>
                  </a:extLst>
                </p14:cNvPr>
                <p14:cNvContentPartPr/>
                <p14:nvPr/>
              </p14:nvContentPartPr>
              <p14:xfrm>
                <a:off x="8749771" y="3731003"/>
                <a:ext cx="144000" cy="140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41D2AED-1B0B-4E76-ABAA-9044B86A4CF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713771" y="3695003"/>
                  <a:ext cx="2156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40C10E6-C75E-4423-9E86-61F13C3256D5}"/>
                    </a:ext>
                  </a:extLst>
                </p14:cNvPr>
                <p14:cNvContentPartPr/>
                <p14:nvPr/>
              </p14:nvContentPartPr>
              <p14:xfrm>
                <a:off x="9026251" y="3525803"/>
                <a:ext cx="97200" cy="408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40C10E6-C75E-4423-9E86-61F13C3256D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990251" y="3489835"/>
                  <a:ext cx="168840" cy="4801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4CC6AC8-2BFC-4695-B428-6230FECF9E98}"/>
                    </a:ext>
                  </a:extLst>
                </p14:cNvPr>
                <p14:cNvContentPartPr/>
                <p14:nvPr/>
              </p14:nvContentPartPr>
              <p14:xfrm>
                <a:off x="9306691" y="3641003"/>
                <a:ext cx="188640" cy="317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4CC6AC8-2BFC-4695-B428-6230FECF9E98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270760" y="3604962"/>
                  <a:ext cx="260144" cy="3896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31656BB-18DC-4FEC-976D-A897AB60D8F6}"/>
                    </a:ext>
                  </a:extLst>
                </p14:cNvPr>
                <p14:cNvContentPartPr/>
                <p14:nvPr/>
              </p14:nvContentPartPr>
              <p14:xfrm>
                <a:off x="9743371" y="3649643"/>
                <a:ext cx="249840" cy="379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31656BB-18DC-4FEC-976D-A897AB60D8F6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707423" y="3613643"/>
                  <a:ext cx="321377" cy="45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11A22DA-5A98-45E7-B440-E9A4C390D998}"/>
                  </a:ext>
                </a:extLst>
              </p14:cNvPr>
              <p14:cNvContentPartPr/>
              <p14:nvPr/>
            </p14:nvContentPartPr>
            <p14:xfrm>
              <a:off x="9543571" y="3685283"/>
              <a:ext cx="139320" cy="2174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11A22DA-5A98-45E7-B440-E9A4C390D99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507931" y="3649643"/>
                <a:ext cx="21096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76E6442-9D5B-4686-91B5-EB0D5827CBF8}"/>
                  </a:ext>
                </a:extLst>
              </p14:cNvPr>
              <p14:cNvContentPartPr/>
              <p14:nvPr/>
            </p14:nvContentPartPr>
            <p14:xfrm>
              <a:off x="6181171" y="4124123"/>
              <a:ext cx="385560" cy="9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76E6442-9D5B-4686-91B5-EB0D5827CBF8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145531" y="4088123"/>
                <a:ext cx="45720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5A7189E-8CC6-41F9-AAC5-9A87EA7D106B}"/>
                  </a:ext>
                </a:extLst>
              </p14:cNvPr>
              <p14:cNvContentPartPr/>
              <p14:nvPr/>
            </p14:nvContentPartPr>
            <p14:xfrm>
              <a:off x="6194131" y="4307363"/>
              <a:ext cx="371880" cy="291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5A7189E-8CC6-41F9-AAC5-9A87EA7D106B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158491" y="4271723"/>
                <a:ext cx="443520" cy="100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880CD16E-0341-4133-B01A-5E2555FC86CF}"/>
              </a:ext>
            </a:extLst>
          </p:cNvPr>
          <p:cNvGrpSpPr/>
          <p:nvPr/>
        </p:nvGrpSpPr>
        <p:grpSpPr>
          <a:xfrm>
            <a:off x="6182251" y="3766643"/>
            <a:ext cx="416520" cy="207000"/>
            <a:chOff x="6182251" y="3766643"/>
            <a:chExt cx="416520" cy="20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0F67E23-AC79-4706-AFEA-9CA410D4E6C8}"/>
                    </a:ext>
                  </a:extLst>
                </p14:cNvPr>
                <p14:cNvContentPartPr/>
                <p14:nvPr/>
              </p14:nvContentPartPr>
              <p14:xfrm>
                <a:off x="6182251" y="3776723"/>
                <a:ext cx="173520" cy="110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0F67E23-AC79-4706-AFEA-9CA410D4E6C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146611" y="3740723"/>
                  <a:ext cx="24516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B47B67E-C27E-4393-8F7E-8CD0D5EF2B2B}"/>
                    </a:ext>
                  </a:extLst>
                </p14:cNvPr>
                <p14:cNvContentPartPr/>
                <p14:nvPr/>
              </p14:nvContentPartPr>
              <p14:xfrm>
                <a:off x="6263611" y="3766643"/>
                <a:ext cx="66240" cy="157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B47B67E-C27E-4393-8F7E-8CD0D5EF2B2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227971" y="3730643"/>
                  <a:ext cx="13788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B519E4D-4DE4-4612-9BDE-35413FC2CFC9}"/>
                    </a:ext>
                  </a:extLst>
                </p14:cNvPr>
                <p14:cNvContentPartPr/>
                <p14:nvPr/>
              </p14:nvContentPartPr>
              <p14:xfrm>
                <a:off x="6424171" y="3798323"/>
                <a:ext cx="45360" cy="1753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B519E4D-4DE4-4612-9BDE-35413FC2CFC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388171" y="3762683"/>
                  <a:ext cx="1170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A96388B-4D75-423C-A204-8A164CDF5301}"/>
                    </a:ext>
                  </a:extLst>
                </p14:cNvPr>
                <p14:cNvContentPartPr/>
                <p14:nvPr/>
              </p14:nvContentPartPr>
              <p14:xfrm>
                <a:off x="6487531" y="3780323"/>
                <a:ext cx="111240" cy="6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A96388B-4D75-423C-A204-8A164CDF530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451891" y="3744323"/>
                  <a:ext cx="1828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44EA994-A174-4143-B34F-C8689BCEDA45}"/>
                    </a:ext>
                  </a:extLst>
                </p14:cNvPr>
                <p14:cNvContentPartPr/>
                <p14:nvPr/>
              </p14:nvContentPartPr>
              <p14:xfrm>
                <a:off x="6242371" y="3886523"/>
                <a:ext cx="21600" cy="80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44EA994-A174-4143-B34F-C8689BCEDA45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206731" y="3850883"/>
                  <a:ext cx="93240" cy="1522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88391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FDD2-8117-4FFE-B3F1-641DBF46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6A87A-7CB8-4D17-94FA-ABFEF26E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106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E13ADF1-37D9-4E1A-BAF9-6008771171F9}"/>
                  </a:ext>
                </a:extLst>
              </p14:cNvPr>
              <p14:cNvContentPartPr/>
              <p14:nvPr/>
            </p14:nvContentPartPr>
            <p14:xfrm>
              <a:off x="4911421" y="2948363"/>
              <a:ext cx="251280" cy="199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E13ADF1-37D9-4E1A-BAF9-6008771171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5473" y="2912363"/>
                <a:ext cx="322818" cy="27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FE8D2C3-FC14-4EAD-90A5-29D2D2E75065}"/>
              </a:ext>
            </a:extLst>
          </p:cNvPr>
          <p:cNvGrpSpPr/>
          <p:nvPr/>
        </p:nvGrpSpPr>
        <p:grpSpPr>
          <a:xfrm>
            <a:off x="5403901" y="2898323"/>
            <a:ext cx="1609200" cy="2224440"/>
            <a:chOff x="5375101" y="3169043"/>
            <a:chExt cx="1609200" cy="22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6D06A0C-B03C-4336-AEC6-F2E637679A1D}"/>
                    </a:ext>
                  </a:extLst>
                </p14:cNvPr>
                <p14:cNvContentPartPr/>
                <p14:nvPr/>
              </p14:nvContentPartPr>
              <p14:xfrm>
                <a:off x="5378701" y="3281723"/>
                <a:ext cx="73440" cy="2081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4E89C8B-34F7-49A0-9476-6318133ED18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42877" y="3245723"/>
                  <a:ext cx="144731" cy="21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6729961-722A-44E3-9AEF-F6FECF5D10CB}"/>
                    </a:ext>
                  </a:extLst>
                </p14:cNvPr>
                <p14:cNvContentPartPr/>
                <p14:nvPr/>
              </p14:nvContentPartPr>
              <p14:xfrm>
                <a:off x="5397421" y="3256523"/>
                <a:ext cx="417600" cy="71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1B13B92-40C2-44C9-81CA-9710199719D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61421" y="3220523"/>
                  <a:ext cx="4892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AA4C453-D5BC-4B9C-82A0-D231A4A2B8A5}"/>
                    </a:ext>
                  </a:extLst>
                </p14:cNvPr>
                <p14:cNvContentPartPr/>
                <p14:nvPr/>
              </p14:nvContentPartPr>
              <p14:xfrm>
                <a:off x="5814661" y="3236363"/>
                <a:ext cx="94680" cy="2156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5A725C5-F474-4611-8B3F-07ECB44DD33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778661" y="3200363"/>
                  <a:ext cx="166320" cy="22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68CF14A-D7B8-4543-B864-19D5F7143697}"/>
                    </a:ext>
                  </a:extLst>
                </p14:cNvPr>
                <p14:cNvContentPartPr/>
                <p14:nvPr/>
              </p14:nvContentPartPr>
              <p14:xfrm>
                <a:off x="5438101" y="5302403"/>
                <a:ext cx="459360" cy="72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0BEDEE6-3DA2-403D-B22B-C0E1B27AF11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402101" y="5266580"/>
                  <a:ext cx="531000" cy="1440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26DBFEE-FC8B-4D2C-9B61-B4BB209D54AA}"/>
                    </a:ext>
                  </a:extLst>
                </p14:cNvPr>
                <p14:cNvContentPartPr/>
                <p14:nvPr/>
              </p14:nvContentPartPr>
              <p14:xfrm>
                <a:off x="6055501" y="3260483"/>
                <a:ext cx="133560" cy="2085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4EA4A3F-E613-4D99-867D-B8A9CEB2B88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19501" y="3224483"/>
                  <a:ext cx="205200" cy="21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448DBB9-E142-49CD-BC7D-F1CC4B19A3E9}"/>
                    </a:ext>
                  </a:extLst>
                </p14:cNvPr>
                <p14:cNvContentPartPr/>
                <p14:nvPr/>
              </p14:nvContentPartPr>
              <p14:xfrm>
                <a:off x="6057661" y="3225563"/>
                <a:ext cx="434160" cy="84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9DD5DA1-812E-4F38-985F-49698351C9F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21661" y="3189408"/>
                  <a:ext cx="505800" cy="156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D9EAE91-BBFA-4241-BD4A-DA22008CCDCB}"/>
                    </a:ext>
                  </a:extLst>
                </p14:cNvPr>
                <p14:cNvContentPartPr/>
                <p14:nvPr/>
              </p14:nvContentPartPr>
              <p14:xfrm>
                <a:off x="6499381" y="3240323"/>
                <a:ext cx="96120" cy="2153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3F6D416-5DA4-440F-9B43-B69EB316584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463381" y="3204323"/>
                  <a:ext cx="167760" cy="22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422315F-DF12-4075-908D-D2944964B533}"/>
                    </a:ext>
                  </a:extLst>
                </p14:cNvPr>
                <p14:cNvContentPartPr/>
                <p14:nvPr/>
              </p14:nvContentPartPr>
              <p14:xfrm>
                <a:off x="6229741" y="5294843"/>
                <a:ext cx="392760" cy="60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EB59466-8E30-4612-8BD2-06105D0775A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193741" y="5258627"/>
                  <a:ext cx="464400" cy="1325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1F8DF82-98ED-45A6-8087-DF447FFAA6CD}"/>
                    </a:ext>
                  </a:extLst>
                </p14:cNvPr>
                <p14:cNvContentPartPr/>
                <p14:nvPr/>
              </p14:nvContentPartPr>
              <p14:xfrm>
                <a:off x="6682261" y="3169043"/>
                <a:ext cx="302040" cy="263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D194B4A-6B79-480A-BE61-59844F97DE7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646261" y="3133043"/>
                  <a:ext cx="3736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55506C0-2DBF-4554-83BC-1DF0FF35CDBE}"/>
                    </a:ext>
                  </a:extLst>
                </p14:cNvPr>
                <p14:cNvContentPartPr/>
                <p14:nvPr/>
              </p14:nvContentPartPr>
              <p14:xfrm>
                <a:off x="5437741" y="3860963"/>
                <a:ext cx="402120" cy="30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9D26F71-5BEC-4FE1-91D4-670BE172E97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401741" y="3825387"/>
                  <a:ext cx="473760" cy="101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78EBEF3-62E4-4CCB-9D60-57E3CDD1580F}"/>
                    </a:ext>
                  </a:extLst>
                </p14:cNvPr>
                <p14:cNvContentPartPr/>
                <p14:nvPr/>
              </p14:nvContentPartPr>
              <p14:xfrm>
                <a:off x="5375101" y="4056083"/>
                <a:ext cx="448920" cy="63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AA0B4EA-4C15-419D-B363-C44BAB963C7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339130" y="4019876"/>
                  <a:ext cx="520503" cy="135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E5AD4B1-809F-423C-8FEC-EBF8AC3B7DEB}"/>
                    </a:ext>
                  </a:extLst>
                </p14:cNvPr>
                <p14:cNvContentPartPr/>
                <p14:nvPr/>
              </p14:nvContentPartPr>
              <p14:xfrm>
                <a:off x="6101221" y="3841883"/>
                <a:ext cx="436320" cy="20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45817BC-F40F-4107-AC63-06D939954A3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065221" y="3805883"/>
                  <a:ext cx="5079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39FFA3B-5637-4AF4-83A5-45ABA6E5FFDF}"/>
                    </a:ext>
                  </a:extLst>
                </p14:cNvPr>
                <p14:cNvContentPartPr/>
                <p14:nvPr/>
              </p14:nvContentPartPr>
              <p14:xfrm>
                <a:off x="6062341" y="4022243"/>
                <a:ext cx="525960" cy="608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6A59027-95F0-49E2-98D9-E166AFEB043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026316" y="3986455"/>
                  <a:ext cx="597649" cy="1320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AE1CDD3-2E5F-4A42-A6AA-979C13C49F99}"/>
                    </a:ext>
                  </a:extLst>
                </p14:cNvPr>
                <p14:cNvContentPartPr/>
                <p14:nvPr/>
              </p14:nvContentPartPr>
              <p14:xfrm>
                <a:off x="5465101" y="3658283"/>
                <a:ext cx="93240" cy="232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0DA81AA-4085-4156-B323-02188EAC69A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428961" y="3622283"/>
                  <a:ext cx="165158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F252891-91EB-4D68-AF81-62C5DFDC14F9}"/>
                    </a:ext>
                  </a:extLst>
                </p14:cNvPr>
                <p14:cNvContentPartPr/>
                <p14:nvPr/>
              </p14:nvContentPartPr>
              <p14:xfrm>
                <a:off x="5665981" y="3693923"/>
                <a:ext cx="90000" cy="100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9655328-A618-447E-8885-52CDD9DF2E7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629981" y="3657923"/>
                  <a:ext cx="1616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15FC6D8-DED1-439F-AD4C-5ACA9D29FEAE}"/>
                    </a:ext>
                  </a:extLst>
                </p14:cNvPr>
                <p14:cNvContentPartPr/>
                <p14:nvPr/>
              </p14:nvContentPartPr>
              <p14:xfrm>
                <a:off x="6218941" y="3606443"/>
                <a:ext cx="98280" cy="198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32F53F1-0A45-4ACB-A026-41449E51A56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183072" y="3570443"/>
                  <a:ext cx="169659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D97E078-E417-4C2F-B0B9-369A876BB4EE}"/>
                    </a:ext>
                  </a:extLst>
                </p14:cNvPr>
                <p14:cNvContentPartPr/>
                <p14:nvPr/>
              </p14:nvContentPartPr>
              <p14:xfrm>
                <a:off x="6386341" y="3675203"/>
                <a:ext cx="122040" cy="87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4553747-81C1-4CEC-BB63-BF89B8A1B6F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50341" y="3639203"/>
                  <a:ext cx="193680" cy="15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885C02D-9FE0-4754-B0FB-B44288DCDDE7}"/>
              </a:ext>
            </a:extLst>
          </p:cNvPr>
          <p:cNvGrpSpPr/>
          <p:nvPr/>
        </p:nvGrpSpPr>
        <p:grpSpPr>
          <a:xfrm>
            <a:off x="5988931" y="2341043"/>
            <a:ext cx="628920" cy="357840"/>
            <a:chOff x="5988931" y="2341043"/>
            <a:chExt cx="628920" cy="35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923A0E8-BE73-48A4-8B5F-402C084DB68C}"/>
                    </a:ext>
                  </a:extLst>
                </p14:cNvPr>
                <p14:cNvContentPartPr/>
                <p14:nvPr/>
              </p14:nvContentPartPr>
              <p14:xfrm>
                <a:off x="5988931" y="2373803"/>
                <a:ext cx="120600" cy="325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923A0E8-BE73-48A4-8B5F-402C084DB68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953291" y="2338163"/>
                  <a:ext cx="192240" cy="39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95D4E12-31C5-462C-AA25-CF0F63E55573}"/>
                    </a:ext>
                  </a:extLst>
                </p14:cNvPr>
                <p14:cNvContentPartPr/>
                <p14:nvPr/>
              </p14:nvContentPartPr>
              <p14:xfrm>
                <a:off x="6134011" y="2556323"/>
                <a:ext cx="26280" cy="1065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95D4E12-31C5-462C-AA25-CF0F63E5557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098371" y="2520683"/>
                  <a:ext cx="9792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DE6CA8C-DA95-45E3-A87B-09172C11605D}"/>
                    </a:ext>
                  </a:extLst>
                </p14:cNvPr>
                <p14:cNvContentPartPr/>
                <p14:nvPr/>
              </p14:nvContentPartPr>
              <p14:xfrm>
                <a:off x="6168211" y="2454443"/>
                <a:ext cx="360" cy="662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DE6CA8C-DA95-45E3-A87B-09172C11605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132571" y="2418803"/>
                  <a:ext cx="720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FD56475-3890-4B25-85CB-8AA8F25F557A}"/>
                    </a:ext>
                  </a:extLst>
                </p14:cNvPr>
                <p14:cNvContentPartPr/>
                <p14:nvPr/>
              </p14:nvContentPartPr>
              <p14:xfrm>
                <a:off x="6229411" y="2522483"/>
                <a:ext cx="132480" cy="139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FD56475-3890-4B25-85CB-8AA8F25F557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193771" y="2486483"/>
                  <a:ext cx="2041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B615354-C094-44F3-A08D-587D1F902C3B}"/>
                    </a:ext>
                  </a:extLst>
                </p14:cNvPr>
                <p14:cNvContentPartPr/>
                <p14:nvPr/>
              </p14:nvContentPartPr>
              <p14:xfrm>
                <a:off x="6427411" y="2341043"/>
                <a:ext cx="41760" cy="344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B615354-C094-44F3-A08D-587D1F902C3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391771" y="2305403"/>
                  <a:ext cx="11340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843A753-67F9-4416-AAD5-150820D91E25}"/>
                    </a:ext>
                  </a:extLst>
                </p14:cNvPr>
                <p14:cNvContentPartPr/>
                <p14:nvPr/>
              </p14:nvContentPartPr>
              <p14:xfrm>
                <a:off x="6447571" y="2500883"/>
                <a:ext cx="170280" cy="131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843A753-67F9-4416-AAD5-150820D91E2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411571" y="2465243"/>
                  <a:ext cx="241920" cy="20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9B82FD-26CD-4F3A-BC41-C45E5ACB9C11}"/>
              </a:ext>
            </a:extLst>
          </p:cNvPr>
          <p:cNvGrpSpPr/>
          <p:nvPr/>
        </p:nvGrpSpPr>
        <p:grpSpPr>
          <a:xfrm>
            <a:off x="4084531" y="3630923"/>
            <a:ext cx="678240" cy="179640"/>
            <a:chOff x="4084531" y="3630923"/>
            <a:chExt cx="67824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970B808-7194-486F-BA75-F4CBD1D75CC7}"/>
                    </a:ext>
                  </a:extLst>
                </p14:cNvPr>
                <p14:cNvContentPartPr/>
                <p14:nvPr/>
              </p14:nvContentPartPr>
              <p14:xfrm>
                <a:off x="4120171" y="3687803"/>
                <a:ext cx="642600" cy="37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970B808-7194-486F-BA75-F4CBD1D75CC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084171" y="3652163"/>
                  <a:ext cx="7142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4D2868A-88CA-4BF5-8538-A73A60B7201E}"/>
                    </a:ext>
                  </a:extLst>
                </p14:cNvPr>
                <p14:cNvContentPartPr/>
                <p14:nvPr/>
              </p14:nvContentPartPr>
              <p14:xfrm>
                <a:off x="4084531" y="3630923"/>
                <a:ext cx="155880" cy="179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4D2868A-88CA-4BF5-8538-A73A60B7201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048891" y="3594923"/>
                  <a:ext cx="22752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AF952F-6CD7-41EA-9D8E-B0F67AF29939}"/>
              </a:ext>
            </a:extLst>
          </p:cNvPr>
          <p:cNvGrpSpPr/>
          <p:nvPr/>
        </p:nvGrpSpPr>
        <p:grpSpPr>
          <a:xfrm>
            <a:off x="2234491" y="3560723"/>
            <a:ext cx="1286280" cy="543240"/>
            <a:chOff x="2234491" y="3560723"/>
            <a:chExt cx="128628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0D90B50-0D54-4388-98FC-75C51AB6E3D1}"/>
                    </a:ext>
                  </a:extLst>
                </p14:cNvPr>
                <p14:cNvContentPartPr/>
                <p14:nvPr/>
              </p14:nvContentPartPr>
              <p14:xfrm>
                <a:off x="2234491" y="3794003"/>
                <a:ext cx="151200" cy="210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0D90B50-0D54-4388-98FC-75C51AB6E3D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198491" y="3758363"/>
                  <a:ext cx="2228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3119EF-E48B-4A7A-A42C-0D2CFB516B69}"/>
                    </a:ext>
                  </a:extLst>
                </p14:cNvPr>
                <p14:cNvContentPartPr/>
                <p14:nvPr/>
              </p14:nvContentPartPr>
              <p14:xfrm>
                <a:off x="2438251" y="3873203"/>
                <a:ext cx="121680" cy="111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3119EF-E48B-4A7A-A42C-0D2CFB516B6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402251" y="3837203"/>
                  <a:ext cx="19332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56B9966-3EFC-4593-B25E-94197D041538}"/>
                    </a:ext>
                  </a:extLst>
                </p14:cNvPr>
                <p14:cNvContentPartPr/>
                <p14:nvPr/>
              </p14:nvContentPartPr>
              <p14:xfrm>
                <a:off x="2698531" y="3560723"/>
                <a:ext cx="50040" cy="412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56B9966-3EFC-4593-B25E-94197D04153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662531" y="3525083"/>
                  <a:ext cx="12168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84B8262-749B-4484-B14A-B386BEFD4929}"/>
                    </a:ext>
                  </a:extLst>
                </p14:cNvPr>
                <p14:cNvContentPartPr/>
                <p14:nvPr/>
              </p14:nvContentPartPr>
              <p14:xfrm>
                <a:off x="2965291" y="3695363"/>
                <a:ext cx="152640" cy="36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84B8262-749B-4484-B14A-B386BEFD492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929651" y="3659723"/>
                  <a:ext cx="22428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080FA93-D851-465D-80A8-C348A684C3EA}"/>
                    </a:ext>
                  </a:extLst>
                </p14:cNvPr>
                <p14:cNvContentPartPr/>
                <p14:nvPr/>
              </p14:nvContentPartPr>
              <p14:xfrm>
                <a:off x="3191731" y="3802283"/>
                <a:ext cx="136800" cy="165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080FA93-D851-465D-80A8-C348A684C3E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155731" y="3766643"/>
                  <a:ext cx="2084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FCF2EE3-ABC0-451B-AEE2-C4930556FF30}"/>
                    </a:ext>
                  </a:extLst>
                </p14:cNvPr>
                <p14:cNvContentPartPr/>
                <p14:nvPr/>
              </p14:nvContentPartPr>
              <p14:xfrm>
                <a:off x="3358411" y="3730283"/>
                <a:ext cx="162360" cy="373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FCF2EE3-ABC0-451B-AEE2-C4930556FF3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322411" y="3694643"/>
                  <a:ext cx="234000" cy="44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204B669C-72CF-4D61-9805-84505FAFE8F8}"/>
                  </a:ext>
                </a:extLst>
              </p14:cNvPr>
              <p14:cNvContentPartPr/>
              <p14:nvPr/>
            </p14:nvContentPartPr>
            <p14:xfrm>
              <a:off x="7525771" y="3638483"/>
              <a:ext cx="614160" cy="1580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204B669C-72CF-4D61-9805-84505FAFE8F8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7490131" y="3602843"/>
                <a:ext cx="685800" cy="22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B1B7DDB5-A4F5-4C4D-B211-B052A8ED66BE}"/>
              </a:ext>
            </a:extLst>
          </p:cNvPr>
          <p:cNvGrpSpPr/>
          <p:nvPr/>
        </p:nvGrpSpPr>
        <p:grpSpPr>
          <a:xfrm>
            <a:off x="8520451" y="3525803"/>
            <a:ext cx="1472760" cy="502920"/>
            <a:chOff x="8520451" y="3525803"/>
            <a:chExt cx="1472760" cy="502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B46A16B-E12B-4F52-8084-A4E957F2092E}"/>
                    </a:ext>
                  </a:extLst>
                </p14:cNvPr>
                <p14:cNvContentPartPr/>
                <p14:nvPr/>
              </p14:nvContentPartPr>
              <p14:xfrm>
                <a:off x="8520451" y="3646763"/>
                <a:ext cx="191160" cy="227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B46A16B-E12B-4F52-8084-A4E957F2092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484811" y="3610763"/>
                  <a:ext cx="26280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41D2AED-1B0B-4E76-ABAA-9044B86A4CF7}"/>
                    </a:ext>
                  </a:extLst>
                </p14:cNvPr>
                <p14:cNvContentPartPr/>
                <p14:nvPr/>
              </p14:nvContentPartPr>
              <p14:xfrm>
                <a:off x="8749771" y="3731003"/>
                <a:ext cx="144000" cy="1407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41D2AED-1B0B-4E76-ABAA-9044B86A4CF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713771" y="3695003"/>
                  <a:ext cx="2156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440C10E6-C75E-4423-9E86-61F13C3256D5}"/>
                    </a:ext>
                  </a:extLst>
                </p14:cNvPr>
                <p14:cNvContentPartPr/>
                <p14:nvPr/>
              </p14:nvContentPartPr>
              <p14:xfrm>
                <a:off x="9026251" y="3525803"/>
                <a:ext cx="97200" cy="40860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440C10E6-C75E-4423-9E86-61F13C3256D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8990251" y="3489803"/>
                  <a:ext cx="168840" cy="48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4CC6AC8-2BFC-4695-B428-6230FECF9E98}"/>
                    </a:ext>
                  </a:extLst>
                </p14:cNvPr>
                <p14:cNvContentPartPr/>
                <p14:nvPr/>
              </p14:nvContentPartPr>
              <p14:xfrm>
                <a:off x="9306691" y="3641003"/>
                <a:ext cx="188640" cy="317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4CC6AC8-2BFC-4695-B428-6230FECF9E98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270691" y="3605363"/>
                  <a:ext cx="26028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87C20A9-C056-4EB6-8AE4-CFDB67A093F1}"/>
                    </a:ext>
                  </a:extLst>
                </p14:cNvPr>
                <p14:cNvContentPartPr/>
                <p14:nvPr/>
              </p14:nvContentPartPr>
              <p14:xfrm>
                <a:off x="9563371" y="3750083"/>
                <a:ext cx="141120" cy="1476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87C20A9-C056-4EB6-8AE4-CFDB67A093F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527731" y="3714083"/>
                  <a:ext cx="2127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31656BB-18DC-4FEC-976D-A897AB60D8F6}"/>
                    </a:ext>
                  </a:extLst>
                </p14:cNvPr>
                <p14:cNvContentPartPr/>
                <p14:nvPr/>
              </p14:nvContentPartPr>
              <p14:xfrm>
                <a:off x="9743371" y="3649643"/>
                <a:ext cx="249840" cy="3790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31656BB-18DC-4FEC-976D-A897AB60D8F6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707371" y="3614003"/>
                  <a:ext cx="321480" cy="45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B8D7C7D-2C0F-44C0-A361-8BEB2870F97A}"/>
              </a:ext>
            </a:extLst>
          </p:cNvPr>
          <p:cNvGrpSpPr/>
          <p:nvPr/>
        </p:nvGrpSpPr>
        <p:grpSpPr>
          <a:xfrm>
            <a:off x="5408251" y="2409083"/>
            <a:ext cx="369000" cy="304920"/>
            <a:chOff x="5408251" y="2409083"/>
            <a:chExt cx="369000" cy="30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04D88637-9C25-4AE3-A994-EC8E11546A50}"/>
                    </a:ext>
                  </a:extLst>
                </p14:cNvPr>
                <p14:cNvContentPartPr/>
                <p14:nvPr/>
              </p14:nvContentPartPr>
              <p14:xfrm>
                <a:off x="5408251" y="2409083"/>
                <a:ext cx="21240" cy="288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04D88637-9C25-4AE3-A994-EC8E11546A5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5372251" y="2373083"/>
                  <a:ext cx="9288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64DEA73-F8FC-4062-9121-B5C963E7D950}"/>
                    </a:ext>
                  </a:extLst>
                </p14:cNvPr>
                <p14:cNvContentPartPr/>
                <p14:nvPr/>
              </p14:nvContentPartPr>
              <p14:xfrm>
                <a:off x="5408251" y="2415203"/>
                <a:ext cx="369000" cy="222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64DEA73-F8FC-4062-9121-B5C963E7D950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372251" y="2379563"/>
                  <a:ext cx="4406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DAE8833-1519-45DC-9936-69B3CEA1ECB2}"/>
                    </a:ext>
                  </a:extLst>
                </p14:cNvPr>
                <p14:cNvContentPartPr/>
                <p14:nvPr/>
              </p14:nvContentPartPr>
              <p14:xfrm>
                <a:off x="5425531" y="2580443"/>
                <a:ext cx="345960" cy="133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DAE8833-1519-45DC-9936-69B3CEA1ECB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5389531" y="2544443"/>
                  <a:ext cx="4176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D022F25-EF8C-4611-8F18-E03D8E992878}"/>
                    </a:ext>
                  </a:extLst>
                </p14:cNvPr>
                <p14:cNvContentPartPr/>
                <p14:nvPr/>
              </p14:nvContentPartPr>
              <p14:xfrm>
                <a:off x="5517691" y="2505563"/>
                <a:ext cx="192600" cy="144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D022F25-EF8C-4611-8F18-E03D8E992878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5482051" y="2469563"/>
                  <a:ext cx="264240" cy="216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6663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B6AD-0E62-4A3A-88A0-AFFEB70D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relation between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A73F2-9F28-49D9-9097-066F9506F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l, r = 0,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vol = [100, 100]</a:t>
            </a:r>
            <a:b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b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nl-NL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vol[l], vol[r]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96795-8624-4B5B-AFA4-265299FA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107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7590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13070-AFB0-4D19-964B-1ACB67EDB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Blueprint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91AE6-4B17-4597-94EF-58CA651A6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scadia Code" panose="020B0609020000020004" pitchFamily="49" charset="0"/>
                <a:ea typeface="+mn-ea"/>
                <a:cs typeface="+mn-cs"/>
              </a:rPr>
              <a:t>yield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scadia Code" panose="020B0609020000020004" pitchFamily="49" charset="0"/>
                <a:ea typeface="+mn-ea"/>
                <a:cs typeface="+mn-cs"/>
              </a:rPr>
              <a:t> vol[l], vol[r]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with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grouped():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'Volume'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.separator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link_toggle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volume_sliders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mute_toggle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40595-72BE-45C1-89E1-8C7FF057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108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63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F9CA1-0177-43D5-92B5-FF6EE1028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the pieces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F2155-F7D1-48AB-A5DF-35110D0A50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46363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link_toggle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nonlocal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r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clicked, _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.checkbox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'Link'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r)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clicked: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r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F3DD3-DFE5-42DF-8BA1-A1B91FDA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109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5122B63-21DA-4B97-A97A-60F4F425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# of events grows faster than # of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35EEBB-0DE6-4FFC-B9A6-6251D5A1D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75AD538-89A2-423B-8AD2-00CE43FCA9D0}"/>
                  </a:ext>
                </a:extLst>
              </p14:cNvPr>
              <p14:cNvContentPartPr/>
              <p14:nvPr/>
            </p14:nvContentPartPr>
            <p14:xfrm>
              <a:off x="7640221" y="1612403"/>
              <a:ext cx="118440" cy="41068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75AD538-89A2-423B-8AD2-00CE43FCA9D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04221" y="1576406"/>
                <a:ext cx="190080" cy="41785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865AF5F5-7C67-48C0-A86A-992309FF0BDC}"/>
                  </a:ext>
                </a:extLst>
              </p14:cNvPr>
              <p14:cNvContentPartPr/>
              <p14:nvPr/>
            </p14:nvContentPartPr>
            <p14:xfrm>
              <a:off x="4882621" y="3219083"/>
              <a:ext cx="251280" cy="19944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865AF5F5-7C67-48C0-A86A-992309FF0BD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46673" y="3183083"/>
                <a:ext cx="322818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E8A24D4-1BEA-4972-BD08-87455575147E}"/>
                  </a:ext>
                </a:extLst>
              </p14:cNvPr>
              <p14:cNvContentPartPr/>
              <p14:nvPr/>
            </p14:nvContentPartPr>
            <p14:xfrm>
              <a:off x="4529821" y="1664243"/>
              <a:ext cx="100800" cy="4030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E8A24D4-1BEA-4972-BD08-87455575147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93949" y="1628240"/>
                <a:ext cx="172185" cy="4101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C24A4DF-DAA7-4394-9687-3CB16ABC7F88}"/>
                  </a:ext>
                </a:extLst>
              </p14:cNvPr>
              <p14:cNvContentPartPr/>
              <p14:nvPr/>
            </p14:nvContentPartPr>
            <p14:xfrm>
              <a:off x="4557181" y="1577483"/>
              <a:ext cx="3177720" cy="73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C24A4DF-DAA7-4394-9687-3CB16ABC7F8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21181" y="1541658"/>
                <a:ext cx="3249360" cy="1450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76FB872-D045-4A6F-A54A-7D5DECB7431F}"/>
                  </a:ext>
                </a:extLst>
              </p14:cNvPr>
              <p14:cNvContentPartPr/>
              <p14:nvPr/>
            </p14:nvContentPartPr>
            <p14:xfrm>
              <a:off x="4562221" y="2067443"/>
              <a:ext cx="3184920" cy="630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76FB872-D045-4A6F-A54A-7D5DECB7431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526221" y="2031443"/>
                <a:ext cx="3256560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A543790-8F04-4FE6-ACCB-070FB91C2957}"/>
                  </a:ext>
                </a:extLst>
              </p14:cNvPr>
              <p14:cNvContentPartPr/>
              <p14:nvPr/>
            </p14:nvContentPartPr>
            <p14:xfrm>
              <a:off x="4776421" y="1734443"/>
              <a:ext cx="210240" cy="274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A543790-8F04-4FE6-ACCB-070FB91C295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740359" y="1698443"/>
                <a:ext cx="282003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DCBB0F8-4DB4-4B31-9F5B-6CDA6B192E91}"/>
                  </a:ext>
                </a:extLst>
              </p14:cNvPr>
              <p14:cNvContentPartPr/>
              <p14:nvPr/>
            </p14:nvContentPartPr>
            <p14:xfrm>
              <a:off x="5090341" y="1902563"/>
              <a:ext cx="88560" cy="88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DCBB0F8-4DB4-4B31-9F5B-6CDA6B192E9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054487" y="1866563"/>
                <a:ext cx="15991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4376F75B-5CBD-4F77-9E39-36B3C2F052F8}"/>
                  </a:ext>
                </a:extLst>
              </p14:cNvPr>
              <p14:cNvContentPartPr/>
              <p14:nvPr/>
            </p14:nvContentPartPr>
            <p14:xfrm>
              <a:off x="5309221" y="1681163"/>
              <a:ext cx="139320" cy="327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4376F75B-5CBD-4F77-9E39-36B3C2F052F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73221" y="1645163"/>
                <a:ext cx="21096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77F9FF6-C787-462D-9B95-E9B6E72220C1}"/>
                  </a:ext>
                </a:extLst>
              </p14:cNvPr>
              <p14:cNvContentPartPr/>
              <p14:nvPr/>
            </p14:nvContentPartPr>
            <p14:xfrm>
              <a:off x="5430541" y="1876643"/>
              <a:ext cx="196200" cy="12240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77F9FF6-C787-462D-9B95-E9B6E72220C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94541" y="1840643"/>
                <a:ext cx="26784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4A85B89B-91E3-423A-8B4A-B6914C3434AD}"/>
                  </a:ext>
                </a:extLst>
              </p14:cNvPr>
              <p14:cNvContentPartPr/>
              <p14:nvPr/>
            </p14:nvContentPartPr>
            <p14:xfrm>
              <a:off x="5669941" y="1827683"/>
              <a:ext cx="160560" cy="1425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4A85B89B-91E3-423A-8B4A-B6914C3434A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633941" y="1791592"/>
                <a:ext cx="232200" cy="2143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E41A6EE-3A79-4B92-9B45-851179E1C477}"/>
                  </a:ext>
                </a:extLst>
              </p14:cNvPr>
              <p14:cNvContentPartPr/>
              <p14:nvPr/>
            </p14:nvContentPartPr>
            <p14:xfrm>
              <a:off x="5870101" y="1842443"/>
              <a:ext cx="165600" cy="158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E41A6EE-3A79-4B92-9B45-851179E1C47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34101" y="1806361"/>
                <a:ext cx="237240" cy="230563"/>
              </a:xfrm>
              <a:prstGeom prst="rect">
                <a:avLst/>
              </a:prstGeom>
            </p:spPr>
          </p:pic>
        </mc:Fallback>
      </mc:AlternateContent>
      <p:grpSp>
        <p:nvGrpSpPr>
          <p:cNvPr id="88" name="Group 87">
            <a:extLst>
              <a:ext uri="{FF2B5EF4-FFF2-40B4-BE49-F238E27FC236}">
                <a16:creationId xmlns:a16="http://schemas.microsoft.com/office/drawing/2014/main" id="{CCBE2866-5B84-4E5F-B1BC-F6518BC1DE37}"/>
              </a:ext>
            </a:extLst>
          </p:cNvPr>
          <p:cNvGrpSpPr/>
          <p:nvPr/>
        </p:nvGrpSpPr>
        <p:grpSpPr>
          <a:xfrm>
            <a:off x="5375101" y="3169043"/>
            <a:ext cx="1609200" cy="2224440"/>
            <a:chOff x="5375101" y="3169043"/>
            <a:chExt cx="1609200" cy="22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4E89C8B-34F7-49A0-9476-6318133ED18F}"/>
                    </a:ext>
                  </a:extLst>
                </p14:cNvPr>
                <p14:cNvContentPartPr/>
                <p14:nvPr/>
              </p14:nvContentPartPr>
              <p14:xfrm>
                <a:off x="5378701" y="3281723"/>
                <a:ext cx="73440" cy="2081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4E89C8B-34F7-49A0-9476-6318133ED18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42877" y="3245723"/>
                  <a:ext cx="144731" cy="21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1B13B92-40C2-44C9-81CA-9710199719DB}"/>
                    </a:ext>
                  </a:extLst>
                </p14:cNvPr>
                <p14:cNvContentPartPr/>
                <p14:nvPr/>
              </p14:nvContentPartPr>
              <p14:xfrm>
                <a:off x="5397421" y="3256523"/>
                <a:ext cx="417600" cy="71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1B13B92-40C2-44C9-81CA-9710199719D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61421" y="3220523"/>
                  <a:ext cx="4892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5A725C5-F474-4611-8B3F-07ECB44DD33C}"/>
                    </a:ext>
                  </a:extLst>
                </p14:cNvPr>
                <p14:cNvContentPartPr/>
                <p14:nvPr/>
              </p14:nvContentPartPr>
              <p14:xfrm>
                <a:off x="5814661" y="3236363"/>
                <a:ext cx="94680" cy="2156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5A725C5-F474-4611-8B3F-07ECB44DD33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778661" y="3200363"/>
                  <a:ext cx="166320" cy="22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0BEDEE6-3DA2-403D-B22B-C0E1B27AF115}"/>
                    </a:ext>
                  </a:extLst>
                </p14:cNvPr>
                <p14:cNvContentPartPr/>
                <p14:nvPr/>
              </p14:nvContentPartPr>
              <p14:xfrm>
                <a:off x="5438101" y="5302403"/>
                <a:ext cx="459360" cy="72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0BEDEE6-3DA2-403D-B22B-C0E1B27AF11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402101" y="5266580"/>
                  <a:ext cx="531000" cy="1440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4EA4A3F-E613-4D99-867D-B8A9CEB2B887}"/>
                    </a:ext>
                  </a:extLst>
                </p14:cNvPr>
                <p14:cNvContentPartPr/>
                <p14:nvPr/>
              </p14:nvContentPartPr>
              <p14:xfrm>
                <a:off x="6055501" y="3260483"/>
                <a:ext cx="133560" cy="2085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4EA4A3F-E613-4D99-867D-B8A9CEB2B88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19501" y="3224483"/>
                  <a:ext cx="205200" cy="21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9DD5DA1-812E-4F38-985F-49698351C9F7}"/>
                    </a:ext>
                  </a:extLst>
                </p14:cNvPr>
                <p14:cNvContentPartPr/>
                <p14:nvPr/>
              </p14:nvContentPartPr>
              <p14:xfrm>
                <a:off x="6057661" y="3225563"/>
                <a:ext cx="434160" cy="84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9DD5DA1-812E-4F38-985F-49698351C9F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21661" y="3189408"/>
                  <a:ext cx="505800" cy="156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3F6D416-5DA4-440F-9B43-B69EB3165843}"/>
                    </a:ext>
                  </a:extLst>
                </p14:cNvPr>
                <p14:cNvContentPartPr/>
                <p14:nvPr/>
              </p14:nvContentPartPr>
              <p14:xfrm>
                <a:off x="6499381" y="3240323"/>
                <a:ext cx="96120" cy="2153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3F6D416-5DA4-440F-9B43-B69EB316584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463381" y="3204323"/>
                  <a:ext cx="167760" cy="22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EB59466-8E30-4612-8BD2-06105D0775A8}"/>
                    </a:ext>
                  </a:extLst>
                </p14:cNvPr>
                <p14:cNvContentPartPr/>
                <p14:nvPr/>
              </p14:nvContentPartPr>
              <p14:xfrm>
                <a:off x="6229741" y="5294843"/>
                <a:ext cx="392760" cy="60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EB59466-8E30-4612-8BD2-06105D0775A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193741" y="5258627"/>
                  <a:ext cx="464400" cy="1325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D194B4A-6B79-480A-BE61-59844F97DE73}"/>
                    </a:ext>
                  </a:extLst>
                </p14:cNvPr>
                <p14:cNvContentPartPr/>
                <p14:nvPr/>
              </p14:nvContentPartPr>
              <p14:xfrm>
                <a:off x="6682261" y="3169043"/>
                <a:ext cx="302040" cy="263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D194B4A-6B79-480A-BE61-59844F97DE7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646261" y="3133043"/>
                  <a:ext cx="3736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9D26F71-5BEC-4FE1-91D4-670BE172E976}"/>
                    </a:ext>
                  </a:extLst>
                </p14:cNvPr>
                <p14:cNvContentPartPr/>
                <p14:nvPr/>
              </p14:nvContentPartPr>
              <p14:xfrm>
                <a:off x="5437741" y="3860963"/>
                <a:ext cx="402120" cy="30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9D26F71-5BEC-4FE1-91D4-670BE172E97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401741" y="3825387"/>
                  <a:ext cx="473760" cy="101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AA0B4EA-4C15-419D-B363-C44BAB963C77}"/>
                    </a:ext>
                  </a:extLst>
                </p14:cNvPr>
                <p14:cNvContentPartPr/>
                <p14:nvPr/>
              </p14:nvContentPartPr>
              <p14:xfrm>
                <a:off x="5375101" y="4056083"/>
                <a:ext cx="448920" cy="63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AA0B4EA-4C15-419D-B363-C44BAB963C7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339130" y="4019876"/>
                  <a:ext cx="520503" cy="135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45817BC-F40F-4107-AC63-06D939954A38}"/>
                    </a:ext>
                  </a:extLst>
                </p14:cNvPr>
                <p14:cNvContentPartPr/>
                <p14:nvPr/>
              </p14:nvContentPartPr>
              <p14:xfrm>
                <a:off x="6101221" y="3841883"/>
                <a:ext cx="436320" cy="20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45817BC-F40F-4107-AC63-06D939954A3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065221" y="3805883"/>
                  <a:ext cx="5079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6A59027-95F0-49E2-98D9-E166AFEB0430}"/>
                    </a:ext>
                  </a:extLst>
                </p14:cNvPr>
                <p14:cNvContentPartPr/>
                <p14:nvPr/>
              </p14:nvContentPartPr>
              <p14:xfrm>
                <a:off x="6062341" y="4022243"/>
                <a:ext cx="525960" cy="608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6A59027-95F0-49E2-98D9-E166AFEB043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026316" y="3986455"/>
                  <a:ext cx="597649" cy="1320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0DA81AA-4085-4156-B323-02188EAC69A5}"/>
                    </a:ext>
                  </a:extLst>
                </p14:cNvPr>
                <p14:cNvContentPartPr/>
                <p14:nvPr/>
              </p14:nvContentPartPr>
              <p14:xfrm>
                <a:off x="5465101" y="3658283"/>
                <a:ext cx="93240" cy="232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0DA81AA-4085-4156-B323-02188EAC69A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428961" y="3622283"/>
                  <a:ext cx="165158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9655328-A618-447E-8885-52CDD9DF2E75}"/>
                    </a:ext>
                  </a:extLst>
                </p14:cNvPr>
                <p14:cNvContentPartPr/>
                <p14:nvPr/>
              </p14:nvContentPartPr>
              <p14:xfrm>
                <a:off x="5665981" y="3693923"/>
                <a:ext cx="90000" cy="100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9655328-A618-447E-8885-52CDD9DF2E7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629981" y="3657923"/>
                  <a:ext cx="1616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32F53F1-0A45-4ACB-A026-41449E51A567}"/>
                    </a:ext>
                  </a:extLst>
                </p14:cNvPr>
                <p14:cNvContentPartPr/>
                <p14:nvPr/>
              </p14:nvContentPartPr>
              <p14:xfrm>
                <a:off x="6218941" y="3606443"/>
                <a:ext cx="98280" cy="198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32F53F1-0A45-4ACB-A026-41449E51A56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183072" y="3570443"/>
                  <a:ext cx="169659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4553747-81C1-4CEC-BB63-BF89B8A1B6FB}"/>
                    </a:ext>
                  </a:extLst>
                </p14:cNvPr>
                <p14:cNvContentPartPr/>
                <p14:nvPr/>
              </p14:nvContentPartPr>
              <p14:xfrm>
                <a:off x="6386341" y="3675203"/>
                <a:ext cx="122040" cy="87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4553747-81C1-4CEC-BB63-BF89B8A1B6F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50341" y="3639203"/>
                  <a:ext cx="193680" cy="15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2E612495-83BC-4223-8D11-990DA765B8A8}"/>
              </a:ext>
            </a:extLst>
          </p:cNvPr>
          <p:cNvGrpSpPr/>
          <p:nvPr/>
        </p:nvGrpSpPr>
        <p:grpSpPr>
          <a:xfrm>
            <a:off x="4978021" y="2399363"/>
            <a:ext cx="1693800" cy="510480"/>
            <a:chOff x="4978021" y="2399363"/>
            <a:chExt cx="1693800" cy="51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2A8C08C-A3B5-4303-A8D1-19C15683D1F2}"/>
                    </a:ext>
                  </a:extLst>
                </p14:cNvPr>
                <p14:cNvContentPartPr/>
                <p14:nvPr/>
              </p14:nvContentPartPr>
              <p14:xfrm>
                <a:off x="4985941" y="2439683"/>
                <a:ext cx="34920" cy="3938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2A8C08C-A3B5-4303-A8D1-19C15683D1F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949941" y="2403683"/>
                  <a:ext cx="10656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DEBC344-594A-4EB6-9581-BAB04B79E0FA}"/>
                    </a:ext>
                  </a:extLst>
                </p14:cNvPr>
                <p14:cNvContentPartPr/>
                <p14:nvPr/>
              </p14:nvContentPartPr>
              <p14:xfrm>
                <a:off x="4978021" y="2399363"/>
                <a:ext cx="646920" cy="428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DEBC344-594A-4EB6-9581-BAB04B79E0F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942041" y="2363363"/>
                  <a:ext cx="71852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7F81543-9B93-4E4D-80B3-757DD74A6B83}"/>
                    </a:ext>
                  </a:extLst>
                </p14:cNvPr>
                <p14:cNvContentPartPr/>
                <p14:nvPr/>
              </p14:nvContentPartPr>
              <p14:xfrm>
                <a:off x="5004301" y="2798603"/>
                <a:ext cx="579960" cy="1112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7F81543-9B93-4E4D-80B3-757DD74A6B8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968301" y="2762603"/>
                  <a:ext cx="65160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5B65FB9-F588-4286-8E23-7CA21BAB347A}"/>
                    </a:ext>
                  </a:extLst>
                </p14:cNvPr>
                <p14:cNvContentPartPr/>
                <p14:nvPr/>
              </p14:nvContentPartPr>
              <p14:xfrm>
                <a:off x="5105101" y="2490443"/>
                <a:ext cx="402120" cy="283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5B65FB9-F588-4286-8E23-7CA21BAB347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069101" y="2454443"/>
                  <a:ext cx="47376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3BD119E-5B0D-42BB-804E-9AD05F799F63}"/>
                    </a:ext>
                  </a:extLst>
                </p14:cNvPr>
                <p14:cNvContentPartPr/>
                <p14:nvPr/>
              </p14:nvContentPartPr>
              <p14:xfrm>
                <a:off x="5765341" y="2419883"/>
                <a:ext cx="190080" cy="3675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3BD119E-5B0D-42BB-804E-9AD05F799F6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729341" y="2383883"/>
                  <a:ext cx="26172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489AC67E-C6B3-4689-89EF-5C5A951A5120}"/>
                    </a:ext>
                  </a:extLst>
                </p14:cNvPr>
                <p14:cNvContentPartPr/>
                <p14:nvPr/>
              </p14:nvContentPartPr>
              <p14:xfrm>
                <a:off x="6052621" y="2647403"/>
                <a:ext cx="24120" cy="1220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489AC67E-C6B3-4689-89EF-5C5A951A5120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16076" y="2611403"/>
                  <a:ext cx="96845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C5E9849-F8E7-436C-9DA6-DC39087DAA24}"/>
                    </a:ext>
                  </a:extLst>
                </p14:cNvPr>
                <p14:cNvContentPartPr/>
                <p14:nvPr/>
              </p14:nvContentPartPr>
              <p14:xfrm>
                <a:off x="6088261" y="2520323"/>
                <a:ext cx="14400" cy="385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C5E9849-F8E7-436C-9DA6-DC39087DAA2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52261" y="2484323"/>
                  <a:ext cx="860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61BEAB4-C60A-4AFB-B0B3-D26A1F8C9A94}"/>
                    </a:ext>
                  </a:extLst>
                </p14:cNvPr>
                <p14:cNvContentPartPr/>
                <p14:nvPr/>
              </p14:nvContentPartPr>
              <p14:xfrm>
                <a:off x="6188341" y="2620043"/>
                <a:ext cx="120600" cy="1328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61BEAB4-C60A-4AFB-B0B3-D26A1F8C9A9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152341" y="2584140"/>
                  <a:ext cx="192240" cy="2042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06A7242-41ED-4A03-9FE1-2FF781AC7EC7}"/>
                    </a:ext>
                  </a:extLst>
                </p14:cNvPr>
                <p14:cNvContentPartPr/>
                <p14:nvPr/>
              </p14:nvContentPartPr>
              <p14:xfrm>
                <a:off x="6395701" y="2405843"/>
                <a:ext cx="30960" cy="3819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06A7242-41ED-4A03-9FE1-2FF781AC7EC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360115" y="2369843"/>
                  <a:ext cx="101777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FB54A143-AEFE-497B-A84A-0041FF68202B}"/>
                    </a:ext>
                  </a:extLst>
                </p14:cNvPr>
                <p14:cNvContentPartPr/>
                <p14:nvPr/>
              </p14:nvContentPartPr>
              <p14:xfrm>
                <a:off x="6454741" y="2615723"/>
                <a:ext cx="217080" cy="1281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FB54A143-AEFE-497B-A84A-0041FF68202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418741" y="2579723"/>
                  <a:ext cx="288720" cy="19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75F70F0-C8D7-470A-9B95-5F49D9671E5F}"/>
              </a:ext>
            </a:extLst>
          </p:cNvPr>
          <p:cNvGrpSpPr/>
          <p:nvPr/>
        </p:nvGrpSpPr>
        <p:grpSpPr>
          <a:xfrm>
            <a:off x="9118021" y="2211803"/>
            <a:ext cx="1743120" cy="749880"/>
            <a:chOff x="9118021" y="2211803"/>
            <a:chExt cx="1743120" cy="74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2913A72-C7D0-4C67-92F3-277A80261B05}"/>
                    </a:ext>
                  </a:extLst>
                </p14:cNvPr>
                <p14:cNvContentPartPr/>
                <p14:nvPr/>
              </p14:nvContentPartPr>
              <p14:xfrm>
                <a:off x="9118021" y="2348603"/>
                <a:ext cx="227880" cy="3888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2913A72-C7D0-4C67-92F3-277A80261B0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082078" y="2312603"/>
                  <a:ext cx="299407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849DDAE-5559-4EBF-8782-3BD711327686}"/>
                    </a:ext>
                  </a:extLst>
                </p14:cNvPr>
                <p14:cNvContentPartPr/>
                <p14:nvPr/>
              </p14:nvContentPartPr>
              <p14:xfrm>
                <a:off x="10552981" y="2351483"/>
                <a:ext cx="308160" cy="3790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849DDAE-5559-4EBF-8782-3BD711327686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516981" y="2315483"/>
                  <a:ext cx="37980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AF4AB2F-8BE4-4CE3-9084-26E8929C3793}"/>
                    </a:ext>
                  </a:extLst>
                </p14:cNvPr>
                <p14:cNvContentPartPr/>
                <p14:nvPr/>
              </p14:nvContentPartPr>
              <p14:xfrm>
                <a:off x="9535261" y="2267963"/>
                <a:ext cx="628560" cy="1508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AF4AB2F-8BE4-4CE3-9084-26E8929C379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499261" y="2232049"/>
                  <a:ext cx="700200" cy="2223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24B26FE1-9500-4D82-BD97-3F0CC621009B}"/>
                    </a:ext>
                  </a:extLst>
                </p14:cNvPr>
                <p14:cNvContentPartPr/>
                <p14:nvPr/>
              </p14:nvContentPartPr>
              <p14:xfrm>
                <a:off x="10034941" y="2211803"/>
                <a:ext cx="226800" cy="2080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24B26FE1-9500-4D82-BD97-3F0CC621009B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998884" y="2175865"/>
                  <a:ext cx="298554" cy="27959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4A81DD2-38F2-42F4-AFC0-19F5D0D91752}"/>
                    </a:ext>
                  </a:extLst>
                </p14:cNvPr>
                <p14:cNvContentPartPr/>
                <p14:nvPr/>
              </p14:nvContentPartPr>
              <p14:xfrm>
                <a:off x="9680341" y="2734523"/>
                <a:ext cx="718560" cy="1976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4A81DD2-38F2-42F4-AFC0-19F5D0D91752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644341" y="2698523"/>
                  <a:ext cx="79020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C5F80A9-8B7D-40BB-ACB9-EC6B66C60C4E}"/>
                    </a:ext>
                  </a:extLst>
                </p14:cNvPr>
                <p14:cNvContentPartPr/>
                <p14:nvPr/>
              </p14:nvContentPartPr>
              <p14:xfrm>
                <a:off x="9597901" y="2712203"/>
                <a:ext cx="200160" cy="249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C5F80A9-8B7D-40BB-ACB9-EC6B66C60C4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561901" y="2676203"/>
                  <a:ext cx="271800" cy="32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96D3F30-113F-4B10-8990-A400731C2DF2}"/>
              </a:ext>
            </a:extLst>
          </p:cNvPr>
          <p:cNvGrpSpPr/>
          <p:nvPr/>
        </p:nvGrpSpPr>
        <p:grpSpPr>
          <a:xfrm>
            <a:off x="10927021" y="2140883"/>
            <a:ext cx="615240" cy="729720"/>
            <a:chOff x="10927021" y="2140883"/>
            <a:chExt cx="615240" cy="72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ADFC4B5-803B-450B-B587-CA010D7F0784}"/>
                    </a:ext>
                  </a:extLst>
                </p14:cNvPr>
                <p14:cNvContentPartPr/>
                <p14:nvPr/>
              </p14:nvContentPartPr>
              <p14:xfrm>
                <a:off x="10968421" y="2140883"/>
                <a:ext cx="573840" cy="6112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ADFC4B5-803B-450B-B587-CA010D7F0784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932421" y="2104862"/>
                  <a:ext cx="645480" cy="6829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2A8A96B-A9D1-4D54-A4CF-CC7F69A557DF}"/>
                    </a:ext>
                  </a:extLst>
                </p14:cNvPr>
                <p14:cNvContentPartPr/>
                <p14:nvPr/>
              </p14:nvContentPartPr>
              <p14:xfrm>
                <a:off x="10927021" y="2604203"/>
                <a:ext cx="130320" cy="2664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2A8A96B-A9D1-4D54-A4CF-CC7F69A557D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891021" y="2568252"/>
                  <a:ext cx="201960" cy="337943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42708AF-3479-4735-B650-9653D07B0F06}"/>
              </a:ext>
            </a:extLst>
          </p:cNvPr>
          <p:cNvGrpSpPr/>
          <p:nvPr/>
        </p:nvGrpSpPr>
        <p:grpSpPr>
          <a:xfrm>
            <a:off x="8613301" y="2271923"/>
            <a:ext cx="445320" cy="690120"/>
            <a:chOff x="8613301" y="2271923"/>
            <a:chExt cx="445320" cy="69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B365EF9-7617-460C-B0A6-D6D145D42C21}"/>
                    </a:ext>
                  </a:extLst>
                </p14:cNvPr>
                <p14:cNvContentPartPr/>
                <p14:nvPr/>
              </p14:nvContentPartPr>
              <p14:xfrm>
                <a:off x="8613301" y="2271923"/>
                <a:ext cx="421560" cy="6325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B365EF9-7617-460C-B0A6-D6D145D42C2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577270" y="2235902"/>
                  <a:ext cx="493261" cy="7042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CF6214B-CF09-45BA-9164-3C93706A00DC}"/>
                    </a:ext>
                  </a:extLst>
                </p14:cNvPr>
                <p14:cNvContentPartPr/>
                <p14:nvPr/>
              </p14:nvContentPartPr>
              <p14:xfrm>
                <a:off x="8956741" y="2756843"/>
                <a:ext cx="101880" cy="2052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CF6214B-CF09-45BA-9164-3C93706A00DC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920741" y="2720843"/>
                  <a:ext cx="173520" cy="27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CA6A19B-7921-4885-9996-E4692CDC7B78}"/>
              </a:ext>
            </a:extLst>
          </p:cNvPr>
          <p:cNvGrpSpPr/>
          <p:nvPr/>
        </p:nvGrpSpPr>
        <p:grpSpPr>
          <a:xfrm>
            <a:off x="9556861" y="3767363"/>
            <a:ext cx="865080" cy="358560"/>
            <a:chOff x="9556861" y="3767363"/>
            <a:chExt cx="865080" cy="35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5AFA85D-4A16-4918-BFF7-C6BB14C77F4D}"/>
                    </a:ext>
                  </a:extLst>
                </p14:cNvPr>
                <p14:cNvContentPartPr/>
                <p14:nvPr/>
              </p14:nvContentPartPr>
              <p14:xfrm>
                <a:off x="9556861" y="3783563"/>
                <a:ext cx="262800" cy="34236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5AFA85D-4A16-4918-BFF7-C6BB14C77F4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520861" y="3747563"/>
                  <a:ext cx="33444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9D145DB-4577-4836-ADF8-F2481CFF122A}"/>
                    </a:ext>
                  </a:extLst>
                </p14:cNvPr>
                <p14:cNvContentPartPr/>
                <p14:nvPr/>
              </p14:nvContentPartPr>
              <p14:xfrm>
                <a:off x="9892381" y="3945923"/>
                <a:ext cx="5040" cy="1137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9D145DB-4577-4836-ADF8-F2481CFF122A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856381" y="3909923"/>
                  <a:ext cx="766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A4140982-FE8E-43FD-BF64-C91F79B2BA36}"/>
                    </a:ext>
                  </a:extLst>
                </p14:cNvPr>
                <p14:cNvContentPartPr/>
                <p14:nvPr/>
              </p14:nvContentPartPr>
              <p14:xfrm>
                <a:off x="9891301" y="3823883"/>
                <a:ext cx="3960" cy="29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A4140982-FE8E-43FD-BF64-C91F79B2BA3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855301" y="3787883"/>
                  <a:ext cx="756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8F953DA-0982-4DDE-9F71-B494BC7AC844}"/>
                    </a:ext>
                  </a:extLst>
                </p14:cNvPr>
                <p14:cNvContentPartPr/>
                <p14:nvPr/>
              </p14:nvContentPartPr>
              <p14:xfrm>
                <a:off x="9979501" y="3938363"/>
                <a:ext cx="131040" cy="119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8F953DA-0982-4DDE-9F71-B494BC7AC84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943501" y="3902363"/>
                  <a:ext cx="2026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F2AA203A-185D-4289-B3E6-F797C84C59A3}"/>
                    </a:ext>
                  </a:extLst>
                </p14:cNvPr>
                <p14:cNvContentPartPr/>
                <p14:nvPr/>
              </p14:nvContentPartPr>
              <p14:xfrm>
                <a:off x="10227181" y="3767363"/>
                <a:ext cx="63000" cy="3495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F2AA203A-185D-4289-B3E6-F797C84C59A3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191181" y="3731363"/>
                  <a:ext cx="134640" cy="42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697F55A-7AED-430A-BCC9-F8C2D24F245F}"/>
                    </a:ext>
                  </a:extLst>
                </p14:cNvPr>
                <p14:cNvContentPartPr/>
                <p14:nvPr/>
              </p14:nvContentPartPr>
              <p14:xfrm>
                <a:off x="10234021" y="3943403"/>
                <a:ext cx="187920" cy="1648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697F55A-7AED-430A-BCC9-F8C2D24F245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198090" y="3907403"/>
                  <a:ext cx="259423" cy="236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761C2821-213C-499D-952F-3DEBECBB8880}"/>
                  </a:ext>
                </a:extLst>
              </p14:cNvPr>
              <p14:cNvContentPartPr/>
              <p14:nvPr/>
            </p14:nvContentPartPr>
            <p14:xfrm>
              <a:off x="8961781" y="3797603"/>
              <a:ext cx="362880" cy="41292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761C2821-213C-499D-952F-3DEBECBB8880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925781" y="3761603"/>
                <a:ext cx="434520" cy="48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36" name="Group 135">
            <a:extLst>
              <a:ext uri="{FF2B5EF4-FFF2-40B4-BE49-F238E27FC236}">
                <a16:creationId xmlns:a16="http://schemas.microsoft.com/office/drawing/2014/main" id="{36E8F1B8-AEC4-4E3F-85E9-FBF4F91DECEE}"/>
              </a:ext>
            </a:extLst>
          </p:cNvPr>
          <p:cNvGrpSpPr/>
          <p:nvPr/>
        </p:nvGrpSpPr>
        <p:grpSpPr>
          <a:xfrm>
            <a:off x="8942701" y="1340963"/>
            <a:ext cx="1535760" cy="541440"/>
            <a:chOff x="8942701" y="1340963"/>
            <a:chExt cx="1535760" cy="54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281956B-5020-43DB-BC20-B370DE1C9C34}"/>
                    </a:ext>
                  </a:extLst>
                </p14:cNvPr>
                <p14:cNvContentPartPr/>
                <p14:nvPr/>
              </p14:nvContentPartPr>
              <p14:xfrm>
                <a:off x="9084181" y="1492523"/>
                <a:ext cx="258120" cy="3096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281956B-5020-43DB-BC20-B370DE1C9C34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048231" y="1456481"/>
                  <a:ext cx="329660" cy="3813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5836463-ABD0-4560-9B90-61A52636B2ED}"/>
                    </a:ext>
                  </a:extLst>
                </p14:cNvPr>
                <p14:cNvContentPartPr/>
                <p14:nvPr/>
              </p14:nvContentPartPr>
              <p14:xfrm>
                <a:off x="9595381" y="1470203"/>
                <a:ext cx="245520" cy="333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5836463-ABD0-4560-9B90-61A52636B2E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559381" y="1434164"/>
                  <a:ext cx="317160" cy="4054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0AF2ED9-F5BD-4FFF-809E-5CCA89868F3C}"/>
                    </a:ext>
                  </a:extLst>
                </p14:cNvPr>
                <p14:cNvContentPartPr/>
                <p14:nvPr/>
              </p14:nvContentPartPr>
              <p14:xfrm>
                <a:off x="9899581" y="1700243"/>
                <a:ext cx="12600" cy="802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0AF2ED9-F5BD-4FFF-809E-5CCA89868F3C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863581" y="1664243"/>
                  <a:ext cx="842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F384A927-570A-491B-82E5-D2FB9B9005D0}"/>
                    </a:ext>
                  </a:extLst>
                </p14:cNvPr>
                <p14:cNvContentPartPr/>
                <p14:nvPr/>
              </p14:nvContentPartPr>
              <p14:xfrm>
                <a:off x="9934861" y="1520243"/>
                <a:ext cx="2880" cy="72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F384A927-570A-491B-82E5-D2FB9B9005D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893718" y="1484243"/>
                  <a:ext cx="84754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DF43181-802D-45B2-8A1A-27B45AD9FDD4}"/>
                    </a:ext>
                  </a:extLst>
                </p14:cNvPr>
                <p14:cNvContentPartPr/>
                <p14:nvPr/>
              </p14:nvContentPartPr>
              <p14:xfrm>
                <a:off x="10002181" y="1619963"/>
                <a:ext cx="77040" cy="1360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DF43181-802D-45B2-8A1A-27B45AD9FDD4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966181" y="1583963"/>
                  <a:ext cx="14868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70E29653-1640-4068-AF23-181A6D4F5C33}"/>
                    </a:ext>
                  </a:extLst>
                </p14:cNvPr>
                <p14:cNvContentPartPr/>
                <p14:nvPr/>
              </p14:nvContentPartPr>
              <p14:xfrm>
                <a:off x="10256701" y="1340963"/>
                <a:ext cx="51120" cy="4057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70E29653-1640-4068-AF23-181A6D4F5C3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220701" y="1304963"/>
                  <a:ext cx="12276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0A12028-2B6F-43C3-BF45-9FCEBE5B6A7A}"/>
                    </a:ext>
                  </a:extLst>
                </p14:cNvPr>
                <p14:cNvContentPartPr/>
                <p14:nvPr/>
              </p14:nvContentPartPr>
              <p14:xfrm>
                <a:off x="10268941" y="1581443"/>
                <a:ext cx="209520" cy="1893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0A12028-2B6F-43C3-BF45-9FCEBE5B6A7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232941" y="1545443"/>
                  <a:ext cx="2811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9C7B754-AFE2-43B5-A4DA-E971D40C52CB}"/>
                    </a:ext>
                  </a:extLst>
                </p14:cNvPr>
                <p14:cNvContentPartPr/>
                <p14:nvPr/>
              </p14:nvContentPartPr>
              <p14:xfrm>
                <a:off x="8942701" y="1462643"/>
                <a:ext cx="450000" cy="4197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9C7B754-AFE2-43B5-A4DA-E971D40C52C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8906701" y="1426643"/>
                  <a:ext cx="521640" cy="49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5EBFAD0E-9759-4226-92B5-8834A0536C8D}"/>
                  </a:ext>
                </a:extLst>
              </p14:cNvPr>
              <p14:cNvContentPartPr/>
              <p14:nvPr/>
            </p14:nvContentPartPr>
            <p14:xfrm>
              <a:off x="9101461" y="4984163"/>
              <a:ext cx="376200" cy="50544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5EBFAD0E-9759-4226-92B5-8834A0536C8D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9065461" y="4948163"/>
                <a:ext cx="447840" cy="57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F0EF5055-20B6-471C-8D3B-24961CB9994A}"/>
                  </a:ext>
                </a:extLst>
              </p14:cNvPr>
              <p14:cNvContentPartPr/>
              <p14:nvPr/>
            </p14:nvContentPartPr>
            <p14:xfrm>
              <a:off x="10599421" y="4974803"/>
              <a:ext cx="263520" cy="432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F0EF5055-20B6-471C-8D3B-24961CB9994A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10563421" y="4938803"/>
                <a:ext cx="335160" cy="50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33E7211A-07D6-4B60-9FB2-40E795874607}"/>
                  </a:ext>
                </a:extLst>
              </p14:cNvPr>
              <p14:cNvContentPartPr/>
              <p14:nvPr/>
            </p14:nvContentPartPr>
            <p14:xfrm>
              <a:off x="8845861" y="5370083"/>
              <a:ext cx="163080" cy="220680"/>
            </p14:xfrm>
          </p:contentPart>
        </mc:Choice>
        <mc:Fallback xmlns=""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33E7211A-07D6-4B60-9FB2-40E795874607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8809861" y="5334083"/>
                <a:ext cx="234720" cy="29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07A3A33D-48D2-4F73-8A86-8DEDB5E91DB5}"/>
                  </a:ext>
                </a:extLst>
              </p14:cNvPr>
              <p14:cNvContentPartPr/>
              <p14:nvPr/>
            </p14:nvContentPartPr>
            <p14:xfrm>
              <a:off x="8509261" y="4995683"/>
              <a:ext cx="427680" cy="564480"/>
            </p14:xfrm>
          </p:contentPart>
        </mc:Choice>
        <mc:Fallback xmlns=""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07A3A33D-48D2-4F73-8A86-8DEDB5E91DB5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8473291" y="4959706"/>
                <a:ext cx="499260" cy="6360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07ACC60E-4F3E-4CFF-8DA4-45C88BBF13DF}"/>
                  </a:ext>
                </a:extLst>
              </p14:cNvPr>
              <p14:cNvContentPartPr/>
              <p14:nvPr/>
            </p14:nvContentPartPr>
            <p14:xfrm>
              <a:off x="10986061" y="4885523"/>
              <a:ext cx="537840" cy="65160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07ACC60E-4F3E-4CFF-8DA4-45C88BBF13DF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10950037" y="4849543"/>
                <a:ext cx="609528" cy="72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EECCCD8C-38DA-4D13-893D-3016562E5AB1}"/>
                  </a:ext>
                </a:extLst>
              </p14:cNvPr>
              <p14:cNvContentPartPr/>
              <p14:nvPr/>
            </p14:nvContentPartPr>
            <p14:xfrm>
              <a:off x="10887061" y="5362883"/>
              <a:ext cx="165240" cy="20628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EECCCD8C-38DA-4D13-893D-3016562E5AB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10851061" y="5326883"/>
                <a:ext cx="23688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E506EBE-8FA4-4ADA-8D64-CE5D29BA8374}"/>
                  </a:ext>
                </a:extLst>
              </p14:cNvPr>
              <p14:cNvContentPartPr/>
              <p14:nvPr/>
            </p14:nvContentPartPr>
            <p14:xfrm>
              <a:off x="5901421" y="5708483"/>
              <a:ext cx="320760" cy="2962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E506EBE-8FA4-4ADA-8D64-CE5D29BA8374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5865421" y="5672483"/>
                <a:ext cx="392400" cy="36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C899DA0-5ABC-410D-9836-139F5C4B12E4}"/>
                  </a:ext>
                </a:extLst>
              </p14:cNvPr>
              <p14:cNvContentPartPr/>
              <p14:nvPr/>
            </p14:nvContentPartPr>
            <p14:xfrm>
              <a:off x="7642741" y="5669243"/>
              <a:ext cx="14400" cy="4276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C899DA0-5ABC-410D-9836-139F5C4B12E4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7606741" y="5633603"/>
                <a:ext cx="86040" cy="49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DDCFF2E-55A1-4CB6-8510-87678C1DA6AF}"/>
                  </a:ext>
                </a:extLst>
              </p14:cNvPr>
              <p14:cNvContentPartPr/>
              <p14:nvPr/>
            </p14:nvContentPartPr>
            <p14:xfrm>
              <a:off x="6312901" y="5834843"/>
              <a:ext cx="177480" cy="1764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DDCFF2E-55A1-4CB6-8510-87678C1DA6AF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6277261" y="5798843"/>
                <a:ext cx="2491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5BFAF77-3D6D-46AE-A13A-75E6F8A695FE}"/>
                  </a:ext>
                </a:extLst>
              </p14:cNvPr>
              <p14:cNvContentPartPr/>
              <p14:nvPr/>
            </p14:nvContentPartPr>
            <p14:xfrm>
              <a:off x="6587581" y="5747723"/>
              <a:ext cx="56160" cy="285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5BFAF77-3D6D-46AE-A13A-75E6F8A695FE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6551581" y="5712083"/>
                <a:ext cx="12780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B4E0831-E630-4EE7-B79F-88B73A8CA063}"/>
                  </a:ext>
                </a:extLst>
              </p14:cNvPr>
              <p14:cNvContentPartPr/>
              <p14:nvPr/>
            </p14:nvContentPartPr>
            <p14:xfrm>
              <a:off x="6506581" y="5826563"/>
              <a:ext cx="260640" cy="277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B4E0831-E630-4EE7-B79F-88B73A8CA063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6470581" y="5790923"/>
                <a:ext cx="33228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36D0FAF-B74F-440D-8390-EFB9CF9C0E68}"/>
                  </a:ext>
                </a:extLst>
              </p14:cNvPr>
              <p14:cNvContentPartPr/>
              <p14:nvPr/>
            </p14:nvContentPartPr>
            <p14:xfrm>
              <a:off x="6810421" y="5810363"/>
              <a:ext cx="185400" cy="217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36D0FAF-B74F-440D-8390-EFB9CF9C0E68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6774781" y="5774363"/>
                <a:ext cx="257040" cy="28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7E6E38B2-4AE6-4692-9115-674A5B114121}"/>
              </a:ext>
            </a:extLst>
          </p:cNvPr>
          <p:cNvGrpSpPr/>
          <p:nvPr/>
        </p:nvGrpSpPr>
        <p:grpSpPr>
          <a:xfrm>
            <a:off x="1738381" y="3454883"/>
            <a:ext cx="2052000" cy="576000"/>
            <a:chOff x="1738381" y="3454883"/>
            <a:chExt cx="2052000" cy="57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A79C84B-FD07-4441-ACEF-5A35C79BFF0D}"/>
                    </a:ext>
                  </a:extLst>
                </p14:cNvPr>
                <p14:cNvContentPartPr/>
                <p14:nvPr/>
              </p14:nvContentPartPr>
              <p14:xfrm>
                <a:off x="1738381" y="3454883"/>
                <a:ext cx="39240" cy="5086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A79C84B-FD07-4441-ACEF-5A35C79BFF0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702381" y="3418883"/>
                  <a:ext cx="110880" cy="5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8CFE52E-5E8D-4921-9E32-70228E8CC819}"/>
                    </a:ext>
                  </a:extLst>
                </p14:cNvPr>
                <p14:cNvContentPartPr/>
                <p14:nvPr/>
              </p14:nvContentPartPr>
              <p14:xfrm>
                <a:off x="1766461" y="3509963"/>
                <a:ext cx="698040" cy="4903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8CFE52E-5E8D-4921-9E32-70228E8CC81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730821" y="3473963"/>
                  <a:ext cx="76968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AFA4779-9D05-4AFE-B988-99687165F18C}"/>
                    </a:ext>
                  </a:extLst>
                </p14:cNvPr>
                <p14:cNvContentPartPr/>
                <p14:nvPr/>
              </p14:nvContentPartPr>
              <p14:xfrm>
                <a:off x="1776901" y="4022963"/>
                <a:ext cx="649080" cy="7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AFA4779-9D05-4AFE-B988-99687165F18C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740901" y="3987323"/>
                  <a:ext cx="7207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11D503E-5158-48BD-AC0B-C397BB1B5205}"/>
                    </a:ext>
                  </a:extLst>
                </p14:cNvPr>
                <p14:cNvContentPartPr/>
                <p14:nvPr/>
              </p14:nvContentPartPr>
              <p14:xfrm>
                <a:off x="2658541" y="3668003"/>
                <a:ext cx="360" cy="6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11D503E-5158-48BD-AC0B-C397BB1B5205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622901" y="3632003"/>
                  <a:ext cx="720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931825C-9670-4FC0-BB17-83CD8DFB0CDD}"/>
                    </a:ext>
                  </a:extLst>
                </p14:cNvPr>
                <p14:cNvContentPartPr/>
                <p14:nvPr/>
              </p14:nvContentPartPr>
              <p14:xfrm>
                <a:off x="2652421" y="3613643"/>
                <a:ext cx="324720" cy="307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931825C-9670-4FC0-BB17-83CD8DFB0CD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616781" y="3577643"/>
                  <a:ext cx="39636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3BC1D0D-9166-4890-BEA6-3C1B199DDF36}"/>
                    </a:ext>
                  </a:extLst>
                </p14:cNvPr>
                <p14:cNvContentPartPr/>
                <p14:nvPr/>
              </p14:nvContentPartPr>
              <p14:xfrm>
                <a:off x="3070021" y="3780323"/>
                <a:ext cx="173520" cy="1314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3BC1D0D-9166-4890-BEA6-3C1B199DDF36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034021" y="3744323"/>
                  <a:ext cx="24516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195AEA6-F2A9-415C-9AF8-B9CF1DA9A8A3}"/>
                    </a:ext>
                  </a:extLst>
                </p14:cNvPr>
                <p14:cNvContentPartPr/>
                <p14:nvPr/>
              </p14:nvContentPartPr>
              <p14:xfrm>
                <a:off x="3383221" y="3681683"/>
                <a:ext cx="50040" cy="270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195AEA6-F2A9-415C-9AF8-B9CF1DA9A8A3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347221" y="3646043"/>
                  <a:ext cx="121680" cy="3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191A8B8-E634-4185-AEAB-8C61DFE3745A}"/>
                    </a:ext>
                  </a:extLst>
                </p14:cNvPr>
                <p14:cNvContentPartPr/>
                <p14:nvPr/>
              </p14:nvContentPartPr>
              <p14:xfrm>
                <a:off x="3258661" y="3772763"/>
                <a:ext cx="300600" cy="52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191A8B8-E634-4185-AEAB-8C61DFE3745A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223021" y="3737123"/>
                  <a:ext cx="3722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D721734-03CD-411F-8A8A-C261BA1B4A97}"/>
                    </a:ext>
                  </a:extLst>
                </p14:cNvPr>
                <p14:cNvContentPartPr/>
                <p14:nvPr/>
              </p14:nvContentPartPr>
              <p14:xfrm>
                <a:off x="3559981" y="3765203"/>
                <a:ext cx="230400" cy="173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D721734-03CD-411F-8A8A-C261BA1B4A97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524341" y="3729563"/>
                  <a:ext cx="302040" cy="24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22B6BCE-BEDF-4147-846A-3350C41D6E9D}"/>
              </a:ext>
            </a:extLst>
          </p:cNvPr>
          <p:cNvGrpSpPr/>
          <p:nvPr/>
        </p:nvGrpSpPr>
        <p:grpSpPr>
          <a:xfrm>
            <a:off x="3007381" y="2636243"/>
            <a:ext cx="1270800" cy="693000"/>
            <a:chOff x="3007381" y="2636243"/>
            <a:chExt cx="1270800" cy="69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1B36F89-BFC2-4CCB-9DBA-64C97B3FEAA8}"/>
                    </a:ext>
                  </a:extLst>
                </p14:cNvPr>
                <p14:cNvContentPartPr/>
                <p14:nvPr/>
              </p14:nvContentPartPr>
              <p14:xfrm>
                <a:off x="3015661" y="2636243"/>
                <a:ext cx="1262520" cy="689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1B36F89-BFC2-4CCB-9DBA-64C97B3FEAA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2980021" y="2600603"/>
                  <a:ext cx="1334160" cy="76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4A1EB90-5809-441D-ABB5-75C00AA086FC}"/>
                    </a:ext>
                  </a:extLst>
                </p14:cNvPr>
                <p14:cNvContentPartPr/>
                <p14:nvPr/>
              </p14:nvContentPartPr>
              <p14:xfrm>
                <a:off x="3007381" y="3090923"/>
                <a:ext cx="306000" cy="2383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4A1EB90-5809-441D-ABB5-75C00AA086F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971381" y="3054923"/>
                  <a:ext cx="377640" cy="30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2DCFCA0B-FABA-4918-B0EA-545CEDBF0EC8}"/>
              </a:ext>
            </a:extLst>
          </p:cNvPr>
          <p:cNvGrpSpPr/>
          <p:nvPr/>
        </p:nvGrpSpPr>
        <p:grpSpPr>
          <a:xfrm>
            <a:off x="2585461" y="4197203"/>
            <a:ext cx="1788840" cy="891000"/>
            <a:chOff x="2585461" y="4197203"/>
            <a:chExt cx="1788840" cy="89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0087F7CA-ED9E-445C-9300-310D2DD3E3FC}"/>
                    </a:ext>
                  </a:extLst>
                </p14:cNvPr>
                <p14:cNvContentPartPr/>
                <p14:nvPr/>
              </p14:nvContentPartPr>
              <p14:xfrm>
                <a:off x="3070021" y="4197203"/>
                <a:ext cx="1153080" cy="5137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0087F7CA-ED9E-445C-9300-310D2DD3E3F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034021" y="4161203"/>
                  <a:ext cx="1224720" cy="58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DDDDBBE-BD1C-4D24-945F-D7D6E92EB951}"/>
                    </a:ext>
                  </a:extLst>
                </p14:cNvPr>
                <p14:cNvContentPartPr/>
                <p14:nvPr/>
              </p14:nvContentPartPr>
              <p14:xfrm>
                <a:off x="4120501" y="4485563"/>
                <a:ext cx="253800" cy="3222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DDDDBBE-BD1C-4D24-945F-D7D6E92EB951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084501" y="4449923"/>
                  <a:ext cx="32544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B2FCEFB-EEB2-4D8A-B54A-B68BE3B196A6}"/>
                    </a:ext>
                  </a:extLst>
                </p14:cNvPr>
                <p14:cNvContentPartPr/>
                <p14:nvPr/>
              </p14:nvContentPartPr>
              <p14:xfrm>
                <a:off x="2784181" y="4534523"/>
                <a:ext cx="1550520" cy="5536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B2FCEFB-EEB2-4D8A-B54A-B68BE3B196A6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748541" y="4498523"/>
                  <a:ext cx="162216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71FB37A-037C-4B96-BC44-82ED60C7B422}"/>
                    </a:ext>
                  </a:extLst>
                </p14:cNvPr>
                <p14:cNvContentPartPr/>
                <p14:nvPr/>
              </p14:nvContentPartPr>
              <p14:xfrm>
                <a:off x="2585461" y="4503563"/>
                <a:ext cx="230040" cy="1872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71FB37A-037C-4B96-BC44-82ED60C7B422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549821" y="4467923"/>
                  <a:ext cx="30168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3AFE940-C6DD-4FC0-BA19-EFC0264F4A2E}"/>
                    </a:ext>
                  </a:extLst>
                </p14:cNvPr>
                <p14:cNvContentPartPr/>
                <p14:nvPr/>
              </p14:nvContentPartPr>
              <p14:xfrm>
                <a:off x="2773021" y="4499243"/>
                <a:ext cx="364680" cy="1648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3AFE940-C6DD-4FC0-BA19-EFC0264F4A2E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737021" y="4463603"/>
                  <a:ext cx="436320" cy="23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7F171BE4-5999-4C5A-8B11-6B8E2C8C4776}"/>
              </a:ext>
            </a:extLst>
          </p:cNvPr>
          <p:cNvGrpSpPr/>
          <p:nvPr/>
        </p:nvGrpSpPr>
        <p:grpSpPr>
          <a:xfrm>
            <a:off x="4606861" y="5681123"/>
            <a:ext cx="1033920" cy="470880"/>
            <a:chOff x="4606861" y="5681123"/>
            <a:chExt cx="1033920" cy="47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A2A9D7D-0B30-48EE-93C9-F8AFA3EA3D33}"/>
                    </a:ext>
                  </a:extLst>
                </p14:cNvPr>
                <p14:cNvContentPartPr/>
                <p14:nvPr/>
              </p14:nvContentPartPr>
              <p14:xfrm>
                <a:off x="5007541" y="5730803"/>
                <a:ext cx="63720" cy="391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A2A9D7D-0B30-48EE-93C9-F8AFA3EA3D33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4971541" y="5695163"/>
                  <a:ext cx="135360" cy="46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3D50EFD-1DEB-4022-BFA7-B1485F1487D2}"/>
                    </a:ext>
                  </a:extLst>
                </p14:cNvPr>
                <p14:cNvContentPartPr/>
                <p14:nvPr/>
              </p14:nvContentPartPr>
              <p14:xfrm>
                <a:off x="5037061" y="5681123"/>
                <a:ext cx="603720" cy="455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3D50EFD-1DEB-4022-BFA7-B1485F1487D2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001061" y="5645123"/>
                  <a:ext cx="67536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4BE6DC9-34D4-4AA7-95B7-33B8FE30117A}"/>
                    </a:ext>
                  </a:extLst>
                </p14:cNvPr>
                <p14:cNvContentPartPr/>
                <p14:nvPr/>
              </p14:nvContentPartPr>
              <p14:xfrm>
                <a:off x="5039221" y="6075683"/>
                <a:ext cx="540000" cy="60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4BE6DC9-34D4-4AA7-95B7-33B8FE30117A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5003581" y="6039683"/>
                  <a:ext cx="6116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EEB0340-74A5-4BA8-87BB-49592BB85F72}"/>
                    </a:ext>
                  </a:extLst>
                </p14:cNvPr>
                <p14:cNvContentPartPr/>
                <p14:nvPr/>
              </p14:nvContentPartPr>
              <p14:xfrm>
                <a:off x="4606861" y="5707403"/>
                <a:ext cx="3960" cy="4446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EEB0340-74A5-4BA8-87BB-49592BB85F72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570861" y="5671763"/>
                  <a:ext cx="75600" cy="516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247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AD50-ED1A-4DCE-8DDC-99E4A95B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Leave the mute toggle empty for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94AB-087C-4559-93E1-14E933682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mute_toggle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pass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48A96-3C96-4B8C-9554-FCE16426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110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08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7B3A-765A-4589-8186-682B24E6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Default layout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30BF9-0D1E-4CD8-AF2F-4B9FED12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111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C5B5F03-97EF-4B42-A28D-E2A21F0FB84F}"/>
                  </a:ext>
                </a:extLst>
              </p14:cNvPr>
              <p14:cNvContentPartPr/>
              <p14:nvPr/>
            </p14:nvContentPartPr>
            <p14:xfrm>
              <a:off x="4367491" y="1540403"/>
              <a:ext cx="246240" cy="342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C5B5F03-97EF-4B42-A28D-E2A21F0FB8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331491" y="1504403"/>
                <a:ext cx="317880" cy="41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91F6037-36C4-47E8-BC2D-5B5C2FBC6E90}"/>
              </a:ext>
            </a:extLst>
          </p:cNvPr>
          <p:cNvGrpSpPr/>
          <p:nvPr/>
        </p:nvGrpSpPr>
        <p:grpSpPr>
          <a:xfrm>
            <a:off x="4343731" y="2150243"/>
            <a:ext cx="475560" cy="1572840"/>
            <a:chOff x="4343731" y="2150243"/>
            <a:chExt cx="475560" cy="157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A2643A7-5AC7-4A54-8818-A316E9382277}"/>
                    </a:ext>
                  </a:extLst>
                </p14:cNvPr>
                <p14:cNvContentPartPr/>
                <p14:nvPr/>
              </p14:nvContentPartPr>
              <p14:xfrm>
                <a:off x="4343731" y="2155283"/>
                <a:ext cx="56160" cy="1461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A2643A7-5AC7-4A54-8818-A316E93822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07731" y="2119643"/>
                  <a:ext cx="127800" cy="153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D7366D3-20B5-4BA0-81E1-B54F74640BDF}"/>
                    </a:ext>
                  </a:extLst>
                </p14:cNvPr>
                <p14:cNvContentPartPr/>
                <p14:nvPr/>
              </p14:nvContentPartPr>
              <p14:xfrm>
                <a:off x="4350931" y="2150243"/>
                <a:ext cx="468360" cy="1514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D7366D3-20B5-4BA0-81E1-B54F74640BD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15291" y="2114243"/>
                  <a:ext cx="540000" cy="158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1B9796F-0D35-41A2-9AA5-0B504DFD1221}"/>
                    </a:ext>
                  </a:extLst>
                </p14:cNvPr>
                <p14:cNvContentPartPr/>
                <p14:nvPr/>
              </p14:nvContentPartPr>
              <p14:xfrm>
                <a:off x="4389811" y="3553523"/>
                <a:ext cx="406800" cy="169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1B9796F-0D35-41A2-9AA5-0B504DFD122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54171" y="3517523"/>
                  <a:ext cx="4784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98CD56-0FFC-4AA6-8D51-F68258FAEF35}"/>
                    </a:ext>
                  </a:extLst>
                </p14:cNvPr>
                <p14:cNvContentPartPr/>
                <p14:nvPr/>
              </p14:nvContentPartPr>
              <p14:xfrm>
                <a:off x="4412131" y="2934683"/>
                <a:ext cx="345960" cy="24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98CD56-0FFC-4AA6-8D51-F68258FAEF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76491" y="2898683"/>
                  <a:ext cx="4176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9C177B5-C84D-4EEE-A1C1-2651EA4AF80A}"/>
                    </a:ext>
                  </a:extLst>
                </p14:cNvPr>
                <p14:cNvContentPartPr/>
                <p14:nvPr/>
              </p14:nvContentPartPr>
              <p14:xfrm>
                <a:off x="4385131" y="3182003"/>
                <a:ext cx="392400" cy="15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9C177B5-C84D-4EEE-A1C1-2651EA4AF8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49491" y="3146363"/>
                  <a:ext cx="46404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852476B-CD1A-484A-ABB2-DE9AA4881333}"/>
                    </a:ext>
                  </a:extLst>
                </p14:cNvPr>
                <p14:cNvContentPartPr/>
                <p14:nvPr/>
              </p14:nvContentPartPr>
              <p14:xfrm>
                <a:off x="4435891" y="2935403"/>
                <a:ext cx="75960" cy="178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852476B-CD1A-484A-ABB2-DE9AA48813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99891" y="2899763"/>
                  <a:ext cx="14760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CC7707-79BE-49D9-9C67-A42BF9AD422E}"/>
                    </a:ext>
                  </a:extLst>
                </p14:cNvPr>
                <p14:cNvContentPartPr/>
                <p14:nvPr/>
              </p14:nvContentPartPr>
              <p14:xfrm>
                <a:off x="4614811" y="2972843"/>
                <a:ext cx="82800" cy="88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CC7707-79BE-49D9-9C67-A42BF9AD422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79171" y="2937203"/>
                  <a:ext cx="154440" cy="16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1E8D35-3B43-40B8-8F78-BA19AF19529C}"/>
              </a:ext>
            </a:extLst>
          </p:cNvPr>
          <p:cNvGrpSpPr/>
          <p:nvPr/>
        </p:nvGrpSpPr>
        <p:grpSpPr>
          <a:xfrm>
            <a:off x="4390891" y="4062563"/>
            <a:ext cx="527400" cy="1694160"/>
            <a:chOff x="4390891" y="4062563"/>
            <a:chExt cx="527400" cy="169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9F81007-7829-4572-B459-64C3E35DE17D}"/>
                    </a:ext>
                  </a:extLst>
                </p14:cNvPr>
                <p14:cNvContentPartPr/>
                <p14:nvPr/>
              </p14:nvContentPartPr>
              <p14:xfrm>
                <a:off x="4427251" y="4083803"/>
                <a:ext cx="19440" cy="1363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9F81007-7829-4572-B459-64C3E35DE17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391611" y="4047803"/>
                  <a:ext cx="91080" cy="14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A6E6FC5-3710-4CE5-A051-87C02D8699FB}"/>
                    </a:ext>
                  </a:extLst>
                </p14:cNvPr>
                <p14:cNvContentPartPr/>
                <p14:nvPr/>
              </p14:nvContentPartPr>
              <p14:xfrm>
                <a:off x="4431211" y="4062563"/>
                <a:ext cx="479880" cy="1648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A6E6FC5-3710-4CE5-A051-87C02D8699F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395211" y="4026563"/>
                  <a:ext cx="551520" cy="171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5475624-511F-4F15-B3B2-7A76BE987B7A}"/>
                    </a:ext>
                  </a:extLst>
                </p14:cNvPr>
                <p14:cNvContentPartPr/>
                <p14:nvPr/>
              </p14:nvContentPartPr>
              <p14:xfrm>
                <a:off x="4422571" y="5359643"/>
                <a:ext cx="495720" cy="397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5475624-511F-4F15-B3B2-7A76BE987B7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86931" y="5323643"/>
                  <a:ext cx="56736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DFAC89D-4363-44F2-8593-0BCBA7415D48}"/>
                    </a:ext>
                  </a:extLst>
                </p14:cNvPr>
                <p14:cNvContentPartPr/>
                <p14:nvPr/>
              </p14:nvContentPartPr>
              <p14:xfrm>
                <a:off x="4441651" y="4780403"/>
                <a:ext cx="384480" cy="13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DFAC89D-4363-44F2-8593-0BCBA7415D4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406011" y="4744763"/>
                  <a:ext cx="4561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60F36F7-5B26-4E46-A024-AE94ED1CDF1E}"/>
                    </a:ext>
                  </a:extLst>
                </p14:cNvPr>
                <p14:cNvContentPartPr/>
                <p14:nvPr/>
              </p14:nvContentPartPr>
              <p14:xfrm>
                <a:off x="4390891" y="5077403"/>
                <a:ext cx="445320" cy="39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60F36F7-5B26-4E46-A024-AE94ED1CDF1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355251" y="5041763"/>
                  <a:ext cx="5169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74979A8-83C3-492F-AAF5-8D5FA7FC8886}"/>
                    </a:ext>
                  </a:extLst>
                </p14:cNvPr>
                <p14:cNvContentPartPr/>
                <p14:nvPr/>
              </p14:nvContentPartPr>
              <p14:xfrm>
                <a:off x="4472251" y="4805963"/>
                <a:ext cx="98280" cy="200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74979A8-83C3-492F-AAF5-8D5FA7FC888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36611" y="4769963"/>
                  <a:ext cx="1699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8CBEE85-F238-4459-8197-2909A06EB8FA}"/>
                    </a:ext>
                  </a:extLst>
                </p14:cNvPr>
                <p14:cNvContentPartPr/>
                <p14:nvPr/>
              </p14:nvContentPartPr>
              <p14:xfrm>
                <a:off x="4641811" y="4853483"/>
                <a:ext cx="111240" cy="96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8CBEE85-F238-4459-8197-2909A06EB8F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606171" y="4817843"/>
                  <a:ext cx="182880" cy="168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3345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7B3A-765A-4589-8186-682B24E6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imgui.same_line</a:t>
            </a:r>
            <a:r>
              <a:rPr lang="en-US" dirty="0"/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30BF9-0D1E-4CD8-AF2F-4B9FED12F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112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C5B5F03-97EF-4B42-A28D-E2A21F0FB84F}"/>
                  </a:ext>
                </a:extLst>
              </p14:cNvPr>
              <p14:cNvContentPartPr/>
              <p14:nvPr/>
            </p14:nvContentPartPr>
            <p14:xfrm>
              <a:off x="3905559" y="3081960"/>
              <a:ext cx="220835" cy="3420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C5B5F03-97EF-4B42-A28D-E2A21F0FB8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69592" y="3045960"/>
                <a:ext cx="292409" cy="41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91F6037-36C4-47E8-BC2D-5B5C2FBC6E90}"/>
              </a:ext>
            </a:extLst>
          </p:cNvPr>
          <p:cNvGrpSpPr/>
          <p:nvPr/>
        </p:nvGrpSpPr>
        <p:grpSpPr>
          <a:xfrm>
            <a:off x="4515915" y="3081960"/>
            <a:ext cx="426496" cy="1572840"/>
            <a:chOff x="4343731" y="2150243"/>
            <a:chExt cx="475560" cy="157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A2643A7-5AC7-4A54-8818-A316E9382277}"/>
                    </a:ext>
                  </a:extLst>
                </p14:cNvPr>
                <p14:cNvContentPartPr/>
                <p14:nvPr/>
              </p14:nvContentPartPr>
              <p14:xfrm>
                <a:off x="4343731" y="2155283"/>
                <a:ext cx="56160" cy="1461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A2643A7-5AC7-4A54-8818-A316E93822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03617" y="2119283"/>
                  <a:ext cx="135987" cy="153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D7366D3-20B5-4BA0-81E1-B54F74640BDF}"/>
                    </a:ext>
                  </a:extLst>
                </p14:cNvPr>
                <p14:cNvContentPartPr/>
                <p14:nvPr/>
              </p14:nvContentPartPr>
              <p14:xfrm>
                <a:off x="4350931" y="2150243"/>
                <a:ext cx="468360" cy="1514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D7366D3-20B5-4BA0-81E1-B54F74640BD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10763" y="2114243"/>
                  <a:ext cx="548295" cy="158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1B9796F-0D35-41A2-9AA5-0B504DFD1221}"/>
                    </a:ext>
                  </a:extLst>
                </p14:cNvPr>
                <p14:cNvContentPartPr/>
                <p14:nvPr/>
              </p14:nvContentPartPr>
              <p14:xfrm>
                <a:off x="4389811" y="3553523"/>
                <a:ext cx="406800" cy="169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1B9796F-0D35-41A2-9AA5-0B504DFD122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49693" y="3517523"/>
                  <a:ext cx="486636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D98CD56-0FFC-4AA6-8D51-F68258FAEF35}"/>
                    </a:ext>
                  </a:extLst>
                </p14:cNvPr>
                <p14:cNvContentPartPr/>
                <p14:nvPr/>
              </p14:nvContentPartPr>
              <p14:xfrm>
                <a:off x="4412131" y="2934683"/>
                <a:ext cx="345960" cy="24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D98CD56-0FFC-4AA6-8D51-F68258FAEF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71996" y="2898683"/>
                  <a:ext cx="425828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9C177B5-C84D-4EEE-A1C1-2651EA4AF80A}"/>
                    </a:ext>
                  </a:extLst>
                </p14:cNvPr>
                <p14:cNvContentPartPr/>
                <p14:nvPr/>
              </p14:nvContentPartPr>
              <p14:xfrm>
                <a:off x="4385131" y="3182003"/>
                <a:ext cx="392400" cy="15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9C177B5-C84D-4EEE-A1C1-2651EA4AF80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45008" y="3146003"/>
                  <a:ext cx="472244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852476B-CD1A-484A-ABB2-DE9AA4881333}"/>
                    </a:ext>
                  </a:extLst>
                </p14:cNvPr>
                <p14:cNvContentPartPr/>
                <p14:nvPr/>
              </p14:nvContentPartPr>
              <p14:xfrm>
                <a:off x="4435891" y="2935403"/>
                <a:ext cx="75960" cy="178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852476B-CD1A-484A-ABB2-DE9AA488133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395701" y="2899403"/>
                  <a:ext cx="155939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8CC7707-79BE-49D9-9C67-A42BF9AD422E}"/>
                    </a:ext>
                  </a:extLst>
                </p14:cNvPr>
                <p14:cNvContentPartPr/>
                <p14:nvPr/>
              </p14:nvContentPartPr>
              <p14:xfrm>
                <a:off x="4614811" y="2972843"/>
                <a:ext cx="82800" cy="88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8CC7707-79BE-49D9-9C67-A42BF9AD422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74617" y="2936843"/>
                  <a:ext cx="162786" cy="16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31E8D35-3B43-40B8-8F78-BA19AF19529C}"/>
              </a:ext>
            </a:extLst>
          </p:cNvPr>
          <p:cNvGrpSpPr/>
          <p:nvPr/>
        </p:nvGrpSpPr>
        <p:grpSpPr>
          <a:xfrm>
            <a:off x="5210232" y="3087000"/>
            <a:ext cx="527400" cy="1694160"/>
            <a:chOff x="4390891" y="4062563"/>
            <a:chExt cx="527400" cy="169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9F81007-7829-4572-B459-64C3E35DE17D}"/>
                    </a:ext>
                  </a:extLst>
                </p14:cNvPr>
                <p14:cNvContentPartPr/>
                <p14:nvPr/>
              </p14:nvContentPartPr>
              <p14:xfrm>
                <a:off x="4427251" y="4083803"/>
                <a:ext cx="19440" cy="1363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9F81007-7829-4572-B459-64C3E35DE17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391251" y="4047803"/>
                  <a:ext cx="91080" cy="14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A6E6FC5-3710-4CE5-A051-87C02D8699FB}"/>
                    </a:ext>
                  </a:extLst>
                </p14:cNvPr>
                <p14:cNvContentPartPr/>
                <p14:nvPr/>
              </p14:nvContentPartPr>
              <p14:xfrm>
                <a:off x="4431211" y="4062563"/>
                <a:ext cx="479880" cy="1648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A6E6FC5-3710-4CE5-A051-87C02D8699F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395238" y="4026571"/>
                  <a:ext cx="551466" cy="17197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5475624-511F-4F15-B3B2-7A76BE987B7A}"/>
                    </a:ext>
                  </a:extLst>
                </p14:cNvPr>
                <p14:cNvContentPartPr/>
                <p14:nvPr/>
              </p14:nvContentPartPr>
              <p14:xfrm>
                <a:off x="4422571" y="5359643"/>
                <a:ext cx="495720" cy="397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5475624-511F-4F15-B3B2-7A76BE987B7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386545" y="5323643"/>
                  <a:ext cx="567412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DFAC89D-4363-44F2-8593-0BCBA7415D48}"/>
                    </a:ext>
                  </a:extLst>
                </p14:cNvPr>
                <p14:cNvContentPartPr/>
                <p14:nvPr/>
              </p14:nvContentPartPr>
              <p14:xfrm>
                <a:off x="4441651" y="4780403"/>
                <a:ext cx="384480" cy="13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DFAC89D-4363-44F2-8593-0BCBA7415D4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405651" y="4743403"/>
                  <a:ext cx="456120" cy="869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60F36F7-5B26-4E46-A024-AE94ED1CDF1E}"/>
                    </a:ext>
                  </a:extLst>
                </p14:cNvPr>
                <p14:cNvContentPartPr/>
                <p14:nvPr/>
              </p14:nvContentPartPr>
              <p14:xfrm>
                <a:off x="4390891" y="5077403"/>
                <a:ext cx="445320" cy="39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60F36F7-5B26-4E46-A024-AE94ED1CDF1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354891" y="5041403"/>
                  <a:ext cx="5169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74979A8-83C3-492F-AAF5-8D5FA7FC8886}"/>
                    </a:ext>
                  </a:extLst>
                </p14:cNvPr>
                <p14:cNvContentPartPr/>
                <p14:nvPr/>
              </p14:nvContentPartPr>
              <p14:xfrm>
                <a:off x="4472251" y="4805963"/>
                <a:ext cx="98280" cy="2001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74979A8-83C3-492F-AAF5-8D5FA7FC888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436251" y="4769963"/>
                  <a:ext cx="1699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8CBEE85-F238-4459-8197-2909A06EB8FA}"/>
                    </a:ext>
                  </a:extLst>
                </p14:cNvPr>
                <p14:cNvContentPartPr/>
                <p14:nvPr/>
              </p14:nvContentPartPr>
              <p14:xfrm>
                <a:off x="4641811" y="4853483"/>
                <a:ext cx="111240" cy="96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8CBEE85-F238-4459-8197-2909A06EB8F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605811" y="4817483"/>
                  <a:ext cx="182880" cy="168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72934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7E2AB-C99C-4CEF-A87A-AC9CFE37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AE4C-2B5D-4957-B1D7-A97358478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drag_int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change_speed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float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1.0,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min_value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0,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max_value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0) -&gt; Tuple[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25893-95FC-4DD0-A441-548527539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113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AA8A49-19BB-459A-83C8-98AA1AE6BDD3}"/>
              </a:ext>
            </a:extLst>
          </p:cNvPr>
          <p:cNvGrpSpPr/>
          <p:nvPr/>
        </p:nvGrpSpPr>
        <p:grpSpPr>
          <a:xfrm>
            <a:off x="6248461" y="4769963"/>
            <a:ext cx="1662120" cy="577440"/>
            <a:chOff x="6248461" y="4769963"/>
            <a:chExt cx="1662120" cy="57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558AF3E-5725-4118-BF29-09D1CBE9D88A}"/>
                    </a:ext>
                  </a:extLst>
                </p14:cNvPr>
                <p14:cNvContentPartPr/>
                <p14:nvPr/>
              </p14:nvContentPartPr>
              <p14:xfrm>
                <a:off x="6248461" y="5066603"/>
                <a:ext cx="182880" cy="212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558AF3E-5725-4118-BF29-09D1CBE9D88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12461" y="5030603"/>
                  <a:ext cx="2545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AB18835-AABB-4636-BA28-2B850DD08850}"/>
                    </a:ext>
                  </a:extLst>
                </p14:cNvPr>
                <p14:cNvContentPartPr/>
                <p14:nvPr/>
              </p14:nvContentPartPr>
              <p14:xfrm>
                <a:off x="6487501" y="4818563"/>
                <a:ext cx="194760" cy="437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AB18835-AABB-4636-BA28-2B850DD0885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51501" y="4782563"/>
                  <a:ext cx="26640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2EE74CD-6428-44C8-9055-DF7600FB9E50}"/>
                    </a:ext>
                  </a:extLst>
                </p14:cNvPr>
                <p14:cNvContentPartPr/>
                <p14:nvPr/>
              </p14:nvContentPartPr>
              <p14:xfrm>
                <a:off x="6726901" y="5077403"/>
                <a:ext cx="156960" cy="158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2EE74CD-6428-44C8-9055-DF7600FB9E5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90901" y="5041403"/>
                  <a:ext cx="2286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4B16CAC-4CE7-4809-AAC9-B42D81D174DC}"/>
                    </a:ext>
                  </a:extLst>
                </p14:cNvPr>
                <p14:cNvContentPartPr/>
                <p14:nvPr/>
              </p14:nvContentPartPr>
              <p14:xfrm>
                <a:off x="6941461" y="5065883"/>
                <a:ext cx="141840" cy="133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4B16CAC-4CE7-4809-AAC9-B42D81D174D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05552" y="5029883"/>
                  <a:ext cx="213299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74BEDBD-8D77-4885-A2B3-7D5470021E6C}"/>
                    </a:ext>
                  </a:extLst>
                </p14:cNvPr>
                <p14:cNvContentPartPr/>
                <p14:nvPr/>
              </p14:nvContentPartPr>
              <p14:xfrm>
                <a:off x="7128661" y="5032763"/>
                <a:ext cx="127800" cy="314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74BEDBD-8D77-4885-A2B3-7D5470021E6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92661" y="4996763"/>
                  <a:ext cx="19944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E563225-5CBD-4AE4-A5A1-3A6C0FCA5D35}"/>
                    </a:ext>
                  </a:extLst>
                </p14:cNvPr>
                <p14:cNvContentPartPr/>
                <p14:nvPr/>
              </p14:nvContentPartPr>
              <p14:xfrm>
                <a:off x="7356181" y="4994603"/>
                <a:ext cx="192600" cy="231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E563225-5CBD-4AE4-A5A1-3A6C0FCA5D3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20114" y="4958603"/>
                  <a:ext cx="264374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4A3B5B7-AD6F-4638-8481-2166D06BFDF3}"/>
                    </a:ext>
                  </a:extLst>
                </p14:cNvPr>
                <p14:cNvContentPartPr/>
                <p14:nvPr/>
              </p14:nvContentPartPr>
              <p14:xfrm>
                <a:off x="7635541" y="4769963"/>
                <a:ext cx="275040" cy="405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4A3B5B7-AD6F-4638-8481-2166D06BFDF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599541" y="4733995"/>
                  <a:ext cx="346680" cy="47657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3B589D-CDE9-4144-8EAD-123C14221DF9}"/>
              </a:ext>
            </a:extLst>
          </p:cNvPr>
          <p:cNvGrpSpPr/>
          <p:nvPr/>
        </p:nvGrpSpPr>
        <p:grpSpPr>
          <a:xfrm>
            <a:off x="9629581" y="4479443"/>
            <a:ext cx="204120" cy="436320"/>
            <a:chOff x="9629581" y="4479443"/>
            <a:chExt cx="20412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D4BC4FD-3004-42CB-8FC4-82881105B740}"/>
                    </a:ext>
                  </a:extLst>
                </p14:cNvPr>
                <p14:cNvContentPartPr/>
                <p14:nvPr/>
              </p14:nvContentPartPr>
              <p14:xfrm>
                <a:off x="9629581" y="4479443"/>
                <a:ext cx="204120" cy="185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D4BC4FD-3004-42CB-8FC4-82881105B74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593517" y="4443443"/>
                  <a:ext cx="275887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FAFF8AD-39E2-40BA-8778-120C85DA0399}"/>
                    </a:ext>
                  </a:extLst>
                </p14:cNvPr>
                <p14:cNvContentPartPr/>
                <p14:nvPr/>
              </p14:nvContentPartPr>
              <p14:xfrm>
                <a:off x="9664861" y="4534163"/>
                <a:ext cx="70200" cy="381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FAFF8AD-39E2-40BA-8778-120C85DA039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628861" y="4498163"/>
                  <a:ext cx="141840" cy="45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0A4733C-B05B-4565-94BC-2F5DA15CED88}"/>
              </a:ext>
            </a:extLst>
          </p:cNvPr>
          <p:cNvGrpSpPr/>
          <p:nvPr/>
        </p:nvGrpSpPr>
        <p:grpSpPr>
          <a:xfrm>
            <a:off x="9103981" y="5097563"/>
            <a:ext cx="770040" cy="267840"/>
            <a:chOff x="9103981" y="5097563"/>
            <a:chExt cx="77004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2EFB05B-C07D-4D42-B826-EC8E9690DD90}"/>
                    </a:ext>
                  </a:extLst>
                </p14:cNvPr>
                <p14:cNvContentPartPr/>
                <p14:nvPr/>
              </p14:nvContentPartPr>
              <p14:xfrm>
                <a:off x="9103981" y="5097563"/>
                <a:ext cx="192600" cy="204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2EFB05B-C07D-4D42-B826-EC8E9690DD9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067914" y="5061499"/>
                  <a:ext cx="264374" cy="2758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6E08144-2B9D-47AA-8183-0E7DF0F40350}"/>
                    </a:ext>
                  </a:extLst>
                </p14:cNvPr>
                <p14:cNvContentPartPr/>
                <p14:nvPr/>
              </p14:nvContentPartPr>
              <p14:xfrm>
                <a:off x="9343381" y="5129243"/>
                <a:ext cx="146520" cy="176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6E08144-2B9D-47AA-8183-0E7DF0F4035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307381" y="5093170"/>
                  <a:ext cx="218160" cy="2485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A34341A-68EA-4FDB-A6F5-081660FFB9FE}"/>
                    </a:ext>
                  </a:extLst>
                </p14:cNvPr>
                <p14:cNvContentPartPr/>
                <p14:nvPr/>
              </p14:nvContentPartPr>
              <p14:xfrm>
                <a:off x="9569461" y="5148683"/>
                <a:ext cx="304560" cy="216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A34341A-68EA-4FDB-A6F5-081660FFB9F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533418" y="5112683"/>
                  <a:ext cx="376285" cy="28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685673-C38F-477D-A977-2C6BE7956AD8}"/>
              </a:ext>
            </a:extLst>
          </p:cNvPr>
          <p:cNvGrpSpPr/>
          <p:nvPr/>
        </p:nvGrpSpPr>
        <p:grpSpPr>
          <a:xfrm>
            <a:off x="10182181" y="4897043"/>
            <a:ext cx="1136520" cy="461160"/>
            <a:chOff x="10182181" y="4897043"/>
            <a:chExt cx="113652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C4C633D-9D80-41A8-9332-6B77CCD3CCF2}"/>
                    </a:ext>
                  </a:extLst>
                </p14:cNvPr>
                <p14:cNvContentPartPr/>
                <p14:nvPr/>
              </p14:nvContentPartPr>
              <p14:xfrm>
                <a:off x="10182181" y="5105123"/>
                <a:ext cx="138240" cy="191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C4C633D-9D80-41A8-9332-6B77CCD3CCF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146181" y="5069123"/>
                  <a:ext cx="2098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252BC00-9FEA-4000-8F99-046852037C18}"/>
                    </a:ext>
                  </a:extLst>
                </p14:cNvPr>
                <p14:cNvContentPartPr/>
                <p14:nvPr/>
              </p14:nvContentPartPr>
              <p14:xfrm>
                <a:off x="10405021" y="5149043"/>
                <a:ext cx="164160" cy="176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252BC00-9FEA-4000-8F99-046852037C1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369021" y="5113043"/>
                  <a:ext cx="2358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DDEA63C-4952-4F71-AB63-186E1BE9D2D1}"/>
                    </a:ext>
                  </a:extLst>
                </p14:cNvPr>
                <p14:cNvContentPartPr/>
                <p14:nvPr/>
              </p14:nvContentPartPr>
              <p14:xfrm>
                <a:off x="10709221" y="4897043"/>
                <a:ext cx="272880" cy="418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DDEA63C-4952-4F71-AB63-186E1BE9D2D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673221" y="4861043"/>
                  <a:ext cx="34452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63593A6-F908-46BC-8FFC-0AFB9D465174}"/>
                    </a:ext>
                  </a:extLst>
                </p14:cNvPr>
                <p14:cNvContentPartPr/>
                <p14:nvPr/>
              </p14:nvContentPartPr>
              <p14:xfrm>
                <a:off x="11067421" y="5169563"/>
                <a:ext cx="251280" cy="188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63593A6-F908-46BC-8FFC-0AFB9D46517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031421" y="5133563"/>
                  <a:ext cx="322920" cy="26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B4F13E2-2536-4617-83EF-2F735D77F07F}"/>
                  </a:ext>
                </a:extLst>
              </p14:cNvPr>
              <p14:cNvContentPartPr/>
              <p14:nvPr/>
            </p14:nvContentPartPr>
            <p14:xfrm>
              <a:off x="5572021" y="2473163"/>
              <a:ext cx="4179240" cy="1227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B4F13E2-2536-4617-83EF-2F735D77F07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536024" y="2437163"/>
                <a:ext cx="4250874" cy="12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BBA8CD4-75A8-4886-B0E6-3A8356B2B342}"/>
                  </a:ext>
                </a:extLst>
              </p14:cNvPr>
              <p14:cNvContentPartPr/>
              <p14:nvPr/>
            </p14:nvContentPartPr>
            <p14:xfrm>
              <a:off x="9590701" y="3495923"/>
              <a:ext cx="428040" cy="2865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BBA8CD4-75A8-4886-B0E6-3A8356B2B34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554701" y="3459923"/>
                <a:ext cx="499680" cy="35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BDF90D4B-76C2-40F8-98C6-462368D0058C}"/>
              </a:ext>
            </a:extLst>
          </p:cNvPr>
          <p:cNvGrpSpPr/>
          <p:nvPr/>
        </p:nvGrpSpPr>
        <p:grpSpPr>
          <a:xfrm>
            <a:off x="8023261" y="4804163"/>
            <a:ext cx="187920" cy="396360"/>
            <a:chOff x="8023261" y="4804163"/>
            <a:chExt cx="18792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97D9C69-C0BF-4D24-B529-4FDF38B94BE9}"/>
                    </a:ext>
                  </a:extLst>
                </p14:cNvPr>
                <p14:cNvContentPartPr/>
                <p14:nvPr/>
              </p14:nvContentPartPr>
              <p14:xfrm>
                <a:off x="8023261" y="4804163"/>
                <a:ext cx="131400" cy="212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97D9C69-C0BF-4D24-B529-4FDF38B94BE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87261" y="4768224"/>
                  <a:ext cx="203040" cy="2835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4FA1F36-BD62-49B3-B1E1-0A06CAE57A1A}"/>
                    </a:ext>
                  </a:extLst>
                </p14:cNvPr>
                <p14:cNvContentPartPr/>
                <p14:nvPr/>
              </p14:nvContentPartPr>
              <p14:xfrm>
                <a:off x="8193541" y="5134643"/>
                <a:ext cx="17640" cy="65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4FA1F36-BD62-49B3-B1E1-0A06CAE57A1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157541" y="5098643"/>
                  <a:ext cx="89280" cy="13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1CDA186-9CC1-45E5-A674-9FB41718EB09}"/>
                  </a:ext>
                </a:extLst>
              </p14:cNvPr>
              <p14:cNvContentPartPr/>
              <p14:nvPr/>
            </p14:nvContentPartPr>
            <p14:xfrm>
              <a:off x="8430061" y="4433003"/>
              <a:ext cx="379800" cy="4194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1CDA186-9CC1-45E5-A674-9FB41718EB0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394061" y="4397003"/>
                <a:ext cx="451440" cy="49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043175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989EB-EF52-43E9-95AB-C2E0758A6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C7424-C3E4-4376-8C61-36BC752F5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26" y="1825625"/>
            <a:ext cx="11154747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v_slider_int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width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float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height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float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min_value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0,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max_value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0) -&gt;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Tuple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[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38F74-7D13-4E59-A520-5A1DB39F6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114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EEA874-6037-4C0A-979A-5783A6948AF5}"/>
              </a:ext>
            </a:extLst>
          </p:cNvPr>
          <p:cNvGrpSpPr/>
          <p:nvPr/>
        </p:nvGrpSpPr>
        <p:grpSpPr>
          <a:xfrm>
            <a:off x="7079521" y="5325803"/>
            <a:ext cx="1662120" cy="577440"/>
            <a:chOff x="6248461" y="4769963"/>
            <a:chExt cx="1662120" cy="57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0132915-2AFB-483E-9645-D851ABB84783}"/>
                    </a:ext>
                  </a:extLst>
                </p14:cNvPr>
                <p14:cNvContentPartPr/>
                <p14:nvPr/>
              </p14:nvContentPartPr>
              <p14:xfrm>
                <a:off x="6248461" y="5066603"/>
                <a:ext cx="182880" cy="212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0132915-2AFB-483E-9645-D851ABB8478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212461" y="5030603"/>
                  <a:ext cx="2545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45CDCB4-D89D-490F-927E-42664A272B03}"/>
                    </a:ext>
                  </a:extLst>
                </p14:cNvPr>
                <p14:cNvContentPartPr/>
                <p14:nvPr/>
              </p14:nvContentPartPr>
              <p14:xfrm>
                <a:off x="6487501" y="4818563"/>
                <a:ext cx="194760" cy="4374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45CDCB4-D89D-490F-927E-42664A272B0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51501" y="4782563"/>
                  <a:ext cx="26640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B3FCFFE-ED52-4DB0-A3D6-A6F29220FFB8}"/>
                    </a:ext>
                  </a:extLst>
                </p14:cNvPr>
                <p14:cNvContentPartPr/>
                <p14:nvPr/>
              </p14:nvContentPartPr>
              <p14:xfrm>
                <a:off x="6726901" y="5077403"/>
                <a:ext cx="156960" cy="158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B3FCFFE-ED52-4DB0-A3D6-A6F29220FFB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90901" y="5041403"/>
                  <a:ext cx="2286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1D52452-23B3-417B-A78D-B980BB78FF28}"/>
                    </a:ext>
                  </a:extLst>
                </p14:cNvPr>
                <p14:cNvContentPartPr/>
                <p14:nvPr/>
              </p14:nvContentPartPr>
              <p14:xfrm>
                <a:off x="6941461" y="5065883"/>
                <a:ext cx="141840" cy="133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1D52452-23B3-417B-A78D-B980BB78FF2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05552" y="5029883"/>
                  <a:ext cx="213299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FD32CC2-96A7-499F-A21D-F4F1C2149A35}"/>
                    </a:ext>
                  </a:extLst>
                </p14:cNvPr>
                <p14:cNvContentPartPr/>
                <p14:nvPr/>
              </p14:nvContentPartPr>
              <p14:xfrm>
                <a:off x="7128661" y="5032763"/>
                <a:ext cx="127800" cy="314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FD32CC2-96A7-499F-A21D-F4F1C2149A3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92661" y="4996763"/>
                  <a:ext cx="19944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6B8E5E1-EC67-44DD-8F27-E266464F81F7}"/>
                    </a:ext>
                  </a:extLst>
                </p14:cNvPr>
                <p14:cNvContentPartPr/>
                <p14:nvPr/>
              </p14:nvContentPartPr>
              <p14:xfrm>
                <a:off x="7356181" y="4994603"/>
                <a:ext cx="192600" cy="2311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6B8E5E1-EC67-44DD-8F27-E266464F81F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320114" y="4958603"/>
                  <a:ext cx="264374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988981C-92A5-4023-90CD-7AD38B807EBA}"/>
                    </a:ext>
                  </a:extLst>
                </p14:cNvPr>
                <p14:cNvContentPartPr/>
                <p14:nvPr/>
              </p14:nvContentPartPr>
              <p14:xfrm>
                <a:off x="7635541" y="4769963"/>
                <a:ext cx="275040" cy="405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988981C-92A5-4023-90CD-7AD38B807EB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599541" y="4733995"/>
                  <a:ext cx="346680" cy="47657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FD930D-34AD-43A4-81EA-565CFEE0D99D}"/>
              </a:ext>
            </a:extLst>
          </p:cNvPr>
          <p:cNvGrpSpPr/>
          <p:nvPr/>
        </p:nvGrpSpPr>
        <p:grpSpPr>
          <a:xfrm>
            <a:off x="9606000" y="5730803"/>
            <a:ext cx="770040" cy="267840"/>
            <a:chOff x="9103981" y="5097563"/>
            <a:chExt cx="77004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1045416-BC28-480A-8A92-19EA0FEB52F3}"/>
                    </a:ext>
                  </a:extLst>
                </p14:cNvPr>
                <p14:cNvContentPartPr/>
                <p14:nvPr/>
              </p14:nvContentPartPr>
              <p14:xfrm>
                <a:off x="9103981" y="5097563"/>
                <a:ext cx="192600" cy="204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1045416-BC28-480A-8A92-19EA0FEB52F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67914" y="5061499"/>
                  <a:ext cx="264374" cy="2758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70F9A00-88EF-411B-8B36-EFD12D108984}"/>
                    </a:ext>
                  </a:extLst>
                </p14:cNvPr>
                <p14:cNvContentPartPr/>
                <p14:nvPr/>
              </p14:nvContentPartPr>
              <p14:xfrm>
                <a:off x="9343381" y="5129243"/>
                <a:ext cx="146520" cy="176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70F9A00-88EF-411B-8B36-EFD12D10898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307381" y="5093170"/>
                  <a:ext cx="218160" cy="2485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8FEB9EB-C48B-4EFF-838B-C6F082298AD4}"/>
                    </a:ext>
                  </a:extLst>
                </p14:cNvPr>
                <p14:cNvContentPartPr/>
                <p14:nvPr/>
              </p14:nvContentPartPr>
              <p14:xfrm>
                <a:off x="9569461" y="5148683"/>
                <a:ext cx="304560" cy="21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8FEB9EB-C48B-4EFF-838B-C6F082298AD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533418" y="5112683"/>
                  <a:ext cx="376285" cy="28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09BAAE-C7B9-421D-B60A-51764AD1C826}"/>
              </a:ext>
            </a:extLst>
          </p:cNvPr>
          <p:cNvGrpSpPr/>
          <p:nvPr/>
        </p:nvGrpSpPr>
        <p:grpSpPr>
          <a:xfrm>
            <a:off x="10684200" y="5530283"/>
            <a:ext cx="1136520" cy="461160"/>
            <a:chOff x="10182181" y="4897043"/>
            <a:chExt cx="113652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94CC455-B935-4B24-AA22-71EFA52D9FB5}"/>
                    </a:ext>
                  </a:extLst>
                </p14:cNvPr>
                <p14:cNvContentPartPr/>
                <p14:nvPr/>
              </p14:nvContentPartPr>
              <p14:xfrm>
                <a:off x="10182181" y="5105123"/>
                <a:ext cx="138240" cy="191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94CC455-B935-4B24-AA22-71EFA52D9FB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146181" y="5069123"/>
                  <a:ext cx="2098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7AB01BB-2158-4CAD-BE1C-FA9DBD4BAD7B}"/>
                    </a:ext>
                  </a:extLst>
                </p14:cNvPr>
                <p14:cNvContentPartPr/>
                <p14:nvPr/>
              </p14:nvContentPartPr>
              <p14:xfrm>
                <a:off x="10405021" y="5149043"/>
                <a:ext cx="164160" cy="176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7AB01BB-2158-4CAD-BE1C-FA9DBD4BAD7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369021" y="5113043"/>
                  <a:ext cx="2358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31A0D8C-CAF7-4B7D-8BB9-D89FA1EBE0B0}"/>
                    </a:ext>
                  </a:extLst>
                </p14:cNvPr>
                <p14:cNvContentPartPr/>
                <p14:nvPr/>
              </p14:nvContentPartPr>
              <p14:xfrm>
                <a:off x="10709221" y="4897043"/>
                <a:ext cx="272880" cy="4186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31A0D8C-CAF7-4B7D-8BB9-D89FA1EBE0B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673221" y="4861043"/>
                  <a:ext cx="34452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002E760-D546-458D-BF93-58E185293AFA}"/>
                    </a:ext>
                  </a:extLst>
                </p14:cNvPr>
                <p14:cNvContentPartPr/>
                <p14:nvPr/>
              </p14:nvContentPartPr>
              <p14:xfrm>
                <a:off x="11067421" y="5169563"/>
                <a:ext cx="251280" cy="188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002E760-D546-458D-BF93-58E185293AF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031421" y="5133563"/>
                  <a:ext cx="322920" cy="26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90D4EB0-0A06-4961-8521-353DC1A3EC88}"/>
              </a:ext>
            </a:extLst>
          </p:cNvPr>
          <p:cNvGrpSpPr/>
          <p:nvPr/>
        </p:nvGrpSpPr>
        <p:grpSpPr>
          <a:xfrm>
            <a:off x="8854321" y="5360003"/>
            <a:ext cx="187920" cy="396360"/>
            <a:chOff x="8023261" y="4804163"/>
            <a:chExt cx="18792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81BC914-0C83-462E-BA70-2545F054AA77}"/>
                    </a:ext>
                  </a:extLst>
                </p14:cNvPr>
                <p14:cNvContentPartPr/>
                <p14:nvPr/>
              </p14:nvContentPartPr>
              <p14:xfrm>
                <a:off x="8023261" y="4804163"/>
                <a:ext cx="131400" cy="212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81BC914-0C83-462E-BA70-2545F054AA7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987261" y="4768224"/>
                  <a:ext cx="203040" cy="2835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1F5825B-8797-473E-AEE9-EA3EC8CC501A}"/>
                    </a:ext>
                  </a:extLst>
                </p14:cNvPr>
                <p14:cNvContentPartPr/>
                <p14:nvPr/>
              </p14:nvContentPartPr>
              <p14:xfrm>
                <a:off x="8193541" y="5134643"/>
                <a:ext cx="17640" cy="658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1F5825B-8797-473E-AEE9-EA3EC8CC501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157541" y="5098643"/>
                  <a:ext cx="89280" cy="13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A1C0DE1-98AF-4B2A-AF6B-E0A2DB6F79EC}"/>
                  </a:ext>
                </a:extLst>
              </p14:cNvPr>
              <p14:cNvContentPartPr/>
              <p14:nvPr/>
            </p14:nvContentPartPr>
            <p14:xfrm>
              <a:off x="9261121" y="4988843"/>
              <a:ext cx="379800" cy="41940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A1C0DE1-98AF-4B2A-AF6B-E0A2DB6F79E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9225121" y="4952843"/>
                <a:ext cx="45144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9991065-7D34-46EF-B8CB-96470205BAB7}"/>
                  </a:ext>
                </a:extLst>
              </p14:cNvPr>
              <p14:cNvContentPartPr/>
              <p14:nvPr/>
            </p14:nvContentPartPr>
            <p14:xfrm>
              <a:off x="10527451" y="4991003"/>
              <a:ext cx="229320" cy="491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9991065-7D34-46EF-B8CB-96470205BAB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491811" y="4955363"/>
                <a:ext cx="300960" cy="56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30E63F9-E2EF-4E76-B0A5-9367F15E2E1A}"/>
                  </a:ext>
                </a:extLst>
              </p14:cNvPr>
              <p14:cNvContentPartPr/>
              <p14:nvPr/>
            </p14:nvContentPartPr>
            <p14:xfrm>
              <a:off x="6577531" y="3564858"/>
              <a:ext cx="4179240" cy="6378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30E63F9-E2EF-4E76-B0A5-9367F15E2E1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541534" y="3528865"/>
                <a:ext cx="4250874" cy="7094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8EC5B8E1-22ED-44E7-9B8F-2D4CFD63838A}"/>
                  </a:ext>
                </a:extLst>
              </p14:cNvPr>
              <p14:cNvContentPartPr/>
              <p14:nvPr/>
            </p14:nvContentPartPr>
            <p14:xfrm>
              <a:off x="10632109" y="4095708"/>
              <a:ext cx="325212" cy="264569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8EC5B8E1-22ED-44E7-9B8F-2D4CFD63838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0596134" y="4059712"/>
                <a:ext cx="396802" cy="33620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1952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6A979-E2D4-48BD-9772-E9B7DA371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 helper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2B3CB-AE8B-4936-A664-E46DF355F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    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slider(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_, value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.v_slider_int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(label=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                         width=w,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                         height=h,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                         value=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                 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min_value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=0,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                  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max_value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=100)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value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E0AD6-6F11-42D2-A451-C3051C7E4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115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61706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735F9-33AC-455E-A48C-B07F3C462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29189-F510-49F1-BD96-961E39FC7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volume_sliders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w, h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.calc_text_size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'100'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h *= 10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E9282-6823-476C-B932-21EB352A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116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8B18B9A-98B7-47AF-95E1-D3C86E527797}"/>
              </a:ext>
            </a:extLst>
          </p:cNvPr>
          <p:cNvGrpSpPr/>
          <p:nvPr/>
        </p:nvGrpSpPr>
        <p:grpSpPr>
          <a:xfrm>
            <a:off x="9492811" y="2181512"/>
            <a:ext cx="683147" cy="3076611"/>
            <a:chOff x="9492811" y="2181512"/>
            <a:chExt cx="683147" cy="307661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DB1C4A5-0F93-491B-9729-C3EAD5059AAD}"/>
                    </a:ext>
                  </a:extLst>
                </p14:cNvPr>
                <p14:cNvContentPartPr/>
                <p14:nvPr/>
              </p14:nvContentPartPr>
              <p14:xfrm>
                <a:off x="9502398" y="2207792"/>
                <a:ext cx="615960" cy="3675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DB1C4A5-0F93-491B-9729-C3EAD5059AA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466398" y="2172152"/>
                  <a:ext cx="687600" cy="43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3773332-A330-4A21-B10E-39ABF7F27BAC}"/>
                    </a:ext>
                  </a:extLst>
                </p14:cNvPr>
                <p14:cNvContentPartPr/>
                <p14:nvPr/>
              </p14:nvContentPartPr>
              <p14:xfrm>
                <a:off x="9549918" y="2181512"/>
                <a:ext cx="626040" cy="398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3773332-A330-4A21-B10E-39ABF7F27BA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513918" y="2145512"/>
                  <a:ext cx="69768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86A66A7-FE4B-4D85-944D-0CE08AC970F0}"/>
                    </a:ext>
                  </a:extLst>
                </p14:cNvPr>
                <p14:cNvContentPartPr/>
                <p14:nvPr/>
              </p14:nvContentPartPr>
              <p14:xfrm>
                <a:off x="9585198" y="2233352"/>
                <a:ext cx="85320" cy="2188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86A66A7-FE4B-4D85-944D-0CE08AC970F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549198" y="2197712"/>
                  <a:ext cx="15696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412AA34-7E8A-40CA-97C5-C56288F55525}"/>
                    </a:ext>
                  </a:extLst>
                </p14:cNvPr>
                <p14:cNvContentPartPr/>
                <p14:nvPr/>
              </p14:nvContentPartPr>
              <p14:xfrm>
                <a:off x="9721278" y="2282672"/>
                <a:ext cx="159840" cy="1663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412AA34-7E8A-40CA-97C5-C56288F5552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85638" y="2247032"/>
                  <a:ext cx="23148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96FF695-B152-4402-BF6D-631BEEACDB68}"/>
                    </a:ext>
                  </a:extLst>
                </p14:cNvPr>
                <p14:cNvContentPartPr/>
                <p14:nvPr/>
              </p14:nvContentPartPr>
              <p14:xfrm>
                <a:off x="9931518" y="2295272"/>
                <a:ext cx="122400" cy="1814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96FF695-B152-4402-BF6D-631BEEACDB6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95878" y="2259632"/>
                  <a:ext cx="1940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CBC307E-2B86-41EF-8100-ECBB44FC35E6}"/>
                    </a:ext>
                  </a:extLst>
                </p14:cNvPr>
                <p14:cNvContentPartPr/>
                <p14:nvPr/>
              </p14:nvContentPartPr>
              <p14:xfrm>
                <a:off x="9541051" y="2580083"/>
                <a:ext cx="360" cy="18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CBC307E-2B86-41EF-8100-ECBB44FC35E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505411" y="2544443"/>
                  <a:ext cx="720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F0F6E1F-0E74-4CFF-BF4B-5D92714BDCF1}"/>
                    </a:ext>
                  </a:extLst>
                </p14:cNvPr>
                <p14:cNvContentPartPr/>
                <p14:nvPr/>
              </p14:nvContentPartPr>
              <p14:xfrm>
                <a:off x="9492811" y="2567123"/>
                <a:ext cx="79200" cy="26701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F0F6E1F-0E74-4CFF-BF4B-5D92714BDCF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457171" y="2531123"/>
                  <a:ext cx="150840" cy="27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233ADB9-5CD4-4411-AD1C-5826DAF60040}"/>
                    </a:ext>
                  </a:extLst>
                </p14:cNvPr>
                <p14:cNvContentPartPr/>
                <p14:nvPr/>
              </p14:nvContentPartPr>
              <p14:xfrm>
                <a:off x="10115251" y="2562803"/>
                <a:ext cx="48600" cy="26931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233ADB9-5CD4-4411-AD1C-5826DAF6004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079251" y="2526803"/>
                  <a:ext cx="120240" cy="27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23CED0F-C11E-4B24-AAAF-D58F15180E92}"/>
                    </a:ext>
                  </a:extLst>
                </p14:cNvPr>
                <p14:cNvContentPartPr/>
                <p14:nvPr/>
              </p14:nvContentPartPr>
              <p14:xfrm>
                <a:off x="9542491" y="5230043"/>
                <a:ext cx="624960" cy="280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23CED0F-C11E-4B24-AAAF-D58F15180E9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06491" y="5194403"/>
                  <a:ext cx="696600" cy="9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189261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B5E5C-8BD1-4D94-BA9C-3C0408F44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volume sliders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BC6E0-53FE-4EE5-BF14-554A72972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'L'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.same_line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vol[l] = slider(</a:t>
            </a:r>
            <a:r>
              <a:rPr lang="nl-NL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'##l'</a:t>
            </a: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vol[l])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.same_line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vol[r] = slider(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'##r'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vol[r])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.same_line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0B433-F545-450C-916D-0E2D55D15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117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306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4AFF5-0056-4BAE-95D6-079389F71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5" name="pyimgui 4 wo mute">
            <a:hlinkClick r:id="" action="ppaction://media"/>
            <a:extLst>
              <a:ext uri="{FF2B5EF4-FFF2-40B4-BE49-F238E27FC236}">
                <a16:creationId xmlns:a16="http://schemas.microsoft.com/office/drawing/2014/main" id="{51F8FC4E-59D2-481F-AA67-A3D4EF4CF3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2475" y="1825625"/>
            <a:ext cx="3067050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C4AF5-2535-48A2-AEA3-A1EC5ABD7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118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3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B6AD-0E62-4A3A-88A0-AFFEB70D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add Mute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A73F2-9F28-49D9-9097-066F9506F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l, r = 0,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vol = [100, 100]</a:t>
            </a:r>
            <a:b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b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nl-NL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vol[l], vol[r]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96795-8624-4B5B-AFA4-265299FA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119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8247BF3-96B6-44FB-B90C-CA8E59C22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abstraction?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F94E4-AA11-446C-A2BF-E6CBA1014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abstraction is a simplified view of an entity that omits unimportant details</a:t>
            </a:r>
          </a:p>
          <a:p>
            <a:r>
              <a:rPr lang="en-US" dirty="0"/>
              <a:t>Omitting details that are important leads to obscurity, creating a false abstraction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241983-9104-4611-9884-9318E0830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Quote from “A Philosophy of Software Design”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1AF51-E761-411F-9590-F172A6E5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2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build="p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B6AD-0E62-4A3A-88A0-AFFEB70D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A73F2-9F28-49D9-9097-066F9506F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l, r = 0,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vol = [100, 100]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muted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b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b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muted: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0, 0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else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nl-NL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vol[l], vol[r]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96795-8624-4B5B-AFA4-265299FA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120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92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AD50-ED1A-4DCE-8DDC-99E4A95B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that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94AB-087C-4559-93E1-14E933682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mute_toggle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nonlocal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muted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_, muted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.checkbox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'Mute'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muted)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48A96-3C96-4B8C-9554-FCE16426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121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6989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F8A03-7FFC-489E-9893-E457C9ABC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Sliders do no reflect muted</a:t>
            </a:r>
          </a:p>
        </p:txBody>
      </p:sp>
      <p:pic>
        <p:nvPicPr>
          <p:cNvPr id="5" name="pyimgui 4 simple mute">
            <a:hlinkClick r:id="" action="ppaction://media"/>
            <a:extLst>
              <a:ext uri="{FF2B5EF4-FFF2-40B4-BE49-F238E27FC236}">
                <a16:creationId xmlns:a16="http://schemas.microsoft.com/office/drawing/2014/main" id="{AE0DC4D3-29D7-413B-9006-1D7C65B735F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43438" y="1825625"/>
            <a:ext cx="2905125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BA7DD-DCAC-4D80-9F32-E4153BB92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122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0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FDD2-8117-4FFE-B3F1-641DBF46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Unmuted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6A87A-7CB8-4D17-94FA-ABFEF26E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123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E13ADF1-37D9-4E1A-BAF9-6008771171F9}"/>
                  </a:ext>
                </a:extLst>
              </p14:cNvPr>
              <p14:cNvContentPartPr/>
              <p14:nvPr/>
            </p14:nvContentPartPr>
            <p14:xfrm>
              <a:off x="6262531" y="2267471"/>
              <a:ext cx="251280" cy="199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E13ADF1-37D9-4E1A-BAF9-6008771171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26583" y="2231471"/>
                <a:ext cx="322818" cy="27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FE8D2C3-FC14-4EAD-90A5-29D2D2E75065}"/>
              </a:ext>
            </a:extLst>
          </p:cNvPr>
          <p:cNvGrpSpPr/>
          <p:nvPr/>
        </p:nvGrpSpPr>
        <p:grpSpPr>
          <a:xfrm>
            <a:off x="6755011" y="2284751"/>
            <a:ext cx="534240" cy="2156760"/>
            <a:chOff x="5375101" y="3236363"/>
            <a:chExt cx="534240" cy="21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6D06A0C-B03C-4336-AEC6-F2E637679A1D}"/>
                    </a:ext>
                  </a:extLst>
                </p14:cNvPr>
                <p14:cNvContentPartPr/>
                <p14:nvPr/>
              </p14:nvContentPartPr>
              <p14:xfrm>
                <a:off x="5378701" y="3281723"/>
                <a:ext cx="73440" cy="2081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6D06A0C-B03C-4336-AEC6-F2E637679A1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42877" y="3245723"/>
                  <a:ext cx="144731" cy="21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6729961-722A-44E3-9AEF-F6FECF5D10CB}"/>
                    </a:ext>
                  </a:extLst>
                </p14:cNvPr>
                <p14:cNvContentPartPr/>
                <p14:nvPr/>
              </p14:nvContentPartPr>
              <p14:xfrm>
                <a:off x="5397421" y="3256523"/>
                <a:ext cx="417600" cy="71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6729961-722A-44E3-9AEF-F6FECF5D10C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61421" y="3220523"/>
                  <a:ext cx="4892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AA4C453-D5BC-4B9C-82A0-D231A4A2B8A5}"/>
                    </a:ext>
                  </a:extLst>
                </p14:cNvPr>
                <p14:cNvContentPartPr/>
                <p14:nvPr/>
              </p14:nvContentPartPr>
              <p14:xfrm>
                <a:off x="5814661" y="3236363"/>
                <a:ext cx="94680" cy="2156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AA4C453-D5BC-4B9C-82A0-D231A4A2B8A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78661" y="3200363"/>
                  <a:ext cx="166320" cy="22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68CF14A-D7B8-4543-B864-19D5F7143697}"/>
                    </a:ext>
                  </a:extLst>
                </p14:cNvPr>
                <p14:cNvContentPartPr/>
                <p14:nvPr/>
              </p14:nvContentPartPr>
              <p14:xfrm>
                <a:off x="5438101" y="5302403"/>
                <a:ext cx="459360" cy="72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68CF14A-D7B8-4543-B864-19D5F714369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02101" y="5266580"/>
                  <a:ext cx="531000" cy="1440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55506C0-2DBF-4554-83BC-1DF0FF35CDBE}"/>
                    </a:ext>
                  </a:extLst>
                </p14:cNvPr>
                <p14:cNvContentPartPr/>
                <p14:nvPr/>
              </p14:nvContentPartPr>
              <p14:xfrm>
                <a:off x="5437741" y="3860963"/>
                <a:ext cx="402120" cy="30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55506C0-2DBF-4554-83BC-1DF0FF35CDB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401741" y="3825387"/>
                  <a:ext cx="473760" cy="101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78EBEF3-62E4-4CCB-9D60-57E3CDD1580F}"/>
                    </a:ext>
                  </a:extLst>
                </p14:cNvPr>
                <p14:cNvContentPartPr/>
                <p14:nvPr/>
              </p14:nvContentPartPr>
              <p14:xfrm>
                <a:off x="5375101" y="4056083"/>
                <a:ext cx="448920" cy="63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78EBEF3-62E4-4CCB-9D60-57E3CDD1580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39130" y="4019876"/>
                  <a:ext cx="520503" cy="135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AE1CDD3-2E5F-4A42-A6AA-979C13C49F99}"/>
                    </a:ext>
                  </a:extLst>
                </p14:cNvPr>
                <p14:cNvContentPartPr/>
                <p14:nvPr/>
              </p14:nvContentPartPr>
              <p14:xfrm>
                <a:off x="5465101" y="3658283"/>
                <a:ext cx="93240" cy="232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AE1CDD3-2E5F-4A42-A6AA-979C13C49F9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28961" y="3622283"/>
                  <a:ext cx="165158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F252891-91EB-4D68-AF81-62C5DFDC14F9}"/>
                    </a:ext>
                  </a:extLst>
                </p14:cNvPr>
                <p14:cNvContentPartPr/>
                <p14:nvPr/>
              </p14:nvContentPartPr>
              <p14:xfrm>
                <a:off x="5665981" y="3693923"/>
                <a:ext cx="90000" cy="1008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F252891-91EB-4D68-AF81-62C5DFDC14F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29981" y="3657923"/>
                  <a:ext cx="161640" cy="17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9B82FD-26CD-4F3A-BC41-C45E5ACB9C11}"/>
              </a:ext>
            </a:extLst>
          </p:cNvPr>
          <p:cNvGrpSpPr/>
          <p:nvPr/>
        </p:nvGrpSpPr>
        <p:grpSpPr>
          <a:xfrm>
            <a:off x="5435641" y="2950031"/>
            <a:ext cx="678240" cy="179640"/>
            <a:chOff x="4084531" y="3630923"/>
            <a:chExt cx="67824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970B808-7194-486F-BA75-F4CBD1D75CC7}"/>
                    </a:ext>
                  </a:extLst>
                </p14:cNvPr>
                <p14:cNvContentPartPr/>
                <p14:nvPr/>
              </p14:nvContentPartPr>
              <p14:xfrm>
                <a:off x="4120171" y="3687803"/>
                <a:ext cx="642600" cy="37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970B808-7194-486F-BA75-F4CBD1D75CC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084171" y="3651457"/>
                  <a:ext cx="714240" cy="1101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4D2868A-88CA-4BF5-8538-A73A60B7201E}"/>
                    </a:ext>
                  </a:extLst>
                </p14:cNvPr>
                <p14:cNvContentPartPr/>
                <p14:nvPr/>
              </p14:nvContentPartPr>
              <p14:xfrm>
                <a:off x="4084531" y="3630923"/>
                <a:ext cx="155880" cy="179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4D2868A-88CA-4BF5-8538-A73A60B7201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048531" y="3594923"/>
                  <a:ext cx="22752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AF952F-6CD7-41EA-9D8E-B0F67AF29939}"/>
              </a:ext>
            </a:extLst>
          </p:cNvPr>
          <p:cNvGrpSpPr/>
          <p:nvPr/>
        </p:nvGrpSpPr>
        <p:grpSpPr>
          <a:xfrm>
            <a:off x="3585601" y="2879831"/>
            <a:ext cx="1286280" cy="543240"/>
            <a:chOff x="2234491" y="3560723"/>
            <a:chExt cx="1286280" cy="54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0D90B50-0D54-4388-98FC-75C51AB6E3D1}"/>
                    </a:ext>
                  </a:extLst>
                </p14:cNvPr>
                <p14:cNvContentPartPr/>
                <p14:nvPr/>
              </p14:nvContentPartPr>
              <p14:xfrm>
                <a:off x="2234491" y="3794003"/>
                <a:ext cx="151200" cy="210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0D90B50-0D54-4388-98FC-75C51AB6E3D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198491" y="3758003"/>
                  <a:ext cx="22284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03119EF-E48B-4A7A-A42C-0D2CFB516B69}"/>
                    </a:ext>
                  </a:extLst>
                </p14:cNvPr>
                <p14:cNvContentPartPr/>
                <p14:nvPr/>
              </p14:nvContentPartPr>
              <p14:xfrm>
                <a:off x="2438251" y="3873203"/>
                <a:ext cx="121680" cy="111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03119EF-E48B-4A7A-A42C-0D2CFB516B6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402357" y="3837203"/>
                  <a:ext cx="193109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56B9966-3EFC-4593-B25E-94197D041538}"/>
                    </a:ext>
                  </a:extLst>
                </p14:cNvPr>
                <p14:cNvContentPartPr/>
                <p14:nvPr/>
              </p14:nvContentPartPr>
              <p14:xfrm>
                <a:off x="2698531" y="3560723"/>
                <a:ext cx="50040" cy="4129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56B9966-3EFC-4593-B25E-94197D04153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662531" y="3524723"/>
                  <a:ext cx="121680" cy="48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84B8262-749B-4484-B14A-B386BEFD4929}"/>
                    </a:ext>
                  </a:extLst>
                </p14:cNvPr>
                <p14:cNvContentPartPr/>
                <p14:nvPr/>
              </p14:nvContentPartPr>
              <p14:xfrm>
                <a:off x="2965291" y="3695363"/>
                <a:ext cx="152640" cy="36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84B8262-749B-4484-B14A-B386BEFD492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29291" y="3659363"/>
                  <a:ext cx="22428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080FA93-D851-465D-80A8-C348A684C3EA}"/>
                    </a:ext>
                  </a:extLst>
                </p14:cNvPr>
                <p14:cNvContentPartPr/>
                <p14:nvPr/>
              </p14:nvContentPartPr>
              <p14:xfrm>
                <a:off x="3191731" y="3802283"/>
                <a:ext cx="136800" cy="165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080FA93-D851-465D-80A8-C348A684C3E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155731" y="3766283"/>
                  <a:ext cx="2084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FCF2EE3-ABC0-451B-AEE2-C4930556FF30}"/>
                    </a:ext>
                  </a:extLst>
                </p14:cNvPr>
                <p14:cNvContentPartPr/>
                <p14:nvPr/>
              </p14:nvContentPartPr>
              <p14:xfrm>
                <a:off x="3358411" y="3730283"/>
                <a:ext cx="162360" cy="373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FCF2EE3-ABC0-451B-AEE2-C4930556FF3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322411" y="3694283"/>
                  <a:ext cx="234000" cy="44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7EB209F-0A45-4C43-95B5-1BD666822A8C}"/>
                  </a:ext>
                </a:extLst>
              </p14:cNvPr>
              <p14:cNvContentPartPr/>
              <p14:nvPr/>
            </p14:nvContentPartPr>
            <p14:xfrm>
              <a:off x="6868801" y="4932323"/>
              <a:ext cx="12240" cy="338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7EB209F-0A45-4C43-95B5-1BD666822A8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833161" y="4896323"/>
                <a:ext cx="83880" cy="409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0A41202-6885-4D92-8963-DAC3EC42ED8E}"/>
              </a:ext>
            </a:extLst>
          </p:cNvPr>
          <p:cNvGrpSpPr/>
          <p:nvPr/>
        </p:nvGrpSpPr>
        <p:grpSpPr>
          <a:xfrm>
            <a:off x="6847561" y="4883363"/>
            <a:ext cx="1854360" cy="462960"/>
            <a:chOff x="5496451" y="4920443"/>
            <a:chExt cx="1854360" cy="46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06466A1-E1A8-42A4-B3CF-C47010C30A72}"/>
                    </a:ext>
                  </a:extLst>
                </p14:cNvPr>
                <p14:cNvContentPartPr/>
                <p14:nvPr/>
              </p14:nvContentPartPr>
              <p14:xfrm>
                <a:off x="5496451" y="4920443"/>
                <a:ext cx="476640" cy="462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06466A1-E1A8-42A4-B3CF-C47010C30A7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460811" y="4884803"/>
                  <a:ext cx="548280" cy="53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4AB1CCD-0F38-4BCC-BE58-D2BD2BC75D53}"/>
                    </a:ext>
                  </a:extLst>
                </p14:cNvPr>
                <p14:cNvContentPartPr/>
                <p14:nvPr/>
              </p14:nvContentPartPr>
              <p14:xfrm>
                <a:off x="6212851" y="4986323"/>
                <a:ext cx="300960" cy="284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4AB1CCD-0F38-4BCC-BE58-D2BD2BC75D5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76851" y="4950323"/>
                  <a:ext cx="37260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53EB25C-2904-42D9-9637-95DFE6594CA7}"/>
                    </a:ext>
                  </a:extLst>
                </p14:cNvPr>
                <p14:cNvContentPartPr/>
                <p14:nvPr/>
              </p14:nvContentPartPr>
              <p14:xfrm>
                <a:off x="6612451" y="5042483"/>
                <a:ext cx="198720" cy="197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53EB25C-2904-42D9-9637-95DFE6594CA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76451" y="5006483"/>
                  <a:ext cx="2703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2162272-E82B-4491-BA79-A57D1C85630A}"/>
                    </a:ext>
                  </a:extLst>
                </p14:cNvPr>
                <p14:cNvContentPartPr/>
                <p14:nvPr/>
              </p14:nvContentPartPr>
              <p14:xfrm>
                <a:off x="6901531" y="4985243"/>
                <a:ext cx="69840" cy="257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2162272-E82B-4491-BA79-A57D1C85630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865531" y="4949243"/>
                  <a:ext cx="14148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6E678FB-FE51-489F-A413-8B47B5962397}"/>
                    </a:ext>
                  </a:extLst>
                </p14:cNvPr>
                <p14:cNvContentPartPr/>
                <p14:nvPr/>
              </p14:nvContentPartPr>
              <p14:xfrm>
                <a:off x="6811891" y="5076323"/>
                <a:ext cx="227880" cy="41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6E678FB-FE51-489F-A413-8B47B596239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775891" y="5040683"/>
                  <a:ext cx="29952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F97DDAA-6D99-43DA-8D3D-E1FB3914ADB7}"/>
                    </a:ext>
                  </a:extLst>
                </p14:cNvPr>
                <p14:cNvContentPartPr/>
                <p14:nvPr/>
              </p14:nvContentPartPr>
              <p14:xfrm>
                <a:off x="7108891" y="5031683"/>
                <a:ext cx="241920" cy="198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F97DDAA-6D99-43DA-8D3D-E1FB3914ADB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072891" y="4995683"/>
                  <a:ext cx="313560" cy="2703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3005426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FDD2-8117-4FFE-B3F1-641DBF46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Unmuted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6A87A-7CB8-4D17-94FA-ABFEF26EF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124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E13ADF1-37D9-4E1A-BAF9-6008771171F9}"/>
                  </a:ext>
                </a:extLst>
              </p14:cNvPr>
              <p14:cNvContentPartPr/>
              <p14:nvPr/>
            </p14:nvContentPartPr>
            <p14:xfrm>
              <a:off x="6262531" y="2267471"/>
              <a:ext cx="251280" cy="199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E13ADF1-37D9-4E1A-BAF9-6008771171F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26583" y="2231471"/>
                <a:ext cx="322818" cy="27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5FE8D2C3-FC14-4EAD-90A5-29D2D2E75065}"/>
              </a:ext>
            </a:extLst>
          </p:cNvPr>
          <p:cNvGrpSpPr/>
          <p:nvPr/>
        </p:nvGrpSpPr>
        <p:grpSpPr>
          <a:xfrm>
            <a:off x="6758611" y="2284751"/>
            <a:ext cx="530640" cy="2156760"/>
            <a:chOff x="5378701" y="3236363"/>
            <a:chExt cx="530640" cy="21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6D06A0C-B03C-4336-AEC6-F2E637679A1D}"/>
                    </a:ext>
                  </a:extLst>
                </p14:cNvPr>
                <p14:cNvContentPartPr/>
                <p14:nvPr/>
              </p14:nvContentPartPr>
              <p14:xfrm>
                <a:off x="5378701" y="3281723"/>
                <a:ext cx="73440" cy="2081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6D06A0C-B03C-4336-AEC6-F2E637679A1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42877" y="3245723"/>
                  <a:ext cx="144731" cy="21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6729961-722A-44E3-9AEF-F6FECF5D10CB}"/>
                    </a:ext>
                  </a:extLst>
                </p14:cNvPr>
                <p14:cNvContentPartPr/>
                <p14:nvPr/>
              </p14:nvContentPartPr>
              <p14:xfrm>
                <a:off x="5397421" y="3256523"/>
                <a:ext cx="417600" cy="71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6729961-722A-44E3-9AEF-F6FECF5D10C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61421" y="3220523"/>
                  <a:ext cx="4892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AA4C453-D5BC-4B9C-82A0-D231A4A2B8A5}"/>
                    </a:ext>
                  </a:extLst>
                </p14:cNvPr>
                <p14:cNvContentPartPr/>
                <p14:nvPr/>
              </p14:nvContentPartPr>
              <p14:xfrm>
                <a:off x="5814661" y="3236363"/>
                <a:ext cx="94680" cy="2156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AA4C453-D5BC-4B9C-82A0-D231A4A2B8A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778661" y="3200363"/>
                  <a:ext cx="166320" cy="22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68CF14A-D7B8-4543-B864-19D5F7143697}"/>
                    </a:ext>
                  </a:extLst>
                </p14:cNvPr>
                <p14:cNvContentPartPr/>
                <p14:nvPr/>
              </p14:nvContentPartPr>
              <p14:xfrm>
                <a:off x="5438101" y="5302403"/>
                <a:ext cx="459360" cy="72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68CF14A-D7B8-4543-B864-19D5F714369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02101" y="5266580"/>
                  <a:ext cx="531000" cy="144007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9B82FD-26CD-4F3A-BC41-C45E5ACB9C11}"/>
              </a:ext>
            </a:extLst>
          </p:cNvPr>
          <p:cNvGrpSpPr/>
          <p:nvPr/>
        </p:nvGrpSpPr>
        <p:grpSpPr>
          <a:xfrm>
            <a:off x="5435641" y="2950031"/>
            <a:ext cx="678240" cy="179640"/>
            <a:chOff x="4084531" y="3630923"/>
            <a:chExt cx="678240" cy="17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970B808-7194-486F-BA75-F4CBD1D75CC7}"/>
                    </a:ext>
                  </a:extLst>
                </p14:cNvPr>
                <p14:cNvContentPartPr/>
                <p14:nvPr/>
              </p14:nvContentPartPr>
              <p14:xfrm>
                <a:off x="4120171" y="3687803"/>
                <a:ext cx="642600" cy="37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970B808-7194-486F-BA75-F4CBD1D75CC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84171" y="3651457"/>
                  <a:ext cx="714240" cy="1101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4D2868A-88CA-4BF5-8538-A73A60B7201E}"/>
                    </a:ext>
                  </a:extLst>
                </p14:cNvPr>
                <p14:cNvContentPartPr/>
                <p14:nvPr/>
              </p14:nvContentPartPr>
              <p14:xfrm>
                <a:off x="4084531" y="3630923"/>
                <a:ext cx="155880" cy="1796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4D2868A-88CA-4BF5-8538-A73A60B7201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048531" y="3594923"/>
                  <a:ext cx="227520" cy="25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9AF952F-6CD7-41EA-9D8E-B0F67AF29939}"/>
              </a:ext>
            </a:extLst>
          </p:cNvPr>
          <p:cNvGrpSpPr/>
          <p:nvPr/>
        </p:nvGrpSpPr>
        <p:grpSpPr>
          <a:xfrm>
            <a:off x="4316401" y="3014471"/>
            <a:ext cx="555480" cy="408600"/>
            <a:chOff x="2965291" y="3695363"/>
            <a:chExt cx="555480" cy="40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84B8262-749B-4484-B14A-B386BEFD4929}"/>
                    </a:ext>
                  </a:extLst>
                </p14:cNvPr>
                <p14:cNvContentPartPr/>
                <p14:nvPr/>
              </p14:nvContentPartPr>
              <p14:xfrm>
                <a:off x="2965291" y="3695363"/>
                <a:ext cx="152640" cy="366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84B8262-749B-4484-B14A-B386BEFD492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929291" y="3659363"/>
                  <a:ext cx="22428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080FA93-D851-465D-80A8-C348A684C3EA}"/>
                    </a:ext>
                  </a:extLst>
                </p14:cNvPr>
                <p14:cNvContentPartPr/>
                <p14:nvPr/>
              </p14:nvContentPartPr>
              <p14:xfrm>
                <a:off x="3191731" y="3802283"/>
                <a:ext cx="136800" cy="165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080FA93-D851-465D-80A8-C348A684C3E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155731" y="3766283"/>
                  <a:ext cx="2084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FCF2EE3-ABC0-451B-AEE2-C4930556FF30}"/>
                    </a:ext>
                  </a:extLst>
                </p14:cNvPr>
                <p14:cNvContentPartPr/>
                <p14:nvPr/>
              </p14:nvContentPartPr>
              <p14:xfrm>
                <a:off x="3358411" y="3730283"/>
                <a:ext cx="162360" cy="373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FCF2EE3-ABC0-451B-AEE2-C4930556FF3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22411" y="3694283"/>
                  <a:ext cx="234000" cy="445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7EB209F-0A45-4C43-95B5-1BD666822A8C}"/>
                  </a:ext>
                </a:extLst>
              </p14:cNvPr>
              <p14:cNvContentPartPr/>
              <p14:nvPr/>
            </p14:nvContentPartPr>
            <p14:xfrm>
              <a:off x="6868801" y="4932323"/>
              <a:ext cx="12240" cy="338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7EB209F-0A45-4C43-95B5-1BD666822A8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831710" y="4896361"/>
                <a:ext cx="86051" cy="409604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50A41202-6885-4D92-8963-DAC3EC42ED8E}"/>
              </a:ext>
            </a:extLst>
          </p:cNvPr>
          <p:cNvGrpSpPr/>
          <p:nvPr/>
        </p:nvGrpSpPr>
        <p:grpSpPr>
          <a:xfrm>
            <a:off x="6847561" y="4883363"/>
            <a:ext cx="1854360" cy="462960"/>
            <a:chOff x="5496451" y="4920443"/>
            <a:chExt cx="1854360" cy="462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06466A1-E1A8-42A4-B3CF-C47010C30A72}"/>
                    </a:ext>
                  </a:extLst>
                </p14:cNvPr>
                <p14:cNvContentPartPr/>
                <p14:nvPr/>
              </p14:nvContentPartPr>
              <p14:xfrm>
                <a:off x="5496451" y="4920443"/>
                <a:ext cx="476640" cy="462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06466A1-E1A8-42A4-B3CF-C47010C30A7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60424" y="4884415"/>
                  <a:ext cx="548334" cy="534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4AB1CCD-0F38-4BCC-BE58-D2BD2BC75D53}"/>
                    </a:ext>
                  </a:extLst>
                </p14:cNvPr>
                <p14:cNvContentPartPr/>
                <p14:nvPr/>
              </p14:nvContentPartPr>
              <p14:xfrm>
                <a:off x="6212851" y="4986323"/>
                <a:ext cx="300960" cy="284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4AB1CCD-0F38-4BCC-BE58-D2BD2BC75D5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176894" y="4950323"/>
                  <a:ext cx="372514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53EB25C-2904-42D9-9637-95DFE6594CA7}"/>
                    </a:ext>
                  </a:extLst>
                </p14:cNvPr>
                <p14:cNvContentPartPr/>
                <p14:nvPr/>
              </p14:nvContentPartPr>
              <p14:xfrm>
                <a:off x="6612451" y="5042483"/>
                <a:ext cx="198720" cy="197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53EB25C-2904-42D9-9637-95DFE6594CA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576451" y="5006483"/>
                  <a:ext cx="2703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2162272-E82B-4491-BA79-A57D1C85630A}"/>
                    </a:ext>
                  </a:extLst>
                </p14:cNvPr>
                <p14:cNvContentPartPr/>
                <p14:nvPr/>
              </p14:nvContentPartPr>
              <p14:xfrm>
                <a:off x="6901531" y="4985243"/>
                <a:ext cx="69840" cy="257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2162272-E82B-4491-BA79-A57D1C85630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865531" y="4949243"/>
                  <a:ext cx="14148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6E678FB-FE51-489F-A413-8B47B5962397}"/>
                    </a:ext>
                  </a:extLst>
                </p14:cNvPr>
                <p14:cNvContentPartPr/>
                <p14:nvPr/>
              </p14:nvContentPartPr>
              <p14:xfrm>
                <a:off x="6811891" y="5076323"/>
                <a:ext cx="227880" cy="417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6E678FB-FE51-489F-A413-8B47B596239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775891" y="5040323"/>
                  <a:ext cx="29952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F97DDAA-6D99-43DA-8D3D-E1FB3914ADB7}"/>
                    </a:ext>
                  </a:extLst>
                </p14:cNvPr>
                <p14:cNvContentPartPr/>
                <p14:nvPr/>
              </p14:nvContentPartPr>
              <p14:xfrm>
                <a:off x="7108891" y="5031683"/>
                <a:ext cx="241920" cy="198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F97DDAA-6D99-43DA-8D3D-E1FB3914ADB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72891" y="4995748"/>
                  <a:ext cx="313560" cy="27023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A9B057-0223-4A5C-8484-AA66761E1C3F}"/>
              </a:ext>
            </a:extLst>
          </p:cNvPr>
          <p:cNvGrpSpPr/>
          <p:nvPr/>
        </p:nvGrpSpPr>
        <p:grpSpPr>
          <a:xfrm>
            <a:off x="1585051" y="2830643"/>
            <a:ext cx="1398240" cy="489240"/>
            <a:chOff x="1585051" y="2830643"/>
            <a:chExt cx="1398240" cy="48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E63FE4E-ECB3-44FD-AF65-F27ACD2CED24}"/>
                    </a:ext>
                  </a:extLst>
                </p14:cNvPr>
                <p14:cNvContentPartPr/>
                <p14:nvPr/>
              </p14:nvContentPartPr>
              <p14:xfrm>
                <a:off x="1585051" y="3089843"/>
                <a:ext cx="207720" cy="230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E63FE4E-ECB3-44FD-AF65-F27ACD2CED2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49051" y="3054203"/>
                  <a:ext cx="2793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FCFB1C5-C312-4C8D-B9F5-F24F0F16790E}"/>
                    </a:ext>
                  </a:extLst>
                </p14:cNvPr>
                <p14:cNvContentPartPr/>
                <p14:nvPr/>
              </p14:nvContentPartPr>
              <p14:xfrm>
                <a:off x="1870171" y="3128723"/>
                <a:ext cx="131040" cy="1537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FCFB1C5-C312-4C8D-B9F5-F24F0F16790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834531" y="3093083"/>
                  <a:ext cx="2026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52BC9E0-B84E-4194-95A5-183FBEE9CBDB}"/>
                    </a:ext>
                  </a:extLst>
                </p14:cNvPr>
                <p14:cNvContentPartPr/>
                <p14:nvPr/>
              </p14:nvContentPartPr>
              <p14:xfrm>
                <a:off x="2118931" y="2830643"/>
                <a:ext cx="161640" cy="463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52BC9E0-B84E-4194-95A5-183FBEE9CBD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082931" y="2794643"/>
                  <a:ext cx="23328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60237D3-B439-4499-9DF7-045EFBE188A9}"/>
                    </a:ext>
                  </a:extLst>
                </p14:cNvPr>
                <p14:cNvContentPartPr/>
                <p14:nvPr/>
              </p14:nvContentPartPr>
              <p14:xfrm>
                <a:off x="2377051" y="3211883"/>
                <a:ext cx="193680" cy="22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60237D3-B439-4499-9DF7-045EFBE188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341051" y="3175883"/>
                  <a:ext cx="26532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3536208-27CF-498C-ADED-8C3F25811543}"/>
                    </a:ext>
                  </a:extLst>
                </p14:cNvPr>
                <p14:cNvContentPartPr/>
                <p14:nvPr/>
              </p14:nvContentPartPr>
              <p14:xfrm>
                <a:off x="2698531" y="3069683"/>
                <a:ext cx="25200" cy="192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3536208-27CF-498C-ADED-8C3F2581154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662891" y="3034043"/>
                  <a:ext cx="9684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C3684B6-7E7F-49A3-9D36-7A67E323C0A6}"/>
                    </a:ext>
                  </a:extLst>
                </p14:cNvPr>
                <p14:cNvContentPartPr/>
                <p14:nvPr/>
              </p14:nvContentPartPr>
              <p14:xfrm>
                <a:off x="2728051" y="2933963"/>
                <a:ext cx="10800" cy="554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C3684B6-7E7F-49A3-9D36-7A67E323C0A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692411" y="2897963"/>
                  <a:ext cx="824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83C7CB9-4599-41E5-B762-B2C80A916D05}"/>
                    </a:ext>
                  </a:extLst>
                </p14:cNvPr>
                <p14:cNvContentPartPr/>
                <p14:nvPr/>
              </p14:nvContentPartPr>
              <p14:xfrm>
                <a:off x="2847211" y="3085523"/>
                <a:ext cx="136080" cy="185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83C7CB9-4599-41E5-B762-B2C80A916D05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811211" y="3049883"/>
                  <a:ext cx="207720" cy="25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4C7159F-2FC2-41F0-964A-4AA80DD1A273}"/>
              </a:ext>
            </a:extLst>
          </p:cNvPr>
          <p:cNvGrpSpPr/>
          <p:nvPr/>
        </p:nvGrpSpPr>
        <p:grpSpPr>
          <a:xfrm>
            <a:off x="3087331" y="3092003"/>
            <a:ext cx="368280" cy="204120"/>
            <a:chOff x="3087331" y="3092003"/>
            <a:chExt cx="368280" cy="20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51EB945-3BCE-4953-99FA-3F5CBB4511B3}"/>
                    </a:ext>
                  </a:extLst>
                </p14:cNvPr>
                <p14:cNvContentPartPr/>
                <p14:nvPr/>
              </p14:nvContentPartPr>
              <p14:xfrm>
                <a:off x="3087331" y="3092003"/>
                <a:ext cx="197280" cy="2041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51EB945-3BCE-4953-99FA-3F5CBB4511B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051691" y="3056003"/>
                  <a:ext cx="26892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574A164-5185-4F11-A256-301EE48D445D}"/>
                    </a:ext>
                  </a:extLst>
                </p14:cNvPr>
                <p14:cNvContentPartPr/>
                <p14:nvPr/>
              </p14:nvContentPartPr>
              <p14:xfrm>
                <a:off x="3284971" y="3121163"/>
                <a:ext cx="170640" cy="1609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574A164-5185-4F11-A256-301EE48D445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249331" y="3085523"/>
                  <a:ext cx="242280" cy="23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1B4D396-EB83-42C3-A8CB-B5CD83F3B59B}"/>
                  </a:ext>
                </a:extLst>
              </p14:cNvPr>
              <p14:cNvContentPartPr/>
              <p14:nvPr/>
            </p14:nvContentPartPr>
            <p14:xfrm>
              <a:off x="6945811" y="5070203"/>
              <a:ext cx="291600" cy="18648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1B4D396-EB83-42C3-A8CB-B5CD83F3B59B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910171" y="5034203"/>
                <a:ext cx="363240" cy="25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B2D3DEF7-0870-4915-9A87-F44ADF3A8C52}"/>
              </a:ext>
            </a:extLst>
          </p:cNvPr>
          <p:cNvGrpSpPr/>
          <p:nvPr/>
        </p:nvGrpSpPr>
        <p:grpSpPr>
          <a:xfrm>
            <a:off x="6828091" y="3893723"/>
            <a:ext cx="439920" cy="293400"/>
            <a:chOff x="6828091" y="3893723"/>
            <a:chExt cx="439920" cy="29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6984424-0F68-4952-A855-52DAF4624736}"/>
                    </a:ext>
                  </a:extLst>
                </p14:cNvPr>
                <p14:cNvContentPartPr/>
                <p14:nvPr/>
              </p14:nvContentPartPr>
              <p14:xfrm>
                <a:off x="6828091" y="4130963"/>
                <a:ext cx="439920" cy="561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6984424-0F68-4952-A855-52DAF462473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92451" y="4094963"/>
                  <a:ext cx="51156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CEED3C6-FE1C-461F-9137-0AA4FCCA9838}"/>
                    </a:ext>
                  </a:extLst>
                </p14:cNvPr>
                <p14:cNvContentPartPr/>
                <p14:nvPr/>
              </p14:nvContentPartPr>
              <p14:xfrm>
                <a:off x="6974251" y="3893723"/>
                <a:ext cx="155520" cy="1839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CEED3C6-FE1C-461F-9137-0AA4FCCA983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38251" y="3858083"/>
                  <a:ext cx="227160" cy="25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6601D02-70D0-4698-A2A6-D34AC86CD835}"/>
              </a:ext>
            </a:extLst>
          </p:cNvPr>
          <p:cNvGrpSpPr/>
          <p:nvPr/>
        </p:nvGrpSpPr>
        <p:grpSpPr>
          <a:xfrm>
            <a:off x="3457771" y="2972123"/>
            <a:ext cx="765360" cy="347040"/>
            <a:chOff x="3457771" y="2972123"/>
            <a:chExt cx="765360" cy="3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730F570-B5C2-445D-8B16-FA71F1E26B87}"/>
                    </a:ext>
                  </a:extLst>
                </p14:cNvPr>
                <p14:cNvContentPartPr/>
                <p14:nvPr/>
              </p14:nvContentPartPr>
              <p14:xfrm>
                <a:off x="3565771" y="2972123"/>
                <a:ext cx="135000" cy="293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730F570-B5C2-445D-8B16-FA71F1E26B8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30131" y="2936123"/>
                  <a:ext cx="20664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E7BC946-4584-4148-AE64-15E1C8E32FA5}"/>
                    </a:ext>
                  </a:extLst>
                </p14:cNvPr>
                <p14:cNvContentPartPr/>
                <p14:nvPr/>
              </p14:nvContentPartPr>
              <p14:xfrm>
                <a:off x="3457771" y="3090923"/>
                <a:ext cx="232560" cy="20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E7BC946-4584-4148-AE64-15E1C8E32FA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421771" y="3054923"/>
                  <a:ext cx="30420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3E4ECE8-3E6A-418F-B8C6-F5C3929F02C2}"/>
                    </a:ext>
                  </a:extLst>
                </p14:cNvPr>
                <p14:cNvContentPartPr/>
                <p14:nvPr/>
              </p14:nvContentPartPr>
              <p14:xfrm>
                <a:off x="3807691" y="3159683"/>
                <a:ext cx="5040" cy="151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3E4ECE8-3E6A-418F-B8C6-F5C3929F02C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771691" y="3124043"/>
                  <a:ext cx="766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19E3C08-96F8-4571-843C-8D26E3DBE116}"/>
                    </a:ext>
                  </a:extLst>
                </p14:cNvPr>
                <p14:cNvContentPartPr/>
                <p14:nvPr/>
              </p14:nvContentPartPr>
              <p14:xfrm>
                <a:off x="3817051" y="3038003"/>
                <a:ext cx="1440" cy="162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19E3C08-96F8-4571-843C-8D26E3DBE11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781411" y="3002003"/>
                  <a:ext cx="7308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8063E2D-B545-40AB-AAF4-B90BF013BD20}"/>
                    </a:ext>
                  </a:extLst>
                </p14:cNvPr>
                <p14:cNvContentPartPr/>
                <p14:nvPr/>
              </p14:nvContentPartPr>
              <p14:xfrm>
                <a:off x="3911371" y="3117563"/>
                <a:ext cx="126720" cy="1425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8063E2D-B545-40AB-AAF4-B90BF013BD2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875371" y="3081923"/>
                  <a:ext cx="19836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2591EAA-E416-4D30-833B-EE93EA49E680}"/>
                    </a:ext>
                  </a:extLst>
                </p14:cNvPr>
                <p14:cNvContentPartPr/>
                <p14:nvPr/>
              </p14:nvContentPartPr>
              <p14:xfrm>
                <a:off x="4118731" y="3126563"/>
                <a:ext cx="104400" cy="1926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2591EAA-E416-4D30-833B-EE93EA49E68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082731" y="3090923"/>
                  <a:ext cx="176040" cy="264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3713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EB6AD-0E62-4A3A-88A0-AFFEB70DF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set of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A73F2-9F28-49D9-9097-066F9506F6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l, r = 0,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vol = [100, 100]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muted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b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</a:b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b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muted: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0, 0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else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nl-NL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vol[l], vol[r]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96795-8624-4B5B-AFA4-265299FA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125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3149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F845F-C0D3-442A-9942-2E35A53B5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set of states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388C-26B9-460D-B511-0455067D1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l, r = 0,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vol = [100, 100]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vol_inactive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[0, 0]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muted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nl-NL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vol[l], vol[r]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765A0-2D51-4E4E-9ED4-5633B005D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126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1350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AD50-ED1A-4DCE-8DDC-99E4A95B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Toggle </a:t>
            </a:r>
            <a:r>
              <a:rPr lang="en-US" dirty="0">
                <a:sym typeface="Wingdings" panose="05000000000000000000" pitchFamily="2" charset="2"/>
              </a:rPr>
              <a:t> swap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94AB-087C-4559-93E1-14E933682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mute_toggle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nonlocal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muted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_, muted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.checkbox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'Mute'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muted)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48A96-3C96-4B8C-9554-FCE16426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127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1785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AD50-ED1A-4DCE-8DDC-99E4A95B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Toggle </a:t>
            </a:r>
            <a:r>
              <a:rPr lang="en-US" dirty="0">
                <a:sym typeface="Wingdings" panose="05000000000000000000" pitchFamily="2" charset="2"/>
              </a:rPr>
              <a:t> swap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D94AB-087C-4559-93E1-14E933682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09041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mute_toggle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nonlocal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muted, vol,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vol_inactive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clicked, muted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.checkbox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'Mute'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muted)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clicked: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vol, vol_inactive = vol_inactive, vol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48A96-3C96-4B8C-9554-FCE16426F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128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417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8A8DE-E86B-4542-8B18-967E3211E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Sliding both channels to 0 implies muting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281D3-95F2-41E2-9491-771A868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8000"/>
                </a:solidFill>
                <a:latin typeface="Cascadia Code" panose="020B0609020000020004" pitchFamily="49" charset="0"/>
              </a:rPr>
              <a:t># ...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vol[r] = slider(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'##r'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vol[r])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.same_line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vol[l]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vol[r]: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muted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vol_inactive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[0, 0]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1CBF4-9ECF-42C0-A4D5-B551B2CD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129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578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2FDD3B8-03E5-4FEC-AE8F-3FCD73D1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 can use a different abstraction</a:t>
            </a:r>
            <a:endParaRPr lang="en-US" dirty="0"/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B15D1812-0DC8-4195-8355-C8553A687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Signal-slot/event-callback model hides states</a:t>
            </a:r>
          </a:p>
          <a:p>
            <a:r>
              <a:rPr lang="en-US" sz="2800" dirty="0"/>
              <a:t>States are important</a:t>
            </a:r>
          </a:p>
          <a:p>
            <a:r>
              <a:rPr lang="en-US" sz="2800" dirty="0"/>
              <a:t>Let users play with their states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49475A-034B-4C6A-8706-716D2562C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18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1D83F-7013-44FF-A72D-E796C767D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Finished</a:t>
            </a:r>
          </a:p>
        </p:txBody>
      </p:sp>
      <p:pic>
        <p:nvPicPr>
          <p:cNvPr id="5" name="pyimgui 4 final">
            <a:hlinkClick r:id="" action="ppaction://media"/>
            <a:extLst>
              <a:ext uri="{FF2B5EF4-FFF2-40B4-BE49-F238E27FC236}">
                <a16:creationId xmlns:a16="http://schemas.microsoft.com/office/drawing/2014/main" id="{60C7D75F-145A-4CC4-A27D-5FBB1AD18C0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7875" y="1825625"/>
            <a:ext cx="3016250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A9D86-67A5-4F24-83D5-05729ED9A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130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58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88DA7A-8709-4617-A6B1-A587BE9CD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4F6183-146E-4196-BBA8-D135B0DD2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Timer and Animation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D968D-6410-400F-8D13-A24CB2DA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131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0843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377A7-C627-492D-A730-5DD3AEE87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schedule a work in </a:t>
            </a:r>
            <a:r>
              <a:rPr lang="en-US" dirty="0" err="1"/>
              <a:t>ImGUI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D84F4-6AC7-4768-977B-0B28CF902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Executor?</a:t>
            </a:r>
          </a:p>
          <a:p>
            <a:r>
              <a:rPr lang="en-US" dirty="0"/>
              <a:t>Polling?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BE14C-96F2-4944-A586-1044AE5B2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132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2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B3473-A554-4753-891F-B08704A8E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ImGUI</a:t>
            </a:r>
            <a:r>
              <a:rPr lang="en-US" dirty="0"/>
              <a:t> has a “Planck time”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74162-B0FF-4CDB-90C1-F7187E86D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Duration of a frame = 1s / fps</a:t>
            </a:r>
          </a:p>
          <a:p>
            <a:r>
              <a:rPr lang="en-US" dirty="0"/>
              <a:t>Elapsed </a:t>
            </a:r>
            <a:r>
              <a:rPr lang="en-US" i="1" dirty="0"/>
              <a:t>N</a:t>
            </a:r>
            <a:r>
              <a:rPr lang="en-US" dirty="0"/>
              <a:t> frames = elapsed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6F008A"/>
                </a:solidFill>
                <a:latin typeface="Cascadia Code" panose="020B0609020000020004" pitchFamily="49" charset="0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N /</a:t>
            </a:r>
            <a:r>
              <a:rPr lang="en-US" dirty="0">
                <a:solidFill>
                  <a:srgbClr val="6F008A"/>
                </a:solidFill>
                <a:latin typeface="Cascadia Code" panose="020B0609020000020004" pitchFamily="49" charset="0"/>
              </a:rPr>
              <a:t> </a:t>
            </a: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.get_io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().framerate</a:t>
            </a:r>
            <a:b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</a:br>
            <a:br>
              <a:rPr lang="en-US" dirty="0"/>
            </a:br>
            <a:r>
              <a:rPr lang="en-US" dirty="0"/>
              <a:t>seconds</a:t>
            </a:r>
            <a:endParaRPr lang="en-US" dirty="0">
              <a:solidFill>
                <a:srgbClr val="000000"/>
              </a:solidFill>
              <a:latin typeface="Cascadia Code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EA0401-FF70-4814-BCFA-6F8AA5B43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133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8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70079-4EF8-4127-A0EB-61867BBFC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916D8-EBD1-4E03-A4CA-E9CD6A3B7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 list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draw_list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.get_window_draw_list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  <a:b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draw_list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.get_overlay_draw_list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  <a:br>
              <a:rPr lang="en-US" dirty="0"/>
            </a:br>
            <a:endParaRPr lang="en-US" dirty="0"/>
          </a:p>
          <a:p>
            <a:r>
              <a:rPr lang="en-US" dirty="0"/>
              <a:t>Methods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add_line</a:t>
            </a:r>
            <a:r>
              <a:rPr lang="en-US" dirty="0"/>
              <a:t>, </a:t>
            </a:r>
            <a:r>
              <a:rPr lang="en-US" dirty="0" err="1"/>
              <a:t>add_rect</a:t>
            </a:r>
            <a:r>
              <a:rPr lang="en-US" dirty="0"/>
              <a:t>, </a:t>
            </a:r>
            <a:r>
              <a:rPr lang="en-US" dirty="0" err="1"/>
              <a:t>add_circle</a:t>
            </a:r>
            <a:r>
              <a:rPr lang="en-US" dirty="0"/>
              <a:t>, </a:t>
            </a:r>
            <a:r>
              <a:rPr lang="en-US" dirty="0" err="1"/>
              <a:t>add_text</a:t>
            </a:r>
            <a:r>
              <a:rPr lang="en-US" dirty="0"/>
              <a:t>, </a:t>
            </a:r>
            <a:r>
              <a:rPr lang="en-US" dirty="0" err="1"/>
              <a:t>add_image</a:t>
            </a:r>
            <a:r>
              <a:rPr lang="en-US" dirty="0"/>
              <a:t>,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86B435-51CE-46A5-B672-378032C4E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134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88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00EAA-4795-4602-977D-38D6A76EA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5AD92-D7A4-4278-906B-2D8CB8E38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refresh fast enough, anything can turn into animation</a:t>
            </a:r>
          </a:p>
          <a:p>
            <a:r>
              <a:rPr lang="en-US" dirty="0"/>
              <a:t>A matter of what to draw and </a:t>
            </a:r>
            <a:r>
              <a:rPr lang="en-US" i="1" dirty="0"/>
              <a:t>when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262B4B-005B-4244-A252-08B3E7A8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135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53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E682D-62E2-478B-9EE3-B09BE51F4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of animation</a:t>
            </a:r>
          </a:p>
        </p:txBody>
      </p:sp>
      <p:pic>
        <p:nvPicPr>
          <p:cNvPr id="5" name="pyimgui animate">
            <a:hlinkClick r:id="" action="ppaction://media"/>
            <a:extLst>
              <a:ext uri="{FF2B5EF4-FFF2-40B4-BE49-F238E27FC236}">
                <a16:creationId xmlns:a16="http://schemas.microsoft.com/office/drawing/2014/main" id="{EA4C9BA1-5125-40DC-86C6-A981B8CF999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0801" y="2010747"/>
            <a:ext cx="4350397" cy="37510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9EBD4-4052-4123-9C91-52AA0E820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136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82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4D0E-0FC6-4ADB-885F-4EDC3668B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F5131-8F94-46DA-A853-0F2E52057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fps = </a:t>
            </a:r>
            <a:r>
              <a:rPr lang="it-IT" sz="2800" dirty="0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it-IT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.get_io().framerate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elapsed =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self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.__count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/ fps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elapsed % .7 &lt; .5: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            self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.__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draw_border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elapsed &gt; 2.: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self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.__init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__()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self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.__count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+= 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4823D5-51D0-484C-9A60-D5FD53782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137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7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E8CD8-AC2B-4154-9439-9B64F0641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0CB638-058E-4FE8-AD41-289DC4E1B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ImGUI</a:t>
            </a:r>
            <a:r>
              <a:rPr lang="en-US" dirty="0"/>
              <a:t> exposes states rather than events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ImGUI</a:t>
            </a:r>
            <a:r>
              <a:rPr lang="en-US" dirty="0"/>
              <a:t> is suitable for GUI that follows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Design </a:t>
            </a:r>
            <a:r>
              <a:rPr lang="en-US" dirty="0" err="1"/>
              <a:t>ImGUI</a:t>
            </a:r>
            <a:r>
              <a:rPr lang="en-US" dirty="0"/>
              <a:t> widgets ≈ design data structures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Have fun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FC5B9-5E49-4DC3-A3A5-E256F8E2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138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54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0BD2E8-AA49-477E-9E34-38B48837D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D02576-0493-4039-B7D3-ECA80F91E1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   @lichray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D7F6B-DFD0-4E5B-8BA0-8D81FC12C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139</a:t>
            </a:fld>
            <a:endParaRPr lang="en-US" dirty="0">
              <a:solidFill>
                <a:srgbClr val="888888"/>
              </a:solidFill>
            </a:endParaRPr>
          </a:p>
        </p:txBody>
      </p:sp>
      <p:pic>
        <p:nvPicPr>
          <p:cNvPr id="10" name="Picture 9" descr="Tweet to">
            <a:extLst>
              <a:ext uri="{FF2B5EF4-FFF2-40B4-BE49-F238E27FC236}">
                <a16:creationId xmlns:a16="http://schemas.microsoft.com/office/drawing/2014/main" id="{BEAAE7E1-E1CC-4056-BC4C-7221C59AB09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864" y="4664654"/>
            <a:ext cx="321317" cy="25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545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A1D4-C8D8-4469-8E93-7CB8B3BB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has a binary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C904B-40F0-4637-A371-F0B0FD1E0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QPushButton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(widget)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next_btn.setText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next_btn.clicked.connect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(callback)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A75A7F-DBF3-4DE9-B9CA-801EBCC85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14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6F84F0C-B25E-4CCA-B1E2-5255E15CFF52}"/>
              </a:ext>
            </a:extLst>
          </p:cNvPr>
          <p:cNvGrpSpPr/>
          <p:nvPr/>
        </p:nvGrpSpPr>
        <p:grpSpPr>
          <a:xfrm>
            <a:off x="2742061" y="3448403"/>
            <a:ext cx="1213200" cy="885960"/>
            <a:chOff x="2742061" y="3448403"/>
            <a:chExt cx="1213200" cy="88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6A6951B-1296-432E-BB34-3CD795AD85A5}"/>
                    </a:ext>
                  </a:extLst>
                </p14:cNvPr>
                <p14:cNvContentPartPr/>
                <p14:nvPr/>
              </p14:nvContentPartPr>
              <p14:xfrm>
                <a:off x="2742061" y="3448403"/>
                <a:ext cx="351720" cy="2404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6A6951B-1296-432E-BB34-3CD795AD85A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706421" y="3412403"/>
                  <a:ext cx="42336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9A2E936-5719-4320-8480-BA6C81A4F276}"/>
                    </a:ext>
                  </a:extLst>
                </p14:cNvPr>
                <p14:cNvContentPartPr/>
                <p14:nvPr/>
              </p14:nvContentPartPr>
              <p14:xfrm>
                <a:off x="2790661" y="3499163"/>
                <a:ext cx="1164600" cy="835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9A2E936-5719-4320-8480-BA6C81A4F27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754661" y="3463523"/>
                  <a:ext cx="1236240" cy="90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838A39E7-7739-4543-A9C7-881DB8F0CD4F}"/>
              </a:ext>
            </a:extLst>
          </p:cNvPr>
          <p:cNvGrpSpPr/>
          <p:nvPr/>
        </p:nvGrpSpPr>
        <p:grpSpPr>
          <a:xfrm>
            <a:off x="4706941" y="3700043"/>
            <a:ext cx="1697760" cy="1572480"/>
            <a:chOff x="4706941" y="3700043"/>
            <a:chExt cx="1697760" cy="157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647B71E-3D49-4645-B02E-A1123E31D824}"/>
                    </a:ext>
                  </a:extLst>
                </p14:cNvPr>
                <p14:cNvContentPartPr/>
                <p14:nvPr/>
              </p14:nvContentPartPr>
              <p14:xfrm>
                <a:off x="4851661" y="3876803"/>
                <a:ext cx="151200" cy="5115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647B71E-3D49-4645-B02E-A1123E31D82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16021" y="3841163"/>
                  <a:ext cx="222840" cy="58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4172010-ED37-453F-AC3A-8EA89AE14EB6}"/>
                    </a:ext>
                  </a:extLst>
                </p14:cNvPr>
                <p14:cNvContentPartPr/>
                <p14:nvPr/>
              </p14:nvContentPartPr>
              <p14:xfrm>
                <a:off x="5107621" y="4160123"/>
                <a:ext cx="51120" cy="1350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4172010-ED37-453F-AC3A-8EA89AE14EB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71981" y="4124123"/>
                  <a:ext cx="1227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1A45F030-6ECB-4511-8D40-E18CD1EA1331}"/>
                    </a:ext>
                  </a:extLst>
                </p14:cNvPr>
                <p14:cNvContentPartPr/>
                <p14:nvPr/>
              </p14:nvContentPartPr>
              <p14:xfrm>
                <a:off x="5087461" y="3989123"/>
                <a:ext cx="60480" cy="694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1A45F030-6ECB-4511-8D40-E18CD1EA133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51821" y="3953483"/>
                  <a:ext cx="1321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6940904-0CBF-4225-BC92-BD4BDD12B9AB}"/>
                    </a:ext>
                  </a:extLst>
                </p14:cNvPr>
                <p14:cNvContentPartPr/>
                <p14:nvPr/>
              </p14:nvContentPartPr>
              <p14:xfrm>
                <a:off x="5268901" y="4062563"/>
                <a:ext cx="110160" cy="18684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6940904-0CBF-4225-BC92-BD4BDD12B9A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232901" y="4026563"/>
                  <a:ext cx="18180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95C2B68-07DD-4273-A34F-E59C8E0791EC}"/>
                    </a:ext>
                  </a:extLst>
                </p14:cNvPr>
                <p14:cNvContentPartPr/>
                <p14:nvPr/>
              </p14:nvContentPartPr>
              <p14:xfrm>
                <a:off x="5371501" y="3778163"/>
                <a:ext cx="364680" cy="4698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95C2B68-07DD-4273-A34F-E59C8E0791E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335861" y="3742523"/>
                  <a:ext cx="43632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E437A44-1D0C-4E99-B718-1E5887E4FC28}"/>
                    </a:ext>
                  </a:extLst>
                </p14:cNvPr>
                <p14:cNvContentPartPr/>
                <p14:nvPr/>
              </p14:nvContentPartPr>
              <p14:xfrm>
                <a:off x="5778301" y="3989123"/>
                <a:ext cx="172440" cy="267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E437A44-1D0C-4E99-B718-1E5887E4FC2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742301" y="3953123"/>
                  <a:ext cx="24408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A6391082-FD66-48C5-B6B4-B686242F6905}"/>
                    </a:ext>
                  </a:extLst>
                </p14:cNvPr>
                <p14:cNvContentPartPr/>
                <p14:nvPr/>
              </p14:nvContentPartPr>
              <p14:xfrm>
                <a:off x="5984581" y="3700043"/>
                <a:ext cx="420120" cy="55044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A6391082-FD66-48C5-B6B4-B686242F690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948581" y="3664043"/>
                  <a:ext cx="491760" cy="62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82E5211-C35B-4294-8874-8481323D828F}"/>
                    </a:ext>
                  </a:extLst>
                </p14:cNvPr>
                <p14:cNvContentPartPr/>
                <p14:nvPr/>
              </p14:nvContentPartPr>
              <p14:xfrm>
                <a:off x="4706941" y="5088923"/>
                <a:ext cx="148680" cy="1836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82E5211-C35B-4294-8874-8481323D828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71301" y="5053283"/>
                  <a:ext cx="22032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7693782A-14A9-4596-92D3-19632730B977}"/>
                    </a:ext>
                  </a:extLst>
                </p14:cNvPr>
                <p14:cNvContentPartPr/>
                <p14:nvPr/>
              </p14:nvContentPartPr>
              <p14:xfrm>
                <a:off x="4923661" y="4975523"/>
                <a:ext cx="214920" cy="25164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7693782A-14A9-4596-92D3-19632730B97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88021" y="4939883"/>
                  <a:ext cx="286560" cy="32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E851B804-E216-4922-9DD3-75F89BFC3E2D}"/>
                  </a:ext>
                </a:extLst>
              </p14:cNvPr>
              <p14:cNvContentPartPr/>
              <p14:nvPr/>
            </p14:nvContentPartPr>
            <p14:xfrm>
              <a:off x="4457101" y="4231763"/>
              <a:ext cx="200880" cy="1980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E851B804-E216-4922-9DD3-75F89BFC3E2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421101" y="4195763"/>
                <a:ext cx="272520" cy="26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0" name="Group 139">
            <a:extLst>
              <a:ext uri="{FF2B5EF4-FFF2-40B4-BE49-F238E27FC236}">
                <a16:creationId xmlns:a16="http://schemas.microsoft.com/office/drawing/2014/main" id="{0244307A-8E8F-4B9A-9AFC-7A240F6313B2}"/>
              </a:ext>
            </a:extLst>
          </p:cNvPr>
          <p:cNvGrpSpPr/>
          <p:nvPr/>
        </p:nvGrpSpPr>
        <p:grpSpPr>
          <a:xfrm>
            <a:off x="5552941" y="4701923"/>
            <a:ext cx="720720" cy="435600"/>
            <a:chOff x="5552941" y="4701923"/>
            <a:chExt cx="720720" cy="43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3CD0905F-88B6-4384-8C3E-A20F3D2424B0}"/>
                    </a:ext>
                  </a:extLst>
                </p14:cNvPr>
                <p14:cNvContentPartPr/>
                <p14:nvPr/>
              </p14:nvContentPartPr>
              <p14:xfrm>
                <a:off x="5552941" y="4916123"/>
                <a:ext cx="246600" cy="2214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3CD0905F-88B6-4384-8C3E-A20F3D2424B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517301" y="4880483"/>
                  <a:ext cx="31824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9A878D8-A0C1-4B1E-8A31-48EE4E9BCD70}"/>
                    </a:ext>
                  </a:extLst>
                </p14:cNvPr>
                <p14:cNvContentPartPr/>
                <p14:nvPr/>
              </p14:nvContentPartPr>
              <p14:xfrm>
                <a:off x="5840941" y="4897043"/>
                <a:ext cx="113040" cy="1008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9A878D8-A0C1-4B1E-8A31-48EE4E9BCD7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805301" y="4861043"/>
                  <a:ext cx="1846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19F9DE44-5F62-44A9-987F-5A785BB9767E}"/>
                    </a:ext>
                  </a:extLst>
                </p14:cNvPr>
                <p14:cNvContentPartPr/>
                <p14:nvPr/>
              </p14:nvContentPartPr>
              <p14:xfrm>
                <a:off x="6164941" y="4701923"/>
                <a:ext cx="88560" cy="352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19F9DE44-5F62-44A9-987F-5A785BB9767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129301" y="4666283"/>
                  <a:ext cx="16020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E344DD3-700C-48C2-B897-57EAACA45533}"/>
                    </a:ext>
                  </a:extLst>
                </p14:cNvPr>
                <p14:cNvContentPartPr/>
                <p14:nvPr/>
              </p14:nvContentPartPr>
              <p14:xfrm>
                <a:off x="6054061" y="4763483"/>
                <a:ext cx="219600" cy="8748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E344DD3-700C-48C2-B897-57EAACA4553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18061" y="4727843"/>
                  <a:ext cx="291240" cy="15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B124B09-F026-42B3-9592-06A02D199E06}"/>
              </a:ext>
            </a:extLst>
          </p:cNvPr>
          <p:cNvGrpSpPr/>
          <p:nvPr/>
        </p:nvGrpSpPr>
        <p:grpSpPr>
          <a:xfrm>
            <a:off x="6932461" y="3938363"/>
            <a:ext cx="1800720" cy="938160"/>
            <a:chOff x="6932461" y="3938363"/>
            <a:chExt cx="1800720" cy="93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D68BCE6A-56F5-4198-86E4-666845C348E7}"/>
                    </a:ext>
                  </a:extLst>
                </p14:cNvPr>
                <p14:cNvContentPartPr/>
                <p14:nvPr/>
              </p14:nvContentPartPr>
              <p14:xfrm>
                <a:off x="6932461" y="4467563"/>
                <a:ext cx="268560" cy="408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D68BCE6A-56F5-4198-86E4-666845C348E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896821" y="4431923"/>
                  <a:ext cx="34020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C736DB8-EBCC-438C-8E70-544AF15FA24B}"/>
                    </a:ext>
                  </a:extLst>
                </p14:cNvPr>
                <p14:cNvContentPartPr/>
                <p14:nvPr/>
              </p14:nvContentPartPr>
              <p14:xfrm>
                <a:off x="7179061" y="4273523"/>
                <a:ext cx="173880" cy="55476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C736DB8-EBCC-438C-8E70-544AF15FA24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143421" y="4237523"/>
                  <a:ext cx="245520" cy="62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50928A7-28BA-447A-A9B5-65F57FE1C10B}"/>
                    </a:ext>
                  </a:extLst>
                </p14:cNvPr>
                <p14:cNvContentPartPr/>
                <p14:nvPr/>
              </p14:nvContentPartPr>
              <p14:xfrm>
                <a:off x="7384621" y="4453883"/>
                <a:ext cx="96840" cy="3661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50928A7-28BA-447A-A9B5-65F57FE1C10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348621" y="4417883"/>
                  <a:ext cx="16848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5505B64-AFCD-4F55-89EB-FCA5C6F24523}"/>
                    </a:ext>
                  </a:extLst>
                </p14:cNvPr>
                <p14:cNvContentPartPr/>
                <p14:nvPr/>
              </p14:nvContentPartPr>
              <p14:xfrm>
                <a:off x="7577221" y="4528043"/>
                <a:ext cx="136440" cy="1612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5505B64-AFCD-4F55-89EB-FCA5C6F2452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541221" y="4492403"/>
                  <a:ext cx="20808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85B69880-437B-46B7-92B6-D91A90AE8226}"/>
                    </a:ext>
                  </a:extLst>
                </p14:cNvPr>
                <p14:cNvContentPartPr/>
                <p14:nvPr/>
              </p14:nvContentPartPr>
              <p14:xfrm>
                <a:off x="7699261" y="4155803"/>
                <a:ext cx="101880" cy="49788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85B69880-437B-46B7-92B6-D91A90AE822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663261" y="4119803"/>
                  <a:ext cx="173520" cy="56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314D305-6CC4-4B07-BF26-63FB7DB75515}"/>
                    </a:ext>
                  </a:extLst>
                </p14:cNvPr>
                <p14:cNvContentPartPr/>
                <p14:nvPr/>
              </p14:nvContentPartPr>
              <p14:xfrm>
                <a:off x="7770901" y="4462883"/>
                <a:ext cx="281160" cy="691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314D305-6CC4-4B07-BF26-63FB7DB7551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734901" y="4427243"/>
                  <a:ext cx="3528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AEC5467-B0B7-4C05-BCE2-1304064F1255}"/>
                    </a:ext>
                  </a:extLst>
                </p14:cNvPr>
                <p14:cNvContentPartPr/>
                <p14:nvPr/>
              </p14:nvContentPartPr>
              <p14:xfrm>
                <a:off x="8118301" y="4388363"/>
                <a:ext cx="222480" cy="162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AEC5467-B0B7-4C05-BCE2-1304064F125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082661" y="4352723"/>
                  <a:ext cx="29412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3E70C72-496E-4C78-B070-34B5DE837BDA}"/>
                    </a:ext>
                  </a:extLst>
                </p14:cNvPr>
                <p14:cNvContentPartPr/>
                <p14:nvPr/>
              </p14:nvContentPartPr>
              <p14:xfrm>
                <a:off x="8291461" y="3991283"/>
                <a:ext cx="166680" cy="527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3E70C72-496E-4C78-B070-34B5DE837BD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255821" y="3955643"/>
                  <a:ext cx="23832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D127924-F69B-4366-BA99-6E6A99B3A767}"/>
                    </a:ext>
                  </a:extLst>
                </p14:cNvPr>
                <p14:cNvContentPartPr/>
                <p14:nvPr/>
              </p14:nvContentPartPr>
              <p14:xfrm>
                <a:off x="8423941" y="3938363"/>
                <a:ext cx="309240" cy="5932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D127924-F69B-4366-BA99-6E6A99B3A76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388301" y="3902363"/>
                  <a:ext cx="380880" cy="664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608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E2B06-64D9-4222-B79B-BDDE4B0EC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state = </a:t>
            </a:r>
            <a:r>
              <a:rPr lang="en-US" dirty="0" err="1"/>
              <a:t>boolean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E5B8A-88C7-45E0-8F07-830931913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QPushButton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(widget)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next_btn.setText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next_btn.is_clicked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CADFA-E501-41B2-9900-5E7112D1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15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32E3BE4-9473-42A2-960C-8E31F34FE373}"/>
              </a:ext>
            </a:extLst>
          </p:cNvPr>
          <p:cNvGrpSpPr/>
          <p:nvPr/>
        </p:nvGrpSpPr>
        <p:grpSpPr>
          <a:xfrm>
            <a:off x="5364661" y="3888683"/>
            <a:ext cx="2615040" cy="982800"/>
            <a:chOff x="5213461" y="3212243"/>
            <a:chExt cx="2615040" cy="98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817C19E-8077-4F2B-85C3-E1505DD6954A}"/>
                    </a:ext>
                  </a:extLst>
                </p14:cNvPr>
                <p14:cNvContentPartPr/>
                <p14:nvPr/>
              </p14:nvContentPartPr>
              <p14:xfrm>
                <a:off x="5213461" y="3716963"/>
                <a:ext cx="420120" cy="478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817C19E-8077-4F2B-85C3-E1505DD6954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177821" y="3681323"/>
                  <a:ext cx="49176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6B6440C9-59A3-4780-9DF3-9AA3ED6BD830}"/>
                    </a:ext>
                  </a:extLst>
                </p14:cNvPr>
                <p14:cNvContentPartPr/>
                <p14:nvPr/>
              </p14:nvContentPartPr>
              <p14:xfrm>
                <a:off x="5551861" y="3881843"/>
                <a:ext cx="177120" cy="208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6B6440C9-59A3-4780-9DF3-9AA3ED6BD83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516221" y="3846203"/>
                  <a:ext cx="2487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84A070B-683C-4C7A-BB65-AC8EC4E846A7}"/>
                    </a:ext>
                  </a:extLst>
                </p14:cNvPr>
                <p14:cNvContentPartPr/>
                <p14:nvPr/>
              </p14:nvContentPartPr>
              <p14:xfrm>
                <a:off x="5820421" y="3854483"/>
                <a:ext cx="235080" cy="179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84A070B-683C-4C7A-BB65-AC8EC4E846A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784781" y="3818843"/>
                  <a:ext cx="30672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20EC469-43BB-4FB8-B0D0-21460FFCF8B5}"/>
                    </a:ext>
                  </a:extLst>
                </p14:cNvPr>
                <p14:cNvContentPartPr/>
                <p14:nvPr/>
              </p14:nvContentPartPr>
              <p14:xfrm>
                <a:off x="6313261" y="3763403"/>
                <a:ext cx="320760" cy="183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20EC469-43BB-4FB8-B0D0-21460FFCF8B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277261" y="3727403"/>
                  <a:ext cx="3924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3D9C12A-883A-493A-9F0D-4A2DC2253D23}"/>
                    </a:ext>
                  </a:extLst>
                </p14:cNvPr>
                <p14:cNvContentPartPr/>
                <p14:nvPr/>
              </p14:nvContentPartPr>
              <p14:xfrm>
                <a:off x="6718621" y="3661163"/>
                <a:ext cx="207720" cy="1558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3D9C12A-883A-493A-9F0D-4A2DC2253D2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682981" y="3625523"/>
                  <a:ext cx="2793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4B2BAAB-5312-4C74-94F1-C63A3E6759A2}"/>
                    </a:ext>
                  </a:extLst>
                </p14:cNvPr>
                <p14:cNvContentPartPr/>
                <p14:nvPr/>
              </p14:nvContentPartPr>
              <p14:xfrm>
                <a:off x="7186261" y="3212243"/>
                <a:ext cx="642240" cy="5396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4B2BAAB-5312-4C74-94F1-C63A3E6759A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150621" y="3176243"/>
                  <a:ext cx="713880" cy="611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CAD7D90-0F84-445A-9922-BB889E2CBFC4}"/>
              </a:ext>
            </a:extLst>
          </p:cNvPr>
          <p:cNvGrpSpPr/>
          <p:nvPr/>
        </p:nvGrpSpPr>
        <p:grpSpPr>
          <a:xfrm>
            <a:off x="8365261" y="3635963"/>
            <a:ext cx="946440" cy="622800"/>
            <a:chOff x="8214061" y="2959523"/>
            <a:chExt cx="946440" cy="622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6BDD793-348B-4336-B25B-A482424CFBD0}"/>
                    </a:ext>
                  </a:extLst>
                </p14:cNvPr>
                <p14:cNvContentPartPr/>
                <p14:nvPr/>
              </p14:nvContentPartPr>
              <p14:xfrm>
                <a:off x="8294341" y="3314843"/>
                <a:ext cx="70920" cy="267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6BDD793-348B-4336-B25B-A482424CFBD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258701" y="3278843"/>
                  <a:ext cx="14256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451C40F-D05F-40CE-A40F-025C4E77948E}"/>
                    </a:ext>
                  </a:extLst>
                </p14:cNvPr>
                <p14:cNvContentPartPr/>
                <p14:nvPr/>
              </p14:nvContentPartPr>
              <p14:xfrm>
                <a:off x="8214061" y="3299723"/>
                <a:ext cx="344520" cy="1087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451C40F-D05F-40CE-A40F-025C4E77948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8178421" y="3264083"/>
                  <a:ext cx="4161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4309C3B-A985-4F86-B7C6-B881BF4D0F15}"/>
                    </a:ext>
                  </a:extLst>
                </p14:cNvPr>
                <p14:cNvContentPartPr/>
                <p14:nvPr/>
              </p14:nvContentPartPr>
              <p14:xfrm>
                <a:off x="8588821" y="2959523"/>
                <a:ext cx="207720" cy="5475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4309C3B-A985-4F86-B7C6-B881BF4D0F1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553181" y="2923523"/>
                  <a:ext cx="279360" cy="61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F61B420-B2AD-4988-A72A-F6F4C4B3E487}"/>
                    </a:ext>
                  </a:extLst>
                </p14:cNvPr>
                <p14:cNvContentPartPr/>
                <p14:nvPr/>
              </p14:nvContentPartPr>
              <p14:xfrm>
                <a:off x="8918941" y="3205403"/>
                <a:ext cx="23760" cy="236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F61B420-B2AD-4988-A72A-F6F4C4B3E48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883301" y="3169763"/>
                  <a:ext cx="954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4999981-5489-4C83-B82B-4B0E71DAF8E2}"/>
                    </a:ext>
                  </a:extLst>
                </p14:cNvPr>
                <p14:cNvContentPartPr/>
                <p14:nvPr/>
              </p14:nvContentPartPr>
              <p14:xfrm>
                <a:off x="9067621" y="3241403"/>
                <a:ext cx="92880" cy="228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4999981-5489-4C83-B82B-4B0E71DAF8E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031621" y="3205763"/>
                  <a:ext cx="164520" cy="299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859D9DA-0D3E-4AD7-A835-FA97D306CC03}"/>
                  </a:ext>
                </a:extLst>
              </p14:cNvPr>
              <p14:cNvContentPartPr/>
              <p14:nvPr/>
            </p14:nvContentPartPr>
            <p14:xfrm>
              <a:off x="9671341" y="3585923"/>
              <a:ext cx="169920" cy="3650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859D9DA-0D3E-4AD7-A835-FA97D306CC03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635341" y="3550283"/>
                <a:ext cx="24156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D6908C9-B039-434D-A5AA-E5B768837001}"/>
                  </a:ext>
                </a:extLst>
              </p14:cNvPr>
              <p14:cNvContentPartPr/>
              <p14:nvPr/>
            </p14:nvContentPartPr>
            <p14:xfrm>
              <a:off x="9783301" y="4195763"/>
              <a:ext cx="7560" cy="18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D6908C9-B039-434D-A5AA-E5B768837001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747301" y="4160123"/>
                <a:ext cx="79200" cy="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9408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6F3BA-0D97-47FE-833B-BCFFE37A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are running it in a loop?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75CF5-4829-411F-BB20-5D6A48582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QPushButton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(widget)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next_btn.setText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next_btn.is_clicked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A0CB4-5B8C-4C79-AC11-AC28F27D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16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581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6F3BA-0D97-47FE-833B-BCFFE37A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loop runs too fast!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75CF5-4829-411F-BB20-5D6A48582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poll_events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process_inputs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QPushButton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(widget)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next_btn.setText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next_btn.is_clicked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A0CB4-5B8C-4C79-AC11-AC28F27D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17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15A52C-57C2-4EA2-B4E0-75586F2700A2}"/>
              </a:ext>
            </a:extLst>
          </p:cNvPr>
          <p:cNvGrpSpPr/>
          <p:nvPr/>
        </p:nvGrpSpPr>
        <p:grpSpPr>
          <a:xfrm>
            <a:off x="5224981" y="1846763"/>
            <a:ext cx="2306160" cy="626040"/>
            <a:chOff x="5224981" y="1846763"/>
            <a:chExt cx="2306160" cy="62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4D19D48-84A2-439E-990B-05E47275C01B}"/>
                    </a:ext>
                  </a:extLst>
                </p14:cNvPr>
                <p14:cNvContentPartPr/>
                <p14:nvPr/>
              </p14:nvContentPartPr>
              <p14:xfrm>
                <a:off x="5240101" y="2049443"/>
                <a:ext cx="864000" cy="333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4D19D48-84A2-439E-990B-05E47275C01B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5204101" y="2013443"/>
                  <a:ext cx="93564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FB3DC02-EFF0-4B3C-8620-54BBC8428678}"/>
                    </a:ext>
                  </a:extLst>
                </p14:cNvPr>
                <p14:cNvContentPartPr/>
                <p14:nvPr/>
              </p14:nvContentPartPr>
              <p14:xfrm>
                <a:off x="5224981" y="2205323"/>
                <a:ext cx="239040" cy="2674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FB3DC02-EFF0-4B3C-8620-54BBC842867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88981" y="2169323"/>
                  <a:ext cx="31068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FC9FFD5-68C8-4177-BE5F-74E78C51702E}"/>
                    </a:ext>
                  </a:extLst>
                </p14:cNvPr>
                <p14:cNvContentPartPr/>
                <p14:nvPr/>
              </p14:nvContentPartPr>
              <p14:xfrm>
                <a:off x="6496861" y="1880603"/>
                <a:ext cx="159840" cy="2530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FC9FFD5-68C8-4177-BE5F-74E78C51702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460861" y="1844963"/>
                  <a:ext cx="23148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38AB96E-54A5-426E-AB55-424580AF44C1}"/>
                    </a:ext>
                  </a:extLst>
                </p14:cNvPr>
                <p14:cNvContentPartPr/>
                <p14:nvPr/>
              </p14:nvContentPartPr>
              <p14:xfrm>
                <a:off x="6742741" y="1882763"/>
                <a:ext cx="195480" cy="217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38AB96E-54A5-426E-AB55-424580AF44C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06741" y="1847123"/>
                  <a:ext cx="26712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E32D504-8C4B-4776-BEB8-181C34DA9E37}"/>
                    </a:ext>
                  </a:extLst>
                </p14:cNvPr>
                <p14:cNvContentPartPr/>
                <p14:nvPr/>
              </p14:nvContentPartPr>
              <p14:xfrm>
                <a:off x="7015621" y="1846763"/>
                <a:ext cx="199440" cy="241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E32D504-8C4B-4776-BEB8-181C34DA9E3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79621" y="1810763"/>
                  <a:ext cx="2710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4F2A2E5-E105-4FDF-8F38-C1CA43E4C92A}"/>
                    </a:ext>
                  </a:extLst>
                </p14:cNvPr>
                <p14:cNvContentPartPr/>
                <p14:nvPr/>
              </p14:nvContentPartPr>
              <p14:xfrm>
                <a:off x="7225501" y="1860443"/>
                <a:ext cx="305640" cy="238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4F2A2E5-E105-4FDF-8F38-C1CA43E4C92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189501" y="1824803"/>
                  <a:ext cx="377280" cy="31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46E2D5E-DD0F-4BD3-8491-EE81493BE769}"/>
              </a:ext>
            </a:extLst>
          </p:cNvPr>
          <p:cNvGrpSpPr/>
          <p:nvPr/>
        </p:nvGrpSpPr>
        <p:grpSpPr>
          <a:xfrm>
            <a:off x="7893301" y="1807523"/>
            <a:ext cx="1296000" cy="553320"/>
            <a:chOff x="7893301" y="1807523"/>
            <a:chExt cx="1296000" cy="55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18D689A-AD07-492E-B3E3-E5C5BFD94639}"/>
                    </a:ext>
                  </a:extLst>
                </p14:cNvPr>
                <p14:cNvContentPartPr/>
                <p14:nvPr/>
              </p14:nvContentPartPr>
              <p14:xfrm>
                <a:off x="7893301" y="1807523"/>
                <a:ext cx="304560" cy="272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18D689A-AD07-492E-B3E3-E5C5BFD9463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857661" y="1771523"/>
                  <a:ext cx="3762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55F342B-5F98-4E09-9583-2FB8D4C4095C}"/>
                    </a:ext>
                  </a:extLst>
                </p14:cNvPr>
                <p14:cNvContentPartPr/>
                <p14:nvPr/>
              </p14:nvContentPartPr>
              <p14:xfrm>
                <a:off x="8221261" y="1822643"/>
                <a:ext cx="174960" cy="221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55F342B-5F98-4E09-9583-2FB8D4C4095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185261" y="1786643"/>
                  <a:ext cx="2466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BF8EDD9-E3AB-48E6-B6FA-2449C4389759}"/>
                    </a:ext>
                  </a:extLst>
                </p14:cNvPr>
                <p14:cNvContentPartPr/>
                <p14:nvPr/>
              </p14:nvContentPartPr>
              <p14:xfrm>
                <a:off x="8493421" y="1825163"/>
                <a:ext cx="178200" cy="205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BF8EDD9-E3AB-48E6-B6FA-2449C438975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57781" y="1789523"/>
                  <a:ext cx="24984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B2C97F6-E87E-4611-A67B-BB093C1BB851}"/>
                    </a:ext>
                  </a:extLst>
                </p14:cNvPr>
                <p14:cNvContentPartPr/>
                <p14:nvPr/>
              </p14:nvContentPartPr>
              <p14:xfrm>
                <a:off x="8737501" y="1840283"/>
                <a:ext cx="114840" cy="216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B2C97F6-E87E-4611-A67B-BB093C1BB85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701501" y="1804643"/>
                  <a:ext cx="18648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E7D1D94-EABC-4E2C-853F-F4463D6C1411}"/>
                    </a:ext>
                  </a:extLst>
                </p14:cNvPr>
                <p14:cNvContentPartPr/>
                <p14:nvPr/>
              </p14:nvContentPartPr>
              <p14:xfrm>
                <a:off x="8890141" y="1829843"/>
                <a:ext cx="299160" cy="531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E7D1D94-EABC-4E2C-853F-F4463D6C141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54501" y="1793843"/>
                  <a:ext cx="370800" cy="60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AD918D9-671B-482E-87EC-78A385ACFD23}"/>
              </a:ext>
            </a:extLst>
          </p:cNvPr>
          <p:cNvGrpSpPr/>
          <p:nvPr/>
        </p:nvGrpSpPr>
        <p:grpSpPr>
          <a:xfrm>
            <a:off x="9562621" y="1592243"/>
            <a:ext cx="559440" cy="386280"/>
            <a:chOff x="9562621" y="1592243"/>
            <a:chExt cx="55944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7C82C7B-5D2C-4007-9DB6-70CB96B9DA03}"/>
                    </a:ext>
                  </a:extLst>
                </p14:cNvPr>
                <p14:cNvContentPartPr/>
                <p14:nvPr/>
              </p14:nvContentPartPr>
              <p14:xfrm>
                <a:off x="9562621" y="1695203"/>
                <a:ext cx="118080" cy="283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7C82C7B-5D2C-4007-9DB6-70CB96B9DA0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526621" y="1659203"/>
                  <a:ext cx="18972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838DF31-30A7-481A-A819-C715E3FA9D7F}"/>
                    </a:ext>
                  </a:extLst>
                </p14:cNvPr>
                <p14:cNvContentPartPr/>
                <p14:nvPr/>
              </p14:nvContentPartPr>
              <p14:xfrm>
                <a:off x="9815701" y="1592243"/>
                <a:ext cx="124200" cy="351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838DF31-30A7-481A-A819-C715E3FA9D7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780061" y="1556243"/>
                  <a:ext cx="19584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6054EA8-0444-4FAB-B031-26C762A72B8C}"/>
                    </a:ext>
                  </a:extLst>
                </p14:cNvPr>
                <p14:cNvContentPartPr/>
                <p14:nvPr/>
              </p14:nvContentPartPr>
              <p14:xfrm>
                <a:off x="10115221" y="1908323"/>
                <a:ext cx="6840" cy="190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6054EA8-0444-4FAB-B031-26C762A72B8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079221" y="1872323"/>
                  <a:ext cx="78480" cy="90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5B05BA82-9C47-4ED2-8C2C-041CB3C7BED6}"/>
                  </a:ext>
                </a:extLst>
              </p14:cNvPr>
              <p14:cNvContentPartPr/>
              <p14:nvPr/>
            </p14:nvContentPartPr>
            <p14:xfrm>
              <a:off x="10383421" y="1623923"/>
              <a:ext cx="115200" cy="347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5B05BA82-9C47-4ED2-8C2C-041CB3C7BED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347421" y="1588283"/>
                <a:ext cx="18684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E9983AB-AE5F-456B-B655-D0875A02C189}"/>
                  </a:ext>
                </a:extLst>
              </p14:cNvPr>
              <p14:cNvContentPartPr/>
              <p14:nvPr/>
            </p14:nvContentPartPr>
            <p14:xfrm>
              <a:off x="10750621" y="1661003"/>
              <a:ext cx="99360" cy="2847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E9983AB-AE5F-456B-B655-D0875A02C18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714621" y="1625003"/>
                <a:ext cx="171000" cy="35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BB6C9B52-2FAB-4BC4-AD98-587DD98F34FA}"/>
              </a:ext>
            </a:extLst>
          </p:cNvPr>
          <p:cNvGrpSpPr/>
          <p:nvPr/>
        </p:nvGrpSpPr>
        <p:grpSpPr>
          <a:xfrm>
            <a:off x="11090101" y="1653083"/>
            <a:ext cx="578520" cy="208440"/>
            <a:chOff x="11090101" y="1653083"/>
            <a:chExt cx="578520" cy="20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059F779-812C-4262-BF1E-149B3659BF00}"/>
                    </a:ext>
                  </a:extLst>
                </p14:cNvPr>
                <p14:cNvContentPartPr/>
                <p14:nvPr/>
              </p14:nvContentPartPr>
              <p14:xfrm>
                <a:off x="11090101" y="1676123"/>
                <a:ext cx="310320" cy="165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059F779-812C-4262-BF1E-149B3659BF0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054101" y="1640123"/>
                  <a:ext cx="3819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E734B70-0817-411C-A0F2-A82CFD34ABE6}"/>
                    </a:ext>
                  </a:extLst>
                </p14:cNvPr>
                <p14:cNvContentPartPr/>
                <p14:nvPr/>
              </p14:nvContentPartPr>
              <p14:xfrm>
                <a:off x="11482501" y="1653083"/>
                <a:ext cx="186120" cy="208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E734B70-0817-411C-A0F2-A82CFD34ABE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1446861" y="1617443"/>
                  <a:ext cx="257760" cy="280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15890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6F3BA-0D97-47FE-833B-BCFFE37A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 the whole thing 60 times per second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75CF5-4829-411F-BB20-5D6A48582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poll_events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process_inputs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QPushButton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(widget)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next_btn.setText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next_btn.is_clicked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render()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A0CB4-5B8C-4C79-AC11-AC28F27D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18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61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6F3BA-0D97-47FE-833B-BCFFE37AD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structure of an </a:t>
            </a:r>
            <a:r>
              <a:rPr lang="en-US" dirty="0" err="1"/>
              <a:t>ImGUI</a:t>
            </a:r>
            <a:r>
              <a:rPr lang="en-US" dirty="0"/>
              <a:t>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75CF5-4829-411F-BB20-5D6A48582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window_should_close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poll_events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process_inputs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update()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render()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8A0CB4-5B8C-4C79-AC11-AC28F27D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19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F2C5EF3-E301-4E16-8839-9FE34A260DE5}"/>
                  </a:ext>
                </a:extLst>
              </p14:cNvPr>
              <p14:cNvContentPartPr/>
              <p14:nvPr/>
            </p14:nvContentPartPr>
            <p14:xfrm>
              <a:off x="4008181" y="3516443"/>
              <a:ext cx="294840" cy="317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F2C5EF3-E301-4E16-8839-9FE34A260DE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72181" y="3480803"/>
                <a:ext cx="366480" cy="38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796D416-08B6-4530-B90C-7C17E52159F0}"/>
                  </a:ext>
                </a:extLst>
              </p14:cNvPr>
              <p14:cNvContentPartPr/>
              <p14:nvPr/>
            </p14:nvContentPartPr>
            <p14:xfrm>
              <a:off x="4021141" y="3658643"/>
              <a:ext cx="1890720" cy="217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796D416-08B6-4530-B90C-7C17E52159F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85141" y="3623003"/>
                <a:ext cx="1962360" cy="289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047630EF-A65D-4B60-847F-4EED17C9A1BB}"/>
              </a:ext>
            </a:extLst>
          </p:cNvPr>
          <p:cNvGrpSpPr/>
          <p:nvPr/>
        </p:nvGrpSpPr>
        <p:grpSpPr>
          <a:xfrm>
            <a:off x="9335101" y="3318803"/>
            <a:ext cx="1108080" cy="577440"/>
            <a:chOff x="9335101" y="3318803"/>
            <a:chExt cx="1108080" cy="57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72D819F-6DBC-407B-A89C-417F17CE671E}"/>
                    </a:ext>
                  </a:extLst>
                </p14:cNvPr>
                <p14:cNvContentPartPr/>
                <p14:nvPr/>
              </p14:nvContentPartPr>
              <p14:xfrm>
                <a:off x="9335101" y="3318803"/>
                <a:ext cx="361440" cy="3945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72D819F-6DBC-407B-A89C-417F17CE671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299101" y="3283163"/>
                  <a:ext cx="43308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01C72F7D-97D4-40BA-B221-9E5429E033F8}"/>
                    </a:ext>
                  </a:extLst>
                </p14:cNvPr>
                <p14:cNvContentPartPr/>
                <p14:nvPr/>
              </p14:nvContentPartPr>
              <p14:xfrm>
                <a:off x="9746581" y="3525083"/>
                <a:ext cx="252360" cy="371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01C72F7D-97D4-40BA-B221-9E5429E033F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10941" y="3489443"/>
                  <a:ext cx="324000" cy="44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19C548A-74AE-4DB6-8438-2CCC1DB87A4C}"/>
                    </a:ext>
                  </a:extLst>
                </p14:cNvPr>
                <p14:cNvContentPartPr/>
                <p14:nvPr/>
              </p14:nvContentPartPr>
              <p14:xfrm>
                <a:off x="10155181" y="3523643"/>
                <a:ext cx="45360" cy="1432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19C548A-74AE-4DB6-8438-2CCC1DB87A4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0119541" y="3488003"/>
                  <a:ext cx="1170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6AA9AD8-070F-4F88-89D0-E3786CCD51DA}"/>
                    </a:ext>
                  </a:extLst>
                </p14:cNvPr>
                <p14:cNvContentPartPr/>
                <p14:nvPr/>
              </p14:nvContentPartPr>
              <p14:xfrm>
                <a:off x="10223581" y="3412403"/>
                <a:ext cx="9720" cy="630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6AA9AD8-070F-4F88-89D0-E3786CCD51D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187941" y="3376403"/>
                  <a:ext cx="813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200D598-B21A-4A5A-893C-318179FDEC65}"/>
                    </a:ext>
                  </a:extLst>
                </p14:cNvPr>
                <p14:cNvContentPartPr/>
                <p14:nvPr/>
              </p14:nvContentPartPr>
              <p14:xfrm>
                <a:off x="10322581" y="3531923"/>
                <a:ext cx="120600" cy="1645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200D598-B21A-4A5A-893C-318179FDEC6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286581" y="3496283"/>
                  <a:ext cx="192240" cy="23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DDEA267-7DA1-40B3-BF55-A8B248656103}"/>
              </a:ext>
            </a:extLst>
          </p:cNvPr>
          <p:cNvGrpSpPr/>
          <p:nvPr/>
        </p:nvGrpSpPr>
        <p:grpSpPr>
          <a:xfrm>
            <a:off x="6201301" y="3311243"/>
            <a:ext cx="2584800" cy="1076400"/>
            <a:chOff x="6201301" y="3311243"/>
            <a:chExt cx="2584800" cy="107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07F0390-A09F-4446-A548-5E142FBDD625}"/>
                    </a:ext>
                  </a:extLst>
                </p14:cNvPr>
                <p14:cNvContentPartPr/>
                <p14:nvPr/>
              </p14:nvContentPartPr>
              <p14:xfrm>
                <a:off x="6201301" y="3373163"/>
                <a:ext cx="313920" cy="248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07F0390-A09F-4446-A548-5E142FBDD62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65301" y="3337163"/>
                  <a:ext cx="3855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0A8F3E8-8AE0-42BE-A5AB-6E392D5E861B}"/>
                    </a:ext>
                  </a:extLst>
                </p14:cNvPr>
                <p14:cNvContentPartPr/>
                <p14:nvPr/>
              </p14:nvContentPartPr>
              <p14:xfrm>
                <a:off x="6385261" y="3374243"/>
                <a:ext cx="275040" cy="508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0A8F3E8-8AE0-42BE-A5AB-6E392D5E861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49261" y="3338243"/>
                  <a:ext cx="346680" cy="58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251DBB2-4005-4794-A592-A444BB5D89C3}"/>
                    </a:ext>
                  </a:extLst>
                </p14:cNvPr>
                <p14:cNvContentPartPr/>
                <p14:nvPr/>
              </p14:nvContentPartPr>
              <p14:xfrm>
                <a:off x="6607741" y="3641363"/>
                <a:ext cx="204480" cy="121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251DBB2-4005-4794-A592-A444BB5D89C3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572101" y="3605723"/>
                  <a:ext cx="2761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0461D1B-F738-4756-A011-C378D588C245}"/>
                    </a:ext>
                  </a:extLst>
                </p14:cNvPr>
                <p14:cNvContentPartPr/>
                <p14:nvPr/>
              </p14:nvContentPartPr>
              <p14:xfrm>
                <a:off x="6959821" y="3640283"/>
                <a:ext cx="241200" cy="189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0461D1B-F738-4756-A011-C378D588C24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923821" y="3604643"/>
                  <a:ext cx="3128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72A501D-DFDE-4215-96FA-5BD1A3236514}"/>
                    </a:ext>
                  </a:extLst>
                </p14:cNvPr>
                <p14:cNvContentPartPr/>
                <p14:nvPr/>
              </p14:nvContentPartPr>
              <p14:xfrm>
                <a:off x="7270141" y="3648923"/>
                <a:ext cx="178200" cy="178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272A501D-DFDE-4215-96FA-5BD1A323651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234141" y="3612923"/>
                  <a:ext cx="24984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7F982D3-E709-4ADE-907F-57E422AE14A5}"/>
                    </a:ext>
                  </a:extLst>
                </p14:cNvPr>
                <p14:cNvContentPartPr/>
                <p14:nvPr/>
              </p14:nvContentPartPr>
              <p14:xfrm>
                <a:off x="7900861" y="3311243"/>
                <a:ext cx="226800" cy="405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7F982D3-E709-4ADE-907F-57E422AE14A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864861" y="3275243"/>
                  <a:ext cx="29844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08F8F37-EBE5-42C1-B266-D288818C5D1A}"/>
                    </a:ext>
                  </a:extLst>
                </p14:cNvPr>
                <p14:cNvContentPartPr/>
                <p14:nvPr/>
              </p14:nvContentPartPr>
              <p14:xfrm>
                <a:off x="8037301" y="3556403"/>
                <a:ext cx="148680" cy="9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08F8F37-EBE5-42C1-B266-D288818C5D1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001661" y="3520763"/>
                  <a:ext cx="2203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37289B8-F068-4658-B4B0-5112BB6707C5}"/>
                    </a:ext>
                  </a:extLst>
                </p14:cNvPr>
                <p14:cNvContentPartPr/>
                <p14:nvPr/>
              </p14:nvContentPartPr>
              <p14:xfrm>
                <a:off x="8111821" y="3570443"/>
                <a:ext cx="27360" cy="1382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37289B8-F068-4658-B4B0-5112BB6707C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075821" y="3534443"/>
                  <a:ext cx="990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9BB0ADB-9509-488D-BD2E-4A8BEFBDC8FF}"/>
                    </a:ext>
                  </a:extLst>
                </p14:cNvPr>
                <p14:cNvContentPartPr/>
                <p14:nvPr/>
              </p14:nvContentPartPr>
              <p14:xfrm>
                <a:off x="8277781" y="3349763"/>
                <a:ext cx="220680" cy="361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9BB0ADB-9509-488D-BD2E-4A8BEFBDC8F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242141" y="3313763"/>
                  <a:ext cx="29232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FDF81D1-EB62-4474-8618-70B929D7BCB6}"/>
                    </a:ext>
                  </a:extLst>
                </p14:cNvPr>
                <p14:cNvContentPartPr/>
                <p14:nvPr/>
              </p14:nvContentPartPr>
              <p14:xfrm>
                <a:off x="8618341" y="3317723"/>
                <a:ext cx="167760" cy="409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FDF81D1-EB62-4474-8618-70B929D7BCB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82701" y="3282083"/>
                  <a:ext cx="239400" cy="48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3FAFC92-B4B7-4842-8138-274F12C3D7A3}"/>
                    </a:ext>
                  </a:extLst>
                </p14:cNvPr>
                <p14:cNvContentPartPr/>
                <p14:nvPr/>
              </p14:nvContentPartPr>
              <p14:xfrm>
                <a:off x="6751381" y="4156523"/>
                <a:ext cx="107280" cy="2311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3FAFC92-B4B7-4842-8138-274F12C3D7A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715741" y="4120883"/>
                  <a:ext cx="1789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E8B100A-BA0D-4C0D-8841-2452E4D9553B}"/>
                    </a:ext>
                  </a:extLst>
                </p14:cNvPr>
                <p14:cNvContentPartPr/>
                <p14:nvPr/>
              </p14:nvContentPartPr>
              <p14:xfrm>
                <a:off x="7027501" y="3963923"/>
                <a:ext cx="94680" cy="3938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E8B100A-BA0D-4C0D-8841-2452E4D9553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991501" y="3927923"/>
                  <a:ext cx="16632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4960EC4-B96B-4956-B016-34DBB6BBA0E5}"/>
                    </a:ext>
                  </a:extLst>
                </p14:cNvPr>
                <p14:cNvContentPartPr/>
                <p14:nvPr/>
              </p14:nvContentPartPr>
              <p14:xfrm>
                <a:off x="6924901" y="4120883"/>
                <a:ext cx="236160" cy="565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4960EC4-B96B-4956-B016-34DBB6BBA0E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889261" y="4084883"/>
                  <a:ext cx="3078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BD70987-1632-44C2-88CC-4EDCD09A6039}"/>
                    </a:ext>
                  </a:extLst>
                </p14:cNvPr>
                <p14:cNvContentPartPr/>
                <p14:nvPr/>
              </p14:nvContentPartPr>
              <p14:xfrm>
                <a:off x="7212541" y="4126643"/>
                <a:ext cx="138960" cy="190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BD70987-1632-44C2-88CC-4EDCD09A603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176541" y="4091003"/>
                  <a:ext cx="2106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1D3CB63-4390-434E-BAAE-80DBF9A95196}"/>
                    </a:ext>
                  </a:extLst>
                </p14:cNvPr>
                <p14:cNvContentPartPr/>
                <p14:nvPr/>
              </p14:nvContentPartPr>
              <p14:xfrm>
                <a:off x="7403341" y="4161203"/>
                <a:ext cx="151200" cy="2091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1D3CB63-4390-434E-BAAE-80DBF9A9519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367701" y="4125203"/>
                  <a:ext cx="22284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43DF110-FC85-47D7-8DA5-96A7BB65248D}"/>
                    </a:ext>
                  </a:extLst>
                </p14:cNvPr>
                <p14:cNvContentPartPr/>
                <p14:nvPr/>
              </p14:nvContentPartPr>
              <p14:xfrm>
                <a:off x="7690621" y="4048523"/>
                <a:ext cx="79920" cy="3384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43DF110-FC85-47D7-8DA5-96A7BB65248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654621" y="4012883"/>
                  <a:ext cx="15156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51750D2-061C-4A86-AD75-C64D20934E32}"/>
                    </a:ext>
                  </a:extLst>
                </p14:cNvPr>
                <p14:cNvContentPartPr/>
                <p14:nvPr/>
              </p14:nvContentPartPr>
              <p14:xfrm>
                <a:off x="7626181" y="4109003"/>
                <a:ext cx="233640" cy="374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51750D2-061C-4A86-AD75-C64D20934E3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590181" y="4073363"/>
                  <a:ext cx="3052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D6B0ACF-D839-4378-93B3-4C4FDD60D5ED}"/>
                    </a:ext>
                  </a:extLst>
                </p14:cNvPr>
                <p14:cNvContentPartPr/>
                <p14:nvPr/>
              </p14:nvContentPartPr>
              <p14:xfrm>
                <a:off x="7870261" y="4117643"/>
                <a:ext cx="142920" cy="246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D6B0ACF-D839-4378-93B3-4C4FDD60D5E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834261" y="4081643"/>
                  <a:ext cx="214560" cy="31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089322FC-3459-4946-A381-0E87A157B9BA}"/>
              </a:ext>
            </a:extLst>
          </p:cNvPr>
          <p:cNvGrpSpPr/>
          <p:nvPr/>
        </p:nvGrpSpPr>
        <p:grpSpPr>
          <a:xfrm>
            <a:off x="8422861" y="3950963"/>
            <a:ext cx="1043280" cy="434520"/>
            <a:chOff x="8422861" y="3950963"/>
            <a:chExt cx="1043280" cy="43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3479A50-0966-47CB-9CB4-4373FE7089B6}"/>
                    </a:ext>
                  </a:extLst>
                </p14:cNvPr>
                <p14:cNvContentPartPr/>
                <p14:nvPr/>
              </p14:nvContentPartPr>
              <p14:xfrm>
                <a:off x="8422861" y="3950963"/>
                <a:ext cx="225360" cy="4183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3479A50-0966-47CB-9CB4-4373FE7089B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386861" y="3915323"/>
                  <a:ext cx="29700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E362828-4956-4131-8B1B-974CA0329F57}"/>
                    </a:ext>
                  </a:extLst>
                </p14:cNvPr>
                <p14:cNvContentPartPr/>
                <p14:nvPr/>
              </p14:nvContentPartPr>
              <p14:xfrm>
                <a:off x="8749021" y="4160843"/>
                <a:ext cx="190440" cy="1710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E362828-4956-4131-8B1B-974CA0329F5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713021" y="4125203"/>
                  <a:ext cx="26208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0568614-E680-458D-ABBA-75D6E8556ED1}"/>
                    </a:ext>
                  </a:extLst>
                </p14:cNvPr>
                <p14:cNvContentPartPr/>
                <p14:nvPr/>
              </p14:nvContentPartPr>
              <p14:xfrm>
                <a:off x="9022261" y="4131323"/>
                <a:ext cx="99720" cy="231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0568614-E680-458D-ABBA-75D6E8556ED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986621" y="4095683"/>
                  <a:ext cx="17136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6B80F4B-2D19-4D0B-B3F1-4B89B8BF42DF}"/>
                    </a:ext>
                  </a:extLst>
                </p14:cNvPr>
                <p14:cNvContentPartPr/>
                <p14:nvPr/>
              </p14:nvContentPartPr>
              <p14:xfrm>
                <a:off x="9157261" y="4140323"/>
                <a:ext cx="308880" cy="2451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6B80F4B-2D19-4D0B-B3F1-4B89B8BF42D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121621" y="4104683"/>
                  <a:ext cx="380520" cy="316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069121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A831A3-7F11-43FC-8E1A-C04AA30A86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Thinking in Immediate: </a:t>
            </a:r>
            <a:r>
              <a:rPr lang="en-US" dirty="0" err="1"/>
              <a:t>ImGUI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CCB51-1E15-7B44-B68D-7D8E633C71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Zhihao Yuan &lt;lichray@gmail.com&gt;</a:t>
            </a:r>
          </a:p>
        </p:txBody>
      </p:sp>
    </p:spTree>
    <p:extLst>
      <p:ext uri="{BB962C8B-B14F-4D97-AF65-F5344CB8AC3E}">
        <p14:creationId xmlns:p14="http://schemas.microsoft.com/office/powerpoint/2010/main" val="2925732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8498-AD77-4A61-B0B9-EADE715B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back to our GUI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3DCC0-B3BC-4044-ADEA-B196C202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QPushButton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(widget)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next_btn.setText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next_btn.is_clicked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F701D-A3D0-40BD-BB42-B44806CC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20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247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8498-AD77-4A61-B0B9-EADE715B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back to our GUI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3DCC0-B3BC-4044-ADEA-B196C202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QPushButton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next_btn.setText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next_btn.is_clicked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F701D-A3D0-40BD-BB42-B44806CC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21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27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8498-AD77-4A61-B0B9-EADE715B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back to our GUI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3DCC0-B3BC-4044-ADEA-B196C202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QPushButton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().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setText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).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is_clicked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F701D-A3D0-40BD-BB42-B44806CC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22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24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8498-AD77-4A61-B0B9-EADE715B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back to our GUI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3DCC0-B3BC-4044-ADEA-B196C202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QPushButton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).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is_clicked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F701D-A3D0-40BD-BB42-B44806CC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23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07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8498-AD77-4A61-B0B9-EADE715B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 back to our GUI logic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3DCC0-B3BC-4044-ADEA-B196C202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QPushButton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F701D-A3D0-40BD-BB42-B44806CC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24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40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8498-AD77-4A61-B0B9-EADE715B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pyimgui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3DCC0-B3BC-4044-ADEA-B196C202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F701D-A3D0-40BD-BB42-B44806CC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25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357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DACC-2B7A-41C6-8B84-07B761A6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returns binary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8EF39-1379-4A6E-8D2F-E76DD4F7C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button(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 -&gt;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1ED31-652D-4EB6-AE3D-2D4DFECF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26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09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4DACC-2B7A-41C6-8B84-07B761A65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returns no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8EF39-1379-4A6E-8D2F-E76DD4F7C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	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button(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 -&gt;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	text(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 -&gt;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None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1ED31-652D-4EB6-AE3D-2D4DFECF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27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99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48498-AD77-4A61-B0B9-EADE715B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What does this update function do?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3DCC0-B3BC-4044-ADEA-B196C20228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print(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F701D-A3D0-40BD-BB42-B44806CC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28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25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40BE-D41B-467C-9606-99C1CA17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Q: What does this update function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B6D1-53E4-4BCA-B148-8E148625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6F008A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EA737-45FE-437A-B4D6-91E271C1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29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84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525FE6-229A-4F8E-B0F5-C01F3B84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understand GUI?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6083-8CA9-424A-8BB3-FFBDD4DA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35B64E5-D80D-43AD-801B-153C4BA285CA}"/>
              </a:ext>
            </a:extLst>
          </p:cNvPr>
          <p:cNvGrpSpPr/>
          <p:nvPr/>
        </p:nvGrpSpPr>
        <p:grpSpPr>
          <a:xfrm>
            <a:off x="3067501" y="2374883"/>
            <a:ext cx="5124600" cy="3351960"/>
            <a:chOff x="3067501" y="2374883"/>
            <a:chExt cx="5124600" cy="335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A808FC8-94C5-4C80-A97D-AA4D33BBE36A}"/>
                    </a:ext>
                  </a:extLst>
                </p14:cNvPr>
                <p14:cNvContentPartPr/>
                <p14:nvPr/>
              </p14:nvContentPartPr>
              <p14:xfrm>
                <a:off x="3120781" y="2378123"/>
                <a:ext cx="5009040" cy="763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A808FC8-94C5-4C80-A97D-AA4D33BBE36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84781" y="2342123"/>
                  <a:ext cx="50806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D826120-1F21-4751-A6CD-EB98684DFAC4}"/>
                    </a:ext>
                  </a:extLst>
                </p14:cNvPr>
                <p14:cNvContentPartPr/>
                <p14:nvPr/>
              </p14:nvContentPartPr>
              <p14:xfrm>
                <a:off x="3067501" y="2420603"/>
                <a:ext cx="96840" cy="3217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D826120-1F21-4751-A6CD-EB98684DFAC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31501" y="2384607"/>
                  <a:ext cx="168480" cy="32889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8653AAB-19D5-4D07-8830-EB1C117F4F98}"/>
                    </a:ext>
                  </a:extLst>
                </p14:cNvPr>
                <p14:cNvContentPartPr/>
                <p14:nvPr/>
              </p14:nvContentPartPr>
              <p14:xfrm>
                <a:off x="3071101" y="5569523"/>
                <a:ext cx="5010120" cy="157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8653AAB-19D5-4D07-8830-EB1C117F4F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5101" y="5533523"/>
                  <a:ext cx="50817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5E17CBB-3C35-485C-910E-7D881B4853EC}"/>
                    </a:ext>
                  </a:extLst>
                </p14:cNvPr>
                <p14:cNvContentPartPr/>
                <p14:nvPr/>
              </p14:nvContentPartPr>
              <p14:xfrm>
                <a:off x="8018221" y="2374883"/>
                <a:ext cx="173880" cy="31939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5E17CBB-3C35-485C-910E-7D881B4853E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82221" y="2338879"/>
                  <a:ext cx="245520" cy="32655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9C055B2-19D3-4443-98AD-7DA12705F302}"/>
                    </a:ext>
                  </a:extLst>
                </p14:cNvPr>
                <p14:cNvContentPartPr/>
                <p14:nvPr/>
              </p14:nvContentPartPr>
              <p14:xfrm>
                <a:off x="3536581" y="5108003"/>
                <a:ext cx="131040" cy="2966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9C055B2-19D3-4443-98AD-7DA12705F30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00581" y="5071959"/>
                  <a:ext cx="202680" cy="3683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A324BDAF-B208-4360-A339-72F378A06D75}"/>
                    </a:ext>
                  </a:extLst>
                </p14:cNvPr>
                <p14:cNvContentPartPr/>
                <p14:nvPr/>
              </p14:nvContentPartPr>
              <p14:xfrm>
                <a:off x="3514261" y="5225003"/>
                <a:ext cx="286920" cy="39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A324BDAF-B208-4360-A339-72F378A06D7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78261" y="5189003"/>
                  <a:ext cx="3585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C1C3930-4711-429B-8144-624475E32E9A}"/>
                    </a:ext>
                  </a:extLst>
                </p14:cNvPr>
                <p14:cNvContentPartPr/>
                <p14:nvPr/>
              </p14:nvContentPartPr>
              <p14:xfrm>
                <a:off x="3862021" y="5214203"/>
                <a:ext cx="147600" cy="1681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C1C3930-4711-429B-8144-624475E32E9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26021" y="5178126"/>
                  <a:ext cx="219240" cy="2399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F967875A-6322-4704-8B6D-E11D8F59AC8B}"/>
                    </a:ext>
                  </a:extLst>
                </p14:cNvPr>
                <p14:cNvContentPartPr/>
                <p14:nvPr/>
              </p14:nvContentPartPr>
              <p14:xfrm>
                <a:off x="4023301" y="5249123"/>
                <a:ext cx="167760" cy="1191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F967875A-6322-4704-8B6D-E11D8F59AC8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987301" y="5213123"/>
                  <a:ext cx="2394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552B5F6-C8E7-4713-8BDB-09C544AD99A2}"/>
                    </a:ext>
                  </a:extLst>
                </p14:cNvPr>
                <p14:cNvContentPartPr/>
                <p14:nvPr/>
              </p14:nvContentPartPr>
              <p14:xfrm>
                <a:off x="4270621" y="5286563"/>
                <a:ext cx="140760" cy="1087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552B5F6-C8E7-4713-8BDB-09C544AD99A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234621" y="5250563"/>
                  <a:ext cx="2124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FDBB441-584D-4ED9-9D51-DB0B0468CAC0}"/>
                    </a:ext>
                  </a:extLst>
                </p14:cNvPr>
                <p14:cNvContentPartPr/>
                <p14:nvPr/>
              </p14:nvContentPartPr>
              <p14:xfrm>
                <a:off x="4486621" y="5198363"/>
                <a:ext cx="49680" cy="187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FDBB441-584D-4ED9-9D51-DB0B0468CAC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450880" y="5162294"/>
                  <a:ext cx="120805" cy="2589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00E027A-940C-47BD-B6F2-4971627E6190}"/>
                    </a:ext>
                  </a:extLst>
                </p14:cNvPr>
                <p14:cNvContentPartPr/>
                <p14:nvPr/>
              </p14:nvContentPartPr>
              <p14:xfrm>
                <a:off x="4452421" y="5229323"/>
                <a:ext cx="212400" cy="95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00E027A-940C-47BD-B6F2-4971627E619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416482" y="5193323"/>
                  <a:ext cx="283919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7BF15F6E-AE92-4B73-A1DE-6B8083493930}"/>
                    </a:ext>
                  </a:extLst>
                </p14:cNvPr>
                <p14:cNvContentPartPr/>
                <p14:nvPr/>
              </p14:nvContentPartPr>
              <p14:xfrm>
                <a:off x="4632781" y="5307803"/>
                <a:ext cx="27360" cy="90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7BF15F6E-AE92-4B73-A1DE-6B808349393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597249" y="5271803"/>
                  <a:ext cx="9807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67A49D6-AF01-4EA3-BE42-01BA65AA381A}"/>
                    </a:ext>
                  </a:extLst>
                </p14:cNvPr>
                <p14:cNvContentPartPr/>
                <p14:nvPr/>
              </p14:nvContentPartPr>
              <p14:xfrm>
                <a:off x="4689301" y="5147603"/>
                <a:ext cx="5040" cy="35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67A49D6-AF01-4EA3-BE42-01BA65AA381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53301" y="5111603"/>
                  <a:ext cx="766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04BF941-9965-46DF-A347-DF6CD88D5712}"/>
                    </a:ext>
                  </a:extLst>
                </p14:cNvPr>
                <p14:cNvContentPartPr/>
                <p14:nvPr/>
              </p14:nvContentPartPr>
              <p14:xfrm>
                <a:off x="4737541" y="5299163"/>
                <a:ext cx="102240" cy="975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04BF941-9965-46DF-A347-DF6CD88D571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701541" y="5263163"/>
                  <a:ext cx="1738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8A25A6D-E570-4E42-8154-5A826C295577}"/>
                    </a:ext>
                  </a:extLst>
                </p14:cNvPr>
                <p14:cNvContentPartPr/>
                <p14:nvPr/>
              </p14:nvContentPartPr>
              <p14:xfrm>
                <a:off x="4933021" y="5279003"/>
                <a:ext cx="123120" cy="131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8A25A6D-E570-4E42-8154-5A826C29557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97021" y="5243003"/>
                  <a:ext cx="1947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3E99BFD-C715-4E36-A457-94C89DBDF620}"/>
                    </a:ext>
                  </a:extLst>
                </p14:cNvPr>
                <p14:cNvContentPartPr/>
                <p14:nvPr/>
              </p14:nvContentPartPr>
              <p14:xfrm>
                <a:off x="5257381" y="5298083"/>
                <a:ext cx="20520" cy="140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3E99BFD-C715-4E36-A457-94C89DBDF62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21381" y="5262083"/>
                  <a:ext cx="921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D9F871D-E3A4-46CC-979C-FD8470B50075}"/>
                    </a:ext>
                  </a:extLst>
                </p14:cNvPr>
                <p14:cNvContentPartPr/>
                <p14:nvPr/>
              </p14:nvContentPartPr>
              <p14:xfrm>
                <a:off x="5248021" y="5409323"/>
                <a:ext cx="67680" cy="23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D9F871D-E3A4-46CC-979C-FD8470B5007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12021" y="5373323"/>
                  <a:ext cx="1393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EF178CC-2EFF-4668-B893-623FA3C1EB85}"/>
                    </a:ext>
                  </a:extLst>
                </p14:cNvPr>
                <p14:cNvContentPartPr/>
                <p14:nvPr/>
              </p14:nvContentPartPr>
              <p14:xfrm>
                <a:off x="5731141" y="5216363"/>
                <a:ext cx="53280" cy="2052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EF178CC-2EFF-4668-B893-623FA3C1EB8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95383" y="5180300"/>
                  <a:ext cx="124439" cy="2769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937430B-EB64-4225-8600-7936A5EF1A96}"/>
                    </a:ext>
                  </a:extLst>
                </p14:cNvPr>
                <p14:cNvContentPartPr/>
                <p14:nvPr/>
              </p14:nvContentPartPr>
              <p14:xfrm>
                <a:off x="5866501" y="5196923"/>
                <a:ext cx="150480" cy="2880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937430B-EB64-4225-8600-7936A5EF1A9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830501" y="5160923"/>
                  <a:ext cx="22212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3B7325F-3593-463A-9001-CA9D1F7742FD}"/>
                    </a:ext>
                  </a:extLst>
                </p14:cNvPr>
                <p14:cNvContentPartPr/>
                <p14:nvPr/>
              </p14:nvContentPartPr>
              <p14:xfrm>
                <a:off x="6213181" y="5209163"/>
                <a:ext cx="172440" cy="3006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3B7325F-3593-463A-9001-CA9D1F7742F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77181" y="5173163"/>
                  <a:ext cx="24408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EBAABE0-7485-447C-9AED-A19B45AF787C}"/>
                    </a:ext>
                  </a:extLst>
                </p14:cNvPr>
                <p14:cNvContentPartPr/>
                <p14:nvPr/>
              </p14:nvContentPartPr>
              <p14:xfrm>
                <a:off x="6598021" y="5286563"/>
                <a:ext cx="57240" cy="1983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EBAABE0-7485-447C-9AED-A19B45AF787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62021" y="5250563"/>
                  <a:ext cx="1288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D74F9C4-AD07-4361-9F7A-1B5582D9E28F}"/>
                    </a:ext>
                  </a:extLst>
                </p14:cNvPr>
                <p14:cNvContentPartPr/>
                <p14:nvPr/>
              </p14:nvContentPartPr>
              <p14:xfrm>
                <a:off x="6747061" y="5328323"/>
                <a:ext cx="132840" cy="110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D74F9C4-AD07-4361-9F7A-1B5582D9E28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11061" y="5292205"/>
                  <a:ext cx="204480" cy="182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12D49FA-DB8E-4FEF-9AD7-E5A0B7F73C60}"/>
                    </a:ext>
                  </a:extLst>
                </p14:cNvPr>
                <p14:cNvContentPartPr/>
                <p14:nvPr/>
              </p14:nvContentPartPr>
              <p14:xfrm>
                <a:off x="3584821" y="3280643"/>
                <a:ext cx="24120" cy="4597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12D49FA-DB8E-4FEF-9AD7-E5A0B7F73C6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548821" y="3244643"/>
                  <a:ext cx="9576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A1059EB-C56D-4EC4-A145-6410E99F850E}"/>
                    </a:ext>
                  </a:extLst>
                </p14:cNvPr>
                <p14:cNvContentPartPr/>
                <p14:nvPr/>
              </p14:nvContentPartPr>
              <p14:xfrm>
                <a:off x="3609661" y="3239243"/>
                <a:ext cx="2986560" cy="810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A1059EB-C56D-4EC4-A145-6410E99F850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573661" y="3203243"/>
                  <a:ext cx="30582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8E5EEFF-930D-4EC3-9BFE-AB9F65E39E74}"/>
                    </a:ext>
                  </a:extLst>
                </p14:cNvPr>
                <p14:cNvContentPartPr/>
                <p14:nvPr/>
              </p14:nvContentPartPr>
              <p14:xfrm>
                <a:off x="3539101" y="3329603"/>
                <a:ext cx="2978640" cy="439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8E5EEFF-930D-4EC3-9BFE-AB9F65E39E7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503101" y="3293632"/>
                  <a:ext cx="3050280" cy="5115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74D5F6C-9752-421C-830F-AF70815F9CD5}"/>
                    </a:ext>
                  </a:extLst>
                </p14:cNvPr>
                <p14:cNvContentPartPr/>
                <p14:nvPr/>
              </p14:nvContentPartPr>
              <p14:xfrm>
                <a:off x="6810421" y="3533363"/>
                <a:ext cx="64080" cy="164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74D5F6C-9752-421C-830F-AF70815F9CD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74421" y="3497363"/>
                  <a:ext cx="1357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5C40E23-863F-4B89-A62A-A1D7D8463A53}"/>
                    </a:ext>
                  </a:extLst>
                </p14:cNvPr>
                <p14:cNvContentPartPr/>
                <p14:nvPr/>
              </p14:nvContentPartPr>
              <p14:xfrm>
                <a:off x="6933181" y="3341123"/>
                <a:ext cx="9720" cy="15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5C40E23-863F-4B89-A62A-A1D7D8463A5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98467" y="3305123"/>
                  <a:ext cx="78801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3F81902-0CE6-47A5-BE3C-780C3BDB7394}"/>
                    </a:ext>
                  </a:extLst>
                </p14:cNvPr>
                <p14:cNvContentPartPr/>
                <p14:nvPr/>
              </p14:nvContentPartPr>
              <p14:xfrm>
                <a:off x="3561061" y="3892643"/>
                <a:ext cx="45360" cy="3157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3F81902-0CE6-47A5-BE3C-780C3BDB739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525061" y="3856643"/>
                  <a:ext cx="1170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157DA29-367C-4739-A0C4-C9C0CD176D31}"/>
                    </a:ext>
                  </a:extLst>
                </p14:cNvPr>
                <p14:cNvContentPartPr/>
                <p14:nvPr/>
              </p14:nvContentPartPr>
              <p14:xfrm>
                <a:off x="3562501" y="3875723"/>
                <a:ext cx="2860200" cy="486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157DA29-367C-4739-A0C4-C9C0CD176D3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526501" y="3839454"/>
                  <a:ext cx="2931840" cy="1207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A2EC90A-1DF9-4368-8C42-26F078766DF9}"/>
                    </a:ext>
                  </a:extLst>
                </p14:cNvPr>
                <p14:cNvContentPartPr/>
                <p14:nvPr/>
              </p14:nvContentPartPr>
              <p14:xfrm>
                <a:off x="3573301" y="4188563"/>
                <a:ext cx="3038760" cy="2062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A2EC90A-1DF9-4368-8C42-26F078766DF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37301" y="4152563"/>
                  <a:ext cx="3110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E777AAF-6BE7-47AB-8EE3-FBC27A18FFF3}"/>
                    </a:ext>
                  </a:extLst>
                </p14:cNvPr>
                <p14:cNvContentPartPr/>
                <p14:nvPr/>
              </p14:nvContentPartPr>
              <p14:xfrm>
                <a:off x="6407581" y="3912803"/>
                <a:ext cx="147600" cy="409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E777AAF-6BE7-47AB-8EE3-FBC27A18FFF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371669" y="3876835"/>
                  <a:ext cx="219066" cy="4808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7FB58BE-00E3-4F95-B8EB-6272D11CB519}"/>
                    </a:ext>
                  </a:extLst>
                </p14:cNvPr>
                <p14:cNvContentPartPr/>
                <p14:nvPr/>
              </p14:nvContentPartPr>
              <p14:xfrm>
                <a:off x="6718621" y="4090643"/>
                <a:ext cx="140760" cy="2718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7FB58BE-00E3-4F95-B8EB-6272D11CB51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82529" y="4054643"/>
                  <a:ext cx="212584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5AB7B08-74F4-446D-A086-7545194697FA}"/>
                    </a:ext>
                  </a:extLst>
                </p14:cNvPr>
                <p14:cNvContentPartPr/>
                <p14:nvPr/>
              </p14:nvContentPartPr>
              <p14:xfrm>
                <a:off x="6968461" y="3912803"/>
                <a:ext cx="25200" cy="396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5AB7B08-74F4-446D-A086-7545194697F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31939" y="3876803"/>
                  <a:ext cx="97878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32E991A-2DCB-455C-BA52-B1416C1DBDC7}"/>
                    </a:ext>
                  </a:extLst>
                </p14:cNvPr>
                <p14:cNvContentPartPr/>
                <p14:nvPr/>
              </p14:nvContentPartPr>
              <p14:xfrm>
                <a:off x="3585901" y="4617323"/>
                <a:ext cx="166680" cy="129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32E991A-2DCB-455C-BA52-B1416C1DBDC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549901" y="4581422"/>
                  <a:ext cx="238320" cy="2014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BB5A9F7-24CD-4EB7-B01F-E148D1CE4BCD}"/>
                    </a:ext>
                  </a:extLst>
                </p14:cNvPr>
                <p14:cNvContentPartPr/>
                <p14:nvPr/>
              </p14:nvContentPartPr>
              <p14:xfrm>
                <a:off x="3824221" y="4683563"/>
                <a:ext cx="176040" cy="1270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BB5A9F7-24CD-4EB7-B01F-E148D1CE4BC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788221" y="4647563"/>
                  <a:ext cx="2476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B44C8DF-3058-4617-80F9-44726733900E}"/>
                    </a:ext>
                  </a:extLst>
                </p14:cNvPr>
                <p14:cNvContentPartPr/>
                <p14:nvPr/>
              </p14:nvContentPartPr>
              <p14:xfrm>
                <a:off x="4054981" y="4490963"/>
                <a:ext cx="131400" cy="2826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B44C8DF-3058-4617-80F9-44726733900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018882" y="4454963"/>
                  <a:ext cx="203237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55D141A-CF9C-44CB-AB6B-9F61D5A98B6B}"/>
                    </a:ext>
                  </a:extLst>
                </p14:cNvPr>
                <p14:cNvContentPartPr/>
                <p14:nvPr/>
              </p14:nvContentPartPr>
              <p14:xfrm>
                <a:off x="4207981" y="4683203"/>
                <a:ext cx="283320" cy="90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55D141A-CF9C-44CB-AB6B-9F61D5A98B6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71981" y="4647203"/>
                  <a:ext cx="3549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29A16D3-7412-42AF-BF49-F67CA140D790}"/>
                    </a:ext>
                  </a:extLst>
                </p14:cNvPr>
                <p14:cNvContentPartPr/>
                <p14:nvPr/>
              </p14:nvContentPartPr>
              <p14:xfrm>
                <a:off x="4527661" y="4650803"/>
                <a:ext cx="200880" cy="144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29A16D3-7412-42AF-BF49-F67CA140D79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491596" y="4614803"/>
                  <a:ext cx="272649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EAB2C37-3362-4AFE-83B7-C9B6A70B736A}"/>
                    </a:ext>
                  </a:extLst>
                </p14:cNvPr>
                <p14:cNvContentPartPr/>
                <p14:nvPr/>
              </p14:nvContentPartPr>
              <p14:xfrm>
                <a:off x="4973341" y="4691483"/>
                <a:ext cx="55800" cy="156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EAB2C37-3362-4AFE-83B7-C9B6A70B736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37341" y="4655483"/>
                  <a:ext cx="1274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733BA56-7356-4AE3-A8F3-9177497EB132}"/>
                    </a:ext>
                  </a:extLst>
                </p14:cNvPr>
                <p14:cNvContentPartPr/>
                <p14:nvPr/>
              </p14:nvContentPartPr>
              <p14:xfrm>
                <a:off x="5539981" y="4618043"/>
                <a:ext cx="36720" cy="2127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733BA56-7356-4AE3-A8F3-9177497EB13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503981" y="4582043"/>
                  <a:ext cx="1083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F5C4802C-5C0B-4658-AF2D-6FE2E5B19509}"/>
                    </a:ext>
                  </a:extLst>
                </p14:cNvPr>
                <p14:cNvContentPartPr/>
                <p14:nvPr/>
              </p14:nvContentPartPr>
              <p14:xfrm>
                <a:off x="5701621" y="4830443"/>
                <a:ext cx="21600" cy="36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F5C4802C-5C0B-4658-AF2D-6FE2E5B1950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665621" y="4794443"/>
                  <a:ext cx="93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6F8F1E2-02B1-4F61-B01E-9AF0CEB532E0}"/>
                    </a:ext>
                  </a:extLst>
                </p14:cNvPr>
                <p14:cNvContentPartPr/>
                <p14:nvPr/>
              </p14:nvContentPartPr>
              <p14:xfrm>
                <a:off x="5921941" y="4591403"/>
                <a:ext cx="128160" cy="2743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6F8F1E2-02B1-4F61-B01E-9AF0CEB532E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885941" y="4555403"/>
                  <a:ext cx="1998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C457D51-9375-48E6-9062-124E8CBC05E2}"/>
                    </a:ext>
                  </a:extLst>
                </p14:cNvPr>
                <p14:cNvContentPartPr/>
                <p14:nvPr/>
              </p14:nvContentPartPr>
              <p14:xfrm>
                <a:off x="4596061" y="4037723"/>
                <a:ext cx="145440" cy="238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C457D51-9375-48E6-9062-124E8CBC05E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60061" y="4001723"/>
                  <a:ext cx="21708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6B800490-57E2-4F2B-A6DF-14D7EDBD399A}"/>
                    </a:ext>
                  </a:extLst>
                </p14:cNvPr>
                <p14:cNvContentPartPr/>
                <p14:nvPr/>
              </p14:nvContentPartPr>
              <p14:xfrm>
                <a:off x="4632061" y="3489803"/>
                <a:ext cx="18360" cy="1602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6B800490-57E2-4F2B-A6DF-14D7EDBD399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596061" y="3453803"/>
                  <a:ext cx="900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3B837FF-0F4F-4085-9BC7-A90B63C343A0}"/>
                    </a:ext>
                  </a:extLst>
                </p14:cNvPr>
                <p14:cNvContentPartPr/>
                <p14:nvPr/>
              </p14:nvContentPartPr>
              <p14:xfrm>
                <a:off x="4770661" y="3502043"/>
                <a:ext cx="111600" cy="1015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3B837FF-0F4F-4085-9BC7-A90B63C343A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734661" y="3466170"/>
                  <a:ext cx="183240" cy="1729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C665640-6EB7-43A0-B554-89D7759659AC}"/>
                    </a:ext>
                  </a:extLst>
                </p14:cNvPr>
                <p14:cNvContentPartPr/>
                <p14:nvPr/>
              </p14:nvContentPartPr>
              <p14:xfrm>
                <a:off x="5008261" y="3448763"/>
                <a:ext cx="134640" cy="234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C665640-6EB7-43A0-B554-89D7759659A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972261" y="3412763"/>
                  <a:ext cx="20628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43226191-FDA7-4C3F-A60F-944BAFFB7B47}"/>
                    </a:ext>
                  </a:extLst>
                </p14:cNvPr>
                <p14:cNvContentPartPr/>
                <p14:nvPr/>
              </p14:nvContentPartPr>
              <p14:xfrm>
                <a:off x="5269981" y="3519323"/>
                <a:ext cx="117720" cy="770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43226191-FDA7-4C3F-A60F-944BAFFB7B4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233981" y="3483323"/>
                  <a:ext cx="1893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7DA91B6-7C40-4C06-99F1-E8FA548B06D6}"/>
                    </a:ext>
                  </a:extLst>
                </p14:cNvPr>
                <p14:cNvContentPartPr/>
                <p14:nvPr/>
              </p14:nvContentPartPr>
              <p14:xfrm>
                <a:off x="4840141" y="4086683"/>
                <a:ext cx="7560" cy="197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7DA91B6-7C40-4C06-99F1-E8FA548B06D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804141" y="4050748"/>
                  <a:ext cx="79200" cy="269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89E3FC8-2BE8-4BC6-854F-84B90602D650}"/>
                    </a:ext>
                  </a:extLst>
                </p14:cNvPr>
                <p14:cNvContentPartPr/>
                <p14:nvPr/>
              </p14:nvContentPartPr>
              <p14:xfrm>
                <a:off x="3459541" y="2530403"/>
                <a:ext cx="256320" cy="3222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89E3FC8-2BE8-4BC6-854F-84B90602D65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423541" y="2494403"/>
                  <a:ext cx="32796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0F74C9D-19D1-40F3-9A26-55D16BC7751C}"/>
                    </a:ext>
                  </a:extLst>
                </p14:cNvPr>
                <p14:cNvContentPartPr/>
                <p14:nvPr/>
              </p14:nvContentPartPr>
              <p14:xfrm>
                <a:off x="3771301" y="2643083"/>
                <a:ext cx="194760" cy="2127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0F74C9D-19D1-40F3-9A26-55D16BC7751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735301" y="2607083"/>
                  <a:ext cx="2664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8B9560E9-8BE4-4E51-8255-5A245A2B6F2C}"/>
                    </a:ext>
                  </a:extLst>
                </p14:cNvPr>
                <p14:cNvContentPartPr/>
                <p14:nvPr/>
              </p14:nvContentPartPr>
              <p14:xfrm>
                <a:off x="4036981" y="2490803"/>
                <a:ext cx="167040" cy="3805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B9560E9-8BE4-4E51-8255-5A245A2B6F2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001058" y="2454803"/>
                  <a:ext cx="238526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5C11B4D-D623-4450-AE35-391442D84945}"/>
                    </a:ext>
                  </a:extLst>
                </p14:cNvPr>
                <p14:cNvContentPartPr/>
                <p14:nvPr/>
              </p14:nvContentPartPr>
              <p14:xfrm>
                <a:off x="4200061" y="2507363"/>
                <a:ext cx="83160" cy="3816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5C11B4D-D623-4450-AE35-391442D8494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64061" y="2471329"/>
                  <a:ext cx="154800" cy="4533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765DA3DC-916F-451C-8680-ADC867DB7252}"/>
                    </a:ext>
                  </a:extLst>
                </p14:cNvPr>
                <p14:cNvContentPartPr/>
                <p14:nvPr/>
              </p14:nvContentPartPr>
              <p14:xfrm>
                <a:off x="4692541" y="2493683"/>
                <a:ext cx="176400" cy="3420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765DA3DC-916F-451C-8680-ADC867DB725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656541" y="2457683"/>
                  <a:ext cx="24804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553B7DD-D841-4F7D-BC80-0BCAD311A616}"/>
                    </a:ext>
                  </a:extLst>
                </p14:cNvPr>
                <p14:cNvContentPartPr/>
                <p14:nvPr/>
              </p14:nvContentPartPr>
              <p14:xfrm>
                <a:off x="4917901" y="2652803"/>
                <a:ext cx="133560" cy="2134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553B7DD-D841-4F7D-BC80-0BCAD311A61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81901" y="2616803"/>
                  <a:ext cx="2052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9B128CA-15C2-4BD1-9200-4F92DDC3F5A4}"/>
                    </a:ext>
                  </a:extLst>
                </p14:cNvPr>
                <p14:cNvContentPartPr/>
                <p14:nvPr/>
              </p14:nvContentPartPr>
              <p14:xfrm>
                <a:off x="5111221" y="2716523"/>
                <a:ext cx="91080" cy="1141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9B128CA-15C2-4BD1-9200-4F92DDC3F5A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75078" y="2680636"/>
                  <a:ext cx="163004" cy="1855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9D2DE24-0996-4D45-9279-5C00521BB5FD}"/>
                    </a:ext>
                  </a:extLst>
                </p14:cNvPr>
                <p14:cNvContentPartPr/>
                <p14:nvPr/>
              </p14:nvContentPartPr>
              <p14:xfrm>
                <a:off x="5201581" y="2695283"/>
                <a:ext cx="170280" cy="3027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9D2DE24-0996-4D45-9279-5C00521BB5F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65581" y="2659283"/>
                  <a:ext cx="24192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2522FC5-F318-432A-AC5B-0C5A5B422757}"/>
                    </a:ext>
                  </a:extLst>
                </p14:cNvPr>
                <p14:cNvContentPartPr/>
                <p14:nvPr/>
              </p14:nvContentPartPr>
              <p14:xfrm>
                <a:off x="5398861" y="2673683"/>
                <a:ext cx="123120" cy="1648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2522FC5-F318-432A-AC5B-0C5A5B42275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62861" y="2637683"/>
                  <a:ext cx="1947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ED957AD-FF8F-4FEC-A654-537F1A4974AE}"/>
                    </a:ext>
                  </a:extLst>
                </p14:cNvPr>
                <p14:cNvContentPartPr/>
                <p14:nvPr/>
              </p14:nvContentPartPr>
              <p14:xfrm>
                <a:off x="5661301" y="2707523"/>
                <a:ext cx="152640" cy="160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ED957AD-FF8F-4FEC-A654-537F1A4974A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625301" y="2671523"/>
                  <a:ext cx="2242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67136B1-2797-4018-8D18-9E8CAF75FD3A}"/>
                    </a:ext>
                  </a:extLst>
                </p14:cNvPr>
                <p14:cNvContentPartPr/>
                <p14:nvPr/>
              </p14:nvContentPartPr>
              <p14:xfrm>
                <a:off x="5872261" y="2607443"/>
                <a:ext cx="84240" cy="2264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67136B1-2797-4018-8D18-9E8CAF75FD3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836414" y="2571443"/>
                  <a:ext cx="155575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38C92438-F344-4374-AED0-719F3E07D353}"/>
                    </a:ext>
                  </a:extLst>
                </p14:cNvPr>
                <p14:cNvContentPartPr/>
                <p14:nvPr/>
              </p14:nvContentPartPr>
              <p14:xfrm>
                <a:off x="5788741" y="2669723"/>
                <a:ext cx="230040" cy="460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38C92438-F344-4374-AED0-719F3E07D35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752741" y="2633723"/>
                  <a:ext cx="3016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32B1100F-0CF3-4F37-BB3A-984027C5E9E8}"/>
                    </a:ext>
                  </a:extLst>
                </p14:cNvPr>
                <p14:cNvContentPartPr/>
                <p14:nvPr/>
              </p14:nvContentPartPr>
              <p14:xfrm>
                <a:off x="6106621" y="2686283"/>
                <a:ext cx="114120" cy="1418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32B1100F-0CF3-4F37-BB3A-984027C5E9E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070621" y="2650283"/>
                  <a:ext cx="1857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192AE09-7078-4C80-B7F0-C4F769E9EB8F}"/>
                    </a:ext>
                  </a:extLst>
                </p14:cNvPr>
                <p14:cNvContentPartPr/>
                <p14:nvPr/>
              </p14:nvContentPartPr>
              <p14:xfrm>
                <a:off x="6326221" y="2685923"/>
                <a:ext cx="236160" cy="1396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192AE09-7078-4C80-B7F0-C4F769E9EB8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290221" y="2649923"/>
                  <a:ext cx="3078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C1F1174-26FD-44DF-A9B7-2483914AE405}"/>
                    </a:ext>
                  </a:extLst>
                </p14:cNvPr>
                <p14:cNvContentPartPr/>
                <p14:nvPr/>
              </p14:nvContentPartPr>
              <p14:xfrm>
                <a:off x="3189541" y="2910923"/>
                <a:ext cx="4916160" cy="237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C1F1174-26FD-44DF-A9B7-2483914AE40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153541" y="2874923"/>
                  <a:ext cx="4987800" cy="9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3D2D95-BA03-492B-8AA0-6FF442B3F9B3}"/>
              </a:ext>
            </a:extLst>
          </p:cNvPr>
          <p:cNvGrpSpPr/>
          <p:nvPr/>
        </p:nvGrpSpPr>
        <p:grpSpPr>
          <a:xfrm>
            <a:off x="7379581" y="2979683"/>
            <a:ext cx="1366560" cy="498600"/>
            <a:chOff x="7379581" y="2979683"/>
            <a:chExt cx="1366560" cy="49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303BB92-A583-4B26-B222-BA44E3F3AFB5}"/>
                    </a:ext>
                  </a:extLst>
                </p14:cNvPr>
                <p14:cNvContentPartPr/>
                <p14:nvPr/>
              </p14:nvContentPartPr>
              <p14:xfrm>
                <a:off x="7569661" y="2979683"/>
                <a:ext cx="1176480" cy="4032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303BB92-A583-4B26-B222-BA44E3F3AFB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533661" y="2943683"/>
                  <a:ext cx="124812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0CCEB5D-5BD1-460D-BAC8-BA1DE582162B}"/>
                    </a:ext>
                  </a:extLst>
                </p14:cNvPr>
                <p14:cNvContentPartPr/>
                <p14:nvPr/>
              </p14:nvContentPartPr>
              <p14:xfrm>
                <a:off x="7379581" y="3239243"/>
                <a:ext cx="298800" cy="239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0CCEB5D-5BD1-460D-BAC8-BA1DE582162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343941" y="3203603"/>
                  <a:ext cx="370440" cy="31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CF01131-318F-474A-A4AC-FCC9BF529494}"/>
              </a:ext>
            </a:extLst>
          </p:cNvPr>
          <p:cNvGrpSpPr/>
          <p:nvPr/>
        </p:nvGrpSpPr>
        <p:grpSpPr>
          <a:xfrm>
            <a:off x="9211261" y="2668643"/>
            <a:ext cx="1586880" cy="389520"/>
            <a:chOff x="9211261" y="2668643"/>
            <a:chExt cx="1586880" cy="38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B84A0D4-21B0-4198-9D6E-93E79CEC61E9}"/>
                    </a:ext>
                  </a:extLst>
                </p14:cNvPr>
                <p14:cNvContentPartPr/>
                <p14:nvPr/>
              </p14:nvContentPartPr>
              <p14:xfrm>
                <a:off x="9211261" y="2761163"/>
                <a:ext cx="252720" cy="245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B84A0D4-21B0-4198-9D6E-93E79CEC61E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175261" y="2725163"/>
                  <a:ext cx="32436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3FF52ED-A1C8-4115-B687-CB7AAC986F9E}"/>
                    </a:ext>
                  </a:extLst>
                </p14:cNvPr>
                <p14:cNvContentPartPr/>
                <p14:nvPr/>
              </p14:nvContentPartPr>
              <p14:xfrm>
                <a:off x="9562981" y="2798963"/>
                <a:ext cx="188280" cy="213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3FF52ED-A1C8-4115-B687-CB7AAC986F9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527341" y="2763323"/>
                  <a:ext cx="2599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B488C32-C797-48FC-94B5-E4DC68FF98D0}"/>
                    </a:ext>
                  </a:extLst>
                </p14:cNvPr>
                <p14:cNvContentPartPr/>
                <p14:nvPr/>
              </p14:nvContentPartPr>
              <p14:xfrm>
                <a:off x="9798061" y="2737763"/>
                <a:ext cx="132480" cy="299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B488C32-C797-48FC-94B5-E4DC68FF98D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762421" y="2701763"/>
                  <a:ext cx="20412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2BBDB3C-259B-458F-A126-C787F4B01E16}"/>
                    </a:ext>
                  </a:extLst>
                </p14:cNvPr>
                <p14:cNvContentPartPr/>
                <p14:nvPr/>
              </p14:nvContentPartPr>
              <p14:xfrm>
                <a:off x="9776821" y="2755763"/>
                <a:ext cx="344520" cy="265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2BBDB3C-259B-458F-A126-C787F4B01E1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741181" y="2719763"/>
                  <a:ext cx="41616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5FCABA5-4E16-4EBE-88ED-AB3DB5369950}"/>
                    </a:ext>
                  </a:extLst>
                </p14:cNvPr>
                <p14:cNvContentPartPr/>
                <p14:nvPr/>
              </p14:nvContentPartPr>
              <p14:xfrm>
                <a:off x="10196581" y="2668643"/>
                <a:ext cx="16920" cy="49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5FCABA5-4E16-4EBE-88ED-AB3DB536995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160581" y="2633003"/>
                  <a:ext cx="885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BED734D-1BD9-4DFB-9E38-67C0F84EEB65}"/>
                    </a:ext>
                  </a:extLst>
                </p14:cNvPr>
                <p14:cNvContentPartPr/>
                <p14:nvPr/>
              </p14:nvContentPartPr>
              <p14:xfrm>
                <a:off x="10264981" y="2826683"/>
                <a:ext cx="171000" cy="167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BED734D-1BD9-4DFB-9E38-67C0F84EEB65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228981" y="2790683"/>
                  <a:ext cx="2426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36CFDBB-9D5A-4A8D-B1CF-9B871B77D756}"/>
                    </a:ext>
                  </a:extLst>
                </p14:cNvPr>
                <p14:cNvContentPartPr/>
                <p14:nvPr/>
              </p14:nvContentPartPr>
              <p14:xfrm>
                <a:off x="10559461" y="2845763"/>
                <a:ext cx="238680" cy="2124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36CFDBB-9D5A-4A8D-B1CF-9B871B77D75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523821" y="2810123"/>
                  <a:ext cx="310320" cy="28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59E2E95-5E64-466D-814B-CA7B5207BB56}"/>
              </a:ext>
            </a:extLst>
          </p:cNvPr>
          <p:cNvGrpSpPr/>
          <p:nvPr/>
        </p:nvGrpSpPr>
        <p:grpSpPr>
          <a:xfrm>
            <a:off x="7408021" y="4772123"/>
            <a:ext cx="1326600" cy="526320"/>
            <a:chOff x="7408021" y="4772123"/>
            <a:chExt cx="1326600" cy="52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68B0468-4B13-4FD5-A51B-48337D6AC657}"/>
                    </a:ext>
                  </a:extLst>
                </p14:cNvPr>
                <p14:cNvContentPartPr/>
                <p14:nvPr/>
              </p14:nvContentPartPr>
              <p14:xfrm>
                <a:off x="7622941" y="4772123"/>
                <a:ext cx="1111680" cy="377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68B0468-4B13-4FD5-A51B-48337D6AC65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586941" y="4736123"/>
                  <a:ext cx="1183320" cy="44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E825531-E628-4146-B045-FBB2CB402418}"/>
                    </a:ext>
                  </a:extLst>
                </p14:cNvPr>
                <p14:cNvContentPartPr/>
                <p14:nvPr/>
              </p14:nvContentPartPr>
              <p14:xfrm>
                <a:off x="7408021" y="5073083"/>
                <a:ext cx="325080" cy="2253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E825531-E628-4146-B045-FBB2CB40241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372381" y="5037443"/>
                  <a:ext cx="396720" cy="29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2ECDF7CD-718F-471B-B1BC-A37995461D96}"/>
              </a:ext>
            </a:extLst>
          </p:cNvPr>
          <p:cNvGrpSpPr/>
          <p:nvPr/>
        </p:nvGrpSpPr>
        <p:grpSpPr>
          <a:xfrm>
            <a:off x="9094621" y="4496363"/>
            <a:ext cx="1731600" cy="500760"/>
            <a:chOff x="9094621" y="4496363"/>
            <a:chExt cx="1731600" cy="50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977F5AE-5DF1-4D84-A6AF-C99F5C8C68BF}"/>
                    </a:ext>
                  </a:extLst>
                </p14:cNvPr>
                <p14:cNvContentPartPr/>
                <p14:nvPr/>
              </p14:nvContentPartPr>
              <p14:xfrm>
                <a:off x="9094621" y="4694003"/>
                <a:ext cx="219600" cy="303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977F5AE-5DF1-4D84-A6AF-C99F5C8C68B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058621" y="4658363"/>
                  <a:ext cx="29124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CCD154EE-7A45-45A5-8265-10E3311ED6C2}"/>
                    </a:ext>
                  </a:extLst>
                </p14:cNvPr>
                <p14:cNvContentPartPr/>
                <p14:nvPr/>
              </p14:nvContentPartPr>
              <p14:xfrm>
                <a:off x="9369301" y="4764563"/>
                <a:ext cx="211320" cy="1807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CCD154EE-7A45-45A5-8265-10E3311ED6C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9333301" y="4728563"/>
                  <a:ext cx="2829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EE83151-C27C-4E16-9575-8D7E13F82534}"/>
                    </a:ext>
                  </a:extLst>
                </p14:cNvPr>
                <p14:cNvContentPartPr/>
                <p14:nvPr/>
              </p14:nvContentPartPr>
              <p14:xfrm>
                <a:off x="9712021" y="4723163"/>
                <a:ext cx="138240" cy="2347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EE83151-C27C-4E16-9575-8D7E13F8253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676021" y="4687523"/>
                  <a:ext cx="20988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A1D03E0-9A72-4C8A-9C2D-E229F811F8FD}"/>
                    </a:ext>
                  </a:extLst>
                </p14:cNvPr>
                <p14:cNvContentPartPr/>
                <p14:nvPr/>
              </p14:nvContentPartPr>
              <p14:xfrm>
                <a:off x="9908941" y="4792643"/>
                <a:ext cx="224280" cy="1306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A1D03E0-9A72-4C8A-9C2D-E229F811F8FD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872941" y="4756643"/>
                  <a:ext cx="2959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5D8BB07-F047-4E57-B000-A2A8C2E08FEB}"/>
                    </a:ext>
                  </a:extLst>
                </p14:cNvPr>
                <p14:cNvContentPartPr/>
                <p14:nvPr/>
              </p14:nvContentPartPr>
              <p14:xfrm>
                <a:off x="10239061" y="4496363"/>
                <a:ext cx="131040" cy="42768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5D8BB07-F047-4E57-B000-A2A8C2E08FE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203061" y="4460363"/>
                  <a:ext cx="202680" cy="49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D9424437-0BCC-4B4F-96CF-229099BCCA67}"/>
                    </a:ext>
                  </a:extLst>
                </p14:cNvPr>
                <p14:cNvContentPartPr/>
                <p14:nvPr/>
              </p14:nvContentPartPr>
              <p14:xfrm>
                <a:off x="10552261" y="4676723"/>
                <a:ext cx="95760" cy="306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D9424437-0BCC-4B4F-96CF-229099BCCA67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0516621" y="4640723"/>
                  <a:ext cx="1674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ADAD796-6270-471A-AFC9-CB749FA7F8A1}"/>
                    </a:ext>
                  </a:extLst>
                </p14:cNvPr>
                <p14:cNvContentPartPr/>
                <p14:nvPr/>
              </p14:nvContentPartPr>
              <p14:xfrm>
                <a:off x="10514821" y="4705163"/>
                <a:ext cx="311400" cy="673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ADAD796-6270-471A-AFC9-CB749FA7F8A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478821" y="4669523"/>
                  <a:ext cx="383040" cy="13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24795847-3D67-4637-AF9C-130F7B57BE35}"/>
              </a:ext>
            </a:extLst>
          </p:cNvPr>
          <p:cNvGrpSpPr/>
          <p:nvPr/>
        </p:nvGrpSpPr>
        <p:grpSpPr>
          <a:xfrm>
            <a:off x="8795101" y="3226643"/>
            <a:ext cx="2528280" cy="484200"/>
            <a:chOff x="8795101" y="3226643"/>
            <a:chExt cx="2528280" cy="48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9629FA4-4EA5-4233-A99E-3CB725DBD7D9}"/>
                    </a:ext>
                  </a:extLst>
                </p14:cNvPr>
                <p14:cNvContentPartPr/>
                <p14:nvPr/>
              </p14:nvContentPartPr>
              <p14:xfrm>
                <a:off x="8795101" y="3269123"/>
                <a:ext cx="126000" cy="3736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9629FA4-4EA5-4233-A99E-3CB725DBD7D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8759461" y="3233483"/>
                  <a:ext cx="19764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52756F7E-2772-4CC4-A315-FD21A481C4E8}"/>
                    </a:ext>
                  </a:extLst>
                </p14:cNvPr>
                <p14:cNvContentPartPr/>
                <p14:nvPr/>
              </p14:nvContentPartPr>
              <p14:xfrm>
                <a:off x="9089941" y="3242483"/>
                <a:ext cx="198360" cy="3110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52756F7E-2772-4CC4-A315-FD21A481C4E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053941" y="3206843"/>
                  <a:ext cx="270000" cy="38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DBC543FC-8FB8-4705-A880-8C0EEF9E7C89}"/>
                    </a:ext>
                  </a:extLst>
                </p14:cNvPr>
                <p14:cNvContentPartPr/>
                <p14:nvPr/>
              </p14:nvContentPartPr>
              <p14:xfrm>
                <a:off x="9389101" y="3396203"/>
                <a:ext cx="92160" cy="15516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DBC543FC-8FB8-4705-A880-8C0EEF9E7C8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353461" y="3360563"/>
                  <a:ext cx="1638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F5BDC5C-B5D4-4E1C-B12A-BA388F296DB0}"/>
                    </a:ext>
                  </a:extLst>
                </p14:cNvPr>
                <p14:cNvContentPartPr/>
                <p14:nvPr/>
              </p14:nvContentPartPr>
              <p14:xfrm>
                <a:off x="9573061" y="3334283"/>
                <a:ext cx="155880" cy="1915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F5BDC5C-B5D4-4E1C-B12A-BA388F296DB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537061" y="3298643"/>
                  <a:ext cx="22752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F8936981-D076-4C58-A4B7-179D6219DDA9}"/>
                    </a:ext>
                  </a:extLst>
                </p14:cNvPr>
                <p14:cNvContentPartPr/>
                <p14:nvPr/>
              </p14:nvContentPartPr>
              <p14:xfrm>
                <a:off x="9747301" y="3302963"/>
                <a:ext cx="221040" cy="3834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F8936981-D076-4C58-A4B7-179D6219DDA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711661" y="3267323"/>
                  <a:ext cx="29268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912F7D9-5C34-4494-95B6-7761C24BFB1A}"/>
                    </a:ext>
                  </a:extLst>
                </p14:cNvPr>
                <p14:cNvContentPartPr/>
                <p14:nvPr/>
              </p14:nvContentPartPr>
              <p14:xfrm>
                <a:off x="10145821" y="3305123"/>
                <a:ext cx="210240" cy="4057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912F7D9-5C34-4494-95B6-7761C24BFB1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109821" y="3269123"/>
                  <a:ext cx="28188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9E84E63-55AA-41D0-B89A-039D836F10B1}"/>
                    </a:ext>
                  </a:extLst>
                </p14:cNvPr>
                <p14:cNvContentPartPr/>
                <p14:nvPr/>
              </p14:nvContentPartPr>
              <p14:xfrm>
                <a:off x="10484221" y="3384683"/>
                <a:ext cx="8640" cy="12960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9E84E63-55AA-41D0-B89A-039D836F10B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448221" y="3349043"/>
                  <a:ext cx="802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CA45A7D6-7D76-41BE-9745-0F9D9E5A2F54}"/>
                    </a:ext>
                  </a:extLst>
                </p14:cNvPr>
                <p14:cNvContentPartPr/>
                <p14:nvPr/>
              </p14:nvContentPartPr>
              <p14:xfrm>
                <a:off x="10521661" y="3266963"/>
                <a:ext cx="7560" cy="226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CA45A7D6-7D76-41BE-9745-0F9D9E5A2F5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486021" y="3231323"/>
                  <a:ext cx="7920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E292970-A525-4464-9B37-66439A1AF3F4}"/>
                    </a:ext>
                  </a:extLst>
                </p14:cNvPr>
                <p14:cNvContentPartPr/>
                <p14:nvPr/>
              </p14:nvContentPartPr>
              <p14:xfrm>
                <a:off x="10620661" y="3403763"/>
                <a:ext cx="153720" cy="1098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E292970-A525-4464-9B37-66439A1AF3F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585021" y="3368123"/>
                  <a:ext cx="2253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15EF6EA3-30E8-42E3-9EB5-F0546B401047}"/>
                    </a:ext>
                  </a:extLst>
                </p14:cNvPr>
                <p14:cNvContentPartPr/>
                <p14:nvPr/>
              </p14:nvContentPartPr>
              <p14:xfrm>
                <a:off x="10826941" y="3389003"/>
                <a:ext cx="168120" cy="2797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15EF6EA3-30E8-42E3-9EB5-F0546B40104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790941" y="3353363"/>
                  <a:ext cx="2397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9C913EE1-B796-4647-882D-4C268F989463}"/>
                    </a:ext>
                  </a:extLst>
                </p14:cNvPr>
                <p14:cNvContentPartPr/>
                <p14:nvPr/>
              </p14:nvContentPartPr>
              <p14:xfrm>
                <a:off x="11188741" y="3226643"/>
                <a:ext cx="134640" cy="354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9C913EE1-B796-4647-882D-4C268F98946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153101" y="3191003"/>
                  <a:ext cx="206280" cy="426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8053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C598F-45C2-4621-86A1-EF24B5010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Stateless function </a:t>
            </a:r>
            <a:r>
              <a:rPr lang="en-US" dirty="0">
                <a:sym typeface="Wingdings" panose="05000000000000000000" pitchFamily="2" charset="2"/>
              </a:rPr>
              <a:t> Stateless UI</a:t>
            </a:r>
            <a:endParaRPr lang="en-US" dirty="0"/>
          </a:p>
        </p:txBody>
      </p:sp>
      <p:pic>
        <p:nvPicPr>
          <p:cNvPr id="5" name="Pesticide 2021-02-17 23-54-25">
            <a:hlinkClick r:id="" action="ppaction://media"/>
            <a:extLst>
              <a:ext uri="{FF2B5EF4-FFF2-40B4-BE49-F238E27FC236}">
                <a16:creationId xmlns:a16="http://schemas.microsoft.com/office/drawing/2014/main" id="{71389499-AC1F-4B9A-A346-BBC9F1EA8C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4223" y="1825625"/>
            <a:ext cx="3935412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2D34B-FBAE-4979-B14B-725D8E74F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30</a:t>
            </a:fld>
            <a:endParaRPr lang="en-US" dirty="0">
              <a:solidFill>
                <a:srgbClr val="888888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C44736-3DB8-4408-8E64-A39E02FDAE2A}"/>
              </a:ext>
            </a:extLst>
          </p:cNvPr>
          <p:cNvSpPr txBox="1"/>
          <p:nvPr/>
        </p:nvSpPr>
        <p:spPr>
          <a:xfrm>
            <a:off x="7168632" y="2782669"/>
            <a:ext cx="418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1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1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1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sz="1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1800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1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6F008A"/>
                </a:solidFill>
                <a:latin typeface="Cascadia Code" panose="020B0609020000020004" pitchFamily="49" charset="0"/>
              </a:rPr>
              <a:t>    </a:t>
            </a:r>
            <a:r>
              <a:rPr lang="en-US" sz="1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1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1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1800" dirty="0">
                <a:solidFill>
                  <a:srgbClr val="A31515"/>
                </a:solidFill>
                <a:latin typeface="Cascadia Code" panose="020B0609020000020004" pitchFamily="49" charset="0"/>
              </a:rPr>
              <a:t>"I'm clicked!"</a:t>
            </a:r>
            <a:r>
              <a:rPr lang="en-US" sz="1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  <a:endParaRPr lang="en-US" dirty="0"/>
          </a:p>
        </p:txBody>
      </p:sp>
      <p:pic>
        <p:nvPicPr>
          <p:cNvPr id="11" name="Graphic 10" descr="Open quotation mark outline">
            <a:extLst>
              <a:ext uri="{FF2B5EF4-FFF2-40B4-BE49-F238E27FC236}">
                <a16:creationId xmlns:a16="http://schemas.microsoft.com/office/drawing/2014/main" id="{281F5237-3734-4380-8ADB-89E933FCDE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60243" y="2285998"/>
            <a:ext cx="687947" cy="687947"/>
          </a:xfrm>
          <a:prstGeom prst="rect">
            <a:avLst/>
          </a:prstGeom>
        </p:spPr>
      </p:pic>
      <p:pic>
        <p:nvPicPr>
          <p:cNvPr id="12" name="Graphic 11" descr="Open quotation mark outline">
            <a:extLst>
              <a:ext uri="{FF2B5EF4-FFF2-40B4-BE49-F238E27FC236}">
                <a16:creationId xmlns:a16="http://schemas.microsoft.com/office/drawing/2014/main" id="{98AB7C6B-E692-4402-B218-6BC8E40D61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0665853" y="3313347"/>
            <a:ext cx="687947" cy="68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7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BB19E1-E58F-4615-8295-1423B1669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extend our first application a little bit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6298A-3125-44E5-B494-3E2ED2303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31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113F911-46E5-4946-9726-40CCA11B2389}"/>
                  </a:ext>
                </a:extLst>
              </p14:cNvPr>
              <p14:cNvContentPartPr/>
              <p14:nvPr/>
            </p14:nvContentPartPr>
            <p14:xfrm>
              <a:off x="3785341" y="2113163"/>
              <a:ext cx="3186360" cy="60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113F911-46E5-4946-9726-40CCA11B238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9341" y="2077163"/>
                <a:ext cx="32580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CFE0894-F403-4F81-9F13-3E50E14CEB51}"/>
                  </a:ext>
                </a:extLst>
              </p14:cNvPr>
              <p14:cNvContentPartPr/>
              <p14:nvPr/>
            </p14:nvContentPartPr>
            <p14:xfrm>
              <a:off x="3766261" y="2123603"/>
              <a:ext cx="62280" cy="2558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CFE0894-F403-4F81-9F13-3E50E14CEB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30261" y="2087603"/>
                <a:ext cx="133920" cy="263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5283224-BC3E-4FB9-8EE5-79F2D4A8CD8B}"/>
                  </a:ext>
                </a:extLst>
              </p14:cNvPr>
              <p14:cNvContentPartPr/>
              <p14:nvPr/>
            </p14:nvContentPartPr>
            <p14:xfrm>
              <a:off x="6841381" y="2146643"/>
              <a:ext cx="124200" cy="2876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5283224-BC3E-4FB9-8EE5-79F2D4A8CD8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805381" y="2110643"/>
                <a:ext cx="195840" cy="294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C88BCD0-9AC4-45FF-9568-99216D117FFA}"/>
                  </a:ext>
                </a:extLst>
              </p14:cNvPr>
              <p14:cNvContentPartPr/>
              <p14:nvPr/>
            </p14:nvContentPartPr>
            <p14:xfrm>
              <a:off x="3772381" y="4685003"/>
              <a:ext cx="3091320" cy="339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C88BCD0-9AC4-45FF-9568-99216D117FF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6381" y="4649363"/>
                <a:ext cx="31629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35BF857-083B-499B-8315-76BD7392CE33}"/>
                  </a:ext>
                </a:extLst>
              </p14:cNvPr>
              <p14:cNvContentPartPr/>
              <p14:nvPr/>
            </p14:nvContentPartPr>
            <p14:xfrm>
              <a:off x="3786421" y="2488283"/>
              <a:ext cx="3144600" cy="6012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35BF857-083B-499B-8315-76BD7392CE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50781" y="2452283"/>
                <a:ext cx="3216240" cy="13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7F0EB88F-0722-44B2-90C1-B6173A51E946}"/>
              </a:ext>
            </a:extLst>
          </p:cNvPr>
          <p:cNvGrpSpPr/>
          <p:nvPr/>
        </p:nvGrpSpPr>
        <p:grpSpPr>
          <a:xfrm>
            <a:off x="3897301" y="2202083"/>
            <a:ext cx="1199160" cy="246600"/>
            <a:chOff x="3897301" y="2202083"/>
            <a:chExt cx="1199160" cy="24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C7DB2AB-53F7-4287-8557-8ADA75CFA5C0}"/>
                    </a:ext>
                  </a:extLst>
                </p14:cNvPr>
                <p14:cNvContentPartPr/>
                <p14:nvPr/>
              </p14:nvContentPartPr>
              <p14:xfrm>
                <a:off x="3911341" y="2259323"/>
                <a:ext cx="75960" cy="1573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C7DB2AB-53F7-4287-8557-8ADA75CFA5C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875701" y="2223683"/>
                  <a:ext cx="14760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9B96C1F-45DD-4ADB-BD8B-7F541D5B7A6B}"/>
                    </a:ext>
                  </a:extLst>
                </p14:cNvPr>
                <p14:cNvContentPartPr/>
                <p14:nvPr/>
              </p14:nvContentPartPr>
              <p14:xfrm>
                <a:off x="3897301" y="2230523"/>
                <a:ext cx="244080" cy="1551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9B96C1F-45DD-4ADB-BD8B-7F541D5B7A6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861301" y="2194883"/>
                  <a:ext cx="31572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C1F3DA2-65D9-4C48-8FE9-07337E516C05}"/>
                    </a:ext>
                  </a:extLst>
                </p14:cNvPr>
                <p14:cNvContentPartPr/>
                <p14:nvPr/>
              </p14:nvContentPartPr>
              <p14:xfrm>
                <a:off x="4276741" y="2237003"/>
                <a:ext cx="9720" cy="1882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C1F3DA2-65D9-4C48-8FE9-07337E516C0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41101" y="2201363"/>
                  <a:ext cx="8136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71379C3-6F74-4E8C-80BA-32F8DAE70655}"/>
                    </a:ext>
                  </a:extLst>
                </p14:cNvPr>
                <p14:cNvContentPartPr/>
                <p14:nvPr/>
              </p14:nvContentPartPr>
              <p14:xfrm>
                <a:off x="4268821" y="2202083"/>
                <a:ext cx="151920" cy="191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1379C3-6F74-4E8C-80BA-32F8DAE7065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33181" y="2166083"/>
                  <a:ext cx="22356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8A7A8A2-8982-4413-AA34-C1A02BC731E2}"/>
                    </a:ext>
                  </a:extLst>
                </p14:cNvPr>
                <p14:cNvContentPartPr/>
                <p14:nvPr/>
              </p14:nvContentPartPr>
              <p14:xfrm>
                <a:off x="4484101" y="2289923"/>
                <a:ext cx="137160" cy="140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8A7A8A2-8982-4413-AA34-C1A02BC731E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48461" y="2254283"/>
                  <a:ext cx="2088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8E7CF71-5BE8-4532-9C48-F79345B2C5F5}"/>
                    </a:ext>
                  </a:extLst>
                </p14:cNvPr>
                <p14:cNvContentPartPr/>
                <p14:nvPr/>
              </p14:nvContentPartPr>
              <p14:xfrm>
                <a:off x="4665541" y="2219723"/>
                <a:ext cx="92520" cy="1695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8E7CF71-5BE8-4532-9C48-F79345B2C5F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629901" y="2183723"/>
                  <a:ext cx="1641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5FC81A3-A3E1-41F1-BAD0-6F8E689FE35C}"/>
                    </a:ext>
                  </a:extLst>
                </p14:cNvPr>
                <p14:cNvContentPartPr/>
                <p14:nvPr/>
              </p14:nvContentPartPr>
              <p14:xfrm>
                <a:off x="4849501" y="2278403"/>
                <a:ext cx="110160" cy="1159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5FC81A3-A3E1-41F1-BAD0-6F8E689FE35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813501" y="2242763"/>
                  <a:ext cx="1818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C08DEAF-BFEC-4944-BA6A-88B91DD30AC1}"/>
                    </a:ext>
                  </a:extLst>
                </p14:cNvPr>
                <p14:cNvContentPartPr/>
                <p14:nvPr/>
              </p14:nvContentPartPr>
              <p14:xfrm>
                <a:off x="5016181" y="2278043"/>
                <a:ext cx="80280" cy="170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C08DEAF-BFEC-4944-BA6A-88B91DD30AC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980541" y="2242403"/>
                  <a:ext cx="151920" cy="24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C38F50B-1C18-4359-B15D-AF6104323B31}"/>
                  </a:ext>
                </a:extLst>
              </p14:cNvPr>
              <p14:cNvContentPartPr/>
              <p14:nvPr/>
            </p14:nvContentPartPr>
            <p14:xfrm>
              <a:off x="4053901" y="2768363"/>
              <a:ext cx="5400" cy="3067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C38F50B-1C18-4359-B15D-AF6104323B31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17901" y="2732723"/>
                <a:ext cx="77040" cy="37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A07107E4-D605-4FF1-9115-B8C91BCAC5A5}"/>
              </a:ext>
            </a:extLst>
          </p:cNvPr>
          <p:cNvGrpSpPr/>
          <p:nvPr/>
        </p:nvGrpSpPr>
        <p:grpSpPr>
          <a:xfrm>
            <a:off x="4030501" y="2741363"/>
            <a:ext cx="788760" cy="351000"/>
            <a:chOff x="4030501" y="2741363"/>
            <a:chExt cx="788760" cy="35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5F118C0-D66F-4E05-A0B2-B3873D8CB5CB}"/>
                    </a:ext>
                  </a:extLst>
                </p14:cNvPr>
                <p14:cNvContentPartPr/>
                <p14:nvPr/>
              </p14:nvContentPartPr>
              <p14:xfrm>
                <a:off x="4030501" y="2741363"/>
                <a:ext cx="788760" cy="343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5F118C0-D66F-4E05-A0B2-B3873D8CB5C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994501" y="2705363"/>
                  <a:ext cx="86040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93BB1AA-6418-4141-B254-9EF2694B735B}"/>
                    </a:ext>
                  </a:extLst>
                </p14:cNvPr>
                <p14:cNvContentPartPr/>
                <p14:nvPr/>
              </p14:nvContentPartPr>
              <p14:xfrm>
                <a:off x="4032661" y="3067163"/>
                <a:ext cx="746280" cy="252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93BB1AA-6418-4141-B254-9EF2694B735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997021" y="3031523"/>
                  <a:ext cx="81792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F6EAA2C-C45B-457F-80F7-117B72BF7F14}"/>
                    </a:ext>
                  </a:extLst>
                </p14:cNvPr>
                <p14:cNvContentPartPr/>
                <p14:nvPr/>
              </p14:nvContentPartPr>
              <p14:xfrm>
                <a:off x="4163701" y="2861963"/>
                <a:ext cx="110520" cy="925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F6EAA2C-C45B-457F-80F7-117B72BF7F1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127701" y="2825963"/>
                  <a:ext cx="1821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B20338C-E462-415B-BDCE-F6D73190AEDB}"/>
                    </a:ext>
                  </a:extLst>
                </p14:cNvPr>
                <p14:cNvContentPartPr/>
                <p14:nvPr/>
              </p14:nvContentPartPr>
              <p14:xfrm>
                <a:off x="4336501" y="2860523"/>
                <a:ext cx="97560" cy="121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B20338C-E462-415B-BDCE-F6D73190AED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300501" y="2824883"/>
                  <a:ext cx="1692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8828DCE-FA20-44BC-BAAB-7A2CA2B73D1C}"/>
                    </a:ext>
                  </a:extLst>
                </p14:cNvPr>
                <p14:cNvContentPartPr/>
                <p14:nvPr/>
              </p14:nvContentPartPr>
              <p14:xfrm>
                <a:off x="4487701" y="2886083"/>
                <a:ext cx="42840" cy="712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8828DCE-FA20-44BC-BAAB-7A2CA2B73D1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452061" y="2850443"/>
                  <a:ext cx="11448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011D22CB-8F87-47DF-9CD5-3F9B4C38E806}"/>
                    </a:ext>
                  </a:extLst>
                </p14:cNvPr>
                <p14:cNvContentPartPr/>
                <p14:nvPr/>
              </p14:nvContentPartPr>
              <p14:xfrm>
                <a:off x="4441621" y="2881043"/>
                <a:ext cx="102960" cy="84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011D22CB-8F87-47DF-9CD5-3F9B4C38E80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405981" y="2845043"/>
                  <a:ext cx="17460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7918EDD-430C-4C13-96D4-3A1F7D74F51A}"/>
                    </a:ext>
                  </a:extLst>
                </p14:cNvPr>
                <p14:cNvContentPartPr/>
                <p14:nvPr/>
              </p14:nvContentPartPr>
              <p14:xfrm>
                <a:off x="4645381" y="2832083"/>
                <a:ext cx="27720" cy="137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7918EDD-430C-4C13-96D4-3A1F7D74F51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609381" y="2796443"/>
                  <a:ext cx="9936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D2E36B5-1E2F-4CAF-8DC9-C5E39764BCC6}"/>
                    </a:ext>
                  </a:extLst>
                </p14:cNvPr>
                <p14:cNvContentPartPr/>
                <p14:nvPr/>
              </p14:nvContentPartPr>
              <p14:xfrm>
                <a:off x="4585621" y="2861963"/>
                <a:ext cx="169920" cy="35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D2E36B5-1E2F-4CAF-8DC9-C5E39764BCC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549621" y="2825963"/>
                  <a:ext cx="241560" cy="10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39D9960-3E26-49B8-A48F-336417A68CC4}"/>
              </a:ext>
            </a:extLst>
          </p:cNvPr>
          <p:cNvGrpSpPr/>
          <p:nvPr/>
        </p:nvGrpSpPr>
        <p:grpSpPr>
          <a:xfrm>
            <a:off x="7886461" y="2418443"/>
            <a:ext cx="861840" cy="385560"/>
            <a:chOff x="7886461" y="2418443"/>
            <a:chExt cx="861840" cy="38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B097CDE-0864-4F52-B776-006E0B2A3C6F}"/>
                    </a:ext>
                  </a:extLst>
                </p14:cNvPr>
                <p14:cNvContentPartPr/>
                <p14:nvPr/>
              </p14:nvContentPartPr>
              <p14:xfrm>
                <a:off x="7911301" y="2430683"/>
                <a:ext cx="27360" cy="3596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B097CDE-0864-4F52-B776-006E0B2A3C6F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875661" y="2394683"/>
                  <a:ext cx="9900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990CF28-CE2C-4883-9AE4-112DF11A704E}"/>
                    </a:ext>
                  </a:extLst>
                </p14:cNvPr>
                <p14:cNvContentPartPr/>
                <p14:nvPr/>
              </p14:nvContentPartPr>
              <p14:xfrm>
                <a:off x="7972501" y="2418443"/>
                <a:ext cx="775800" cy="979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990CF28-CE2C-4883-9AE4-112DF11A704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936861" y="2382803"/>
                  <a:ext cx="8474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005F47E-8361-4FDB-AEAF-E50CCD500C9F}"/>
                    </a:ext>
                  </a:extLst>
                </p14:cNvPr>
                <p14:cNvContentPartPr/>
                <p14:nvPr/>
              </p14:nvContentPartPr>
              <p14:xfrm>
                <a:off x="7886461" y="2539403"/>
                <a:ext cx="842040" cy="2646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005F47E-8361-4FDB-AEAF-E50CCD500C9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850821" y="2503403"/>
                  <a:ext cx="91368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A4B9F65-BB8B-47A2-9DF8-013F2F6A8C95}"/>
                    </a:ext>
                  </a:extLst>
                </p14:cNvPr>
                <p14:cNvContentPartPr/>
                <p14:nvPr/>
              </p14:nvContentPartPr>
              <p14:xfrm>
                <a:off x="7993381" y="2504483"/>
                <a:ext cx="102240" cy="18288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A4B9F65-BB8B-47A2-9DF8-013F2F6A8C9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957741" y="2468483"/>
                  <a:ext cx="17388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8095E24-3F54-487C-89B4-316E3A8E5C1E}"/>
                    </a:ext>
                  </a:extLst>
                </p14:cNvPr>
                <p14:cNvContentPartPr/>
                <p14:nvPr/>
              </p14:nvContentPartPr>
              <p14:xfrm>
                <a:off x="8138821" y="2543723"/>
                <a:ext cx="118800" cy="125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8095E24-3F54-487C-89B4-316E3A8E5C1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102821" y="2507723"/>
                  <a:ext cx="1904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03B5218-1B74-4103-A8B3-32919B471F55}"/>
                    </a:ext>
                  </a:extLst>
                </p14:cNvPr>
                <p14:cNvContentPartPr/>
                <p14:nvPr/>
              </p14:nvContentPartPr>
              <p14:xfrm>
                <a:off x="8335741" y="2591243"/>
                <a:ext cx="39240" cy="1159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03B5218-1B74-4103-A8B3-32919B471F5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299741" y="2555603"/>
                  <a:ext cx="1108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926C773-99F7-4420-A566-340FB0BB2567}"/>
                    </a:ext>
                  </a:extLst>
                </p14:cNvPr>
                <p14:cNvContentPartPr/>
                <p14:nvPr/>
              </p14:nvContentPartPr>
              <p14:xfrm>
                <a:off x="8307301" y="2581883"/>
                <a:ext cx="113400" cy="83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926C773-99F7-4420-A566-340FB0BB256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271661" y="2545883"/>
                  <a:ext cx="18504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00AD3A8-6826-4DA9-9233-40BFDEEAEA01}"/>
                    </a:ext>
                  </a:extLst>
                </p14:cNvPr>
                <p14:cNvContentPartPr/>
                <p14:nvPr/>
              </p14:nvContentPartPr>
              <p14:xfrm>
                <a:off x="8463901" y="2559563"/>
                <a:ext cx="45000" cy="177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00AD3A8-6826-4DA9-9233-40BFDEEAEA01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428261" y="2523563"/>
                  <a:ext cx="1166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5721A47-E2B1-4943-9B32-8707AFAE378C}"/>
                    </a:ext>
                  </a:extLst>
                </p14:cNvPr>
                <p14:cNvContentPartPr/>
                <p14:nvPr/>
              </p14:nvContentPartPr>
              <p14:xfrm>
                <a:off x="8417101" y="2594483"/>
                <a:ext cx="154800" cy="352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5721A47-E2B1-4943-9B32-8707AFAE378C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381101" y="2558843"/>
                  <a:ext cx="226440" cy="10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868F602-20F9-40D8-A930-46B42A35C837}"/>
              </a:ext>
            </a:extLst>
          </p:cNvPr>
          <p:cNvGrpSpPr/>
          <p:nvPr/>
        </p:nvGrpSpPr>
        <p:grpSpPr>
          <a:xfrm>
            <a:off x="9274981" y="2464163"/>
            <a:ext cx="361080" cy="306720"/>
            <a:chOff x="9274981" y="2464163"/>
            <a:chExt cx="361080" cy="30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3521A34-3630-48CD-9BCD-640A49CDB3DF}"/>
                    </a:ext>
                  </a:extLst>
                </p14:cNvPr>
                <p14:cNvContentPartPr/>
                <p14:nvPr/>
              </p14:nvContentPartPr>
              <p14:xfrm>
                <a:off x="9274981" y="2501243"/>
                <a:ext cx="140760" cy="2696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3521A34-3630-48CD-9BCD-640A49CDB3D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238981" y="2465243"/>
                  <a:ext cx="21240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D65FBB9-D15E-482F-9009-DD167743EF10}"/>
                    </a:ext>
                  </a:extLst>
                </p14:cNvPr>
                <p14:cNvContentPartPr/>
                <p14:nvPr/>
              </p14:nvContentPartPr>
              <p14:xfrm>
                <a:off x="9442381" y="2464163"/>
                <a:ext cx="193680" cy="406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D65FBB9-D15E-482F-9009-DD167743EF1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406381" y="2428163"/>
                  <a:ext cx="265320" cy="11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6881F92-37C3-4E82-8B93-BE0A2CFCE9F2}"/>
              </a:ext>
            </a:extLst>
          </p:cNvPr>
          <p:cNvGrpSpPr/>
          <p:nvPr/>
        </p:nvGrpSpPr>
        <p:grpSpPr>
          <a:xfrm>
            <a:off x="7869901" y="3182003"/>
            <a:ext cx="829080" cy="396360"/>
            <a:chOff x="7869901" y="3182003"/>
            <a:chExt cx="82908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860AC1F-045F-4B7F-AFE7-AA5E08BFC6C5}"/>
                    </a:ext>
                  </a:extLst>
                </p14:cNvPr>
                <p14:cNvContentPartPr/>
                <p14:nvPr/>
              </p14:nvContentPartPr>
              <p14:xfrm>
                <a:off x="7869901" y="3191723"/>
                <a:ext cx="6480" cy="2383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860AC1F-045F-4B7F-AFE7-AA5E08BFC6C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834261" y="3155723"/>
                  <a:ext cx="7812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E27C35AE-D758-44A0-A45F-74F6B4AE8A5E}"/>
                    </a:ext>
                  </a:extLst>
                </p14:cNvPr>
                <p14:cNvContentPartPr/>
                <p14:nvPr/>
              </p14:nvContentPartPr>
              <p14:xfrm>
                <a:off x="7877101" y="3182003"/>
                <a:ext cx="821880" cy="3038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E27C35AE-D758-44A0-A45F-74F6B4AE8A5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841461" y="3146003"/>
                  <a:ext cx="89352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35943054-CBBA-40E3-A17E-600DE659630B}"/>
                    </a:ext>
                  </a:extLst>
                </p14:cNvPr>
                <p14:cNvContentPartPr/>
                <p14:nvPr/>
              </p14:nvContentPartPr>
              <p14:xfrm>
                <a:off x="7873501" y="3465683"/>
                <a:ext cx="802800" cy="1126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35943054-CBBA-40E3-A17E-600DE659630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837501" y="3429683"/>
                  <a:ext cx="8744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C5B3510-4CD6-4E13-BB09-F2B7D50479D9}"/>
                    </a:ext>
                  </a:extLst>
                </p14:cNvPr>
                <p14:cNvContentPartPr/>
                <p14:nvPr/>
              </p14:nvContentPartPr>
              <p14:xfrm>
                <a:off x="7937221" y="3254363"/>
                <a:ext cx="139320" cy="174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C5B3510-4CD6-4E13-BB09-F2B7D50479D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901581" y="3218363"/>
                  <a:ext cx="2109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26DC96F-279E-4A5D-88FA-7789A631F6D6}"/>
                    </a:ext>
                  </a:extLst>
                </p14:cNvPr>
                <p14:cNvContentPartPr/>
                <p14:nvPr/>
              </p14:nvContentPartPr>
              <p14:xfrm>
                <a:off x="8131621" y="3299363"/>
                <a:ext cx="108720" cy="1357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26DC96F-279E-4A5D-88FA-7789A631F6D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095981" y="3263723"/>
                  <a:ext cx="1803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C9AC5FB-C6DC-4B7C-AC0C-12BC41AEA21F}"/>
                    </a:ext>
                  </a:extLst>
                </p14:cNvPr>
                <p14:cNvContentPartPr/>
                <p14:nvPr/>
              </p14:nvContentPartPr>
              <p14:xfrm>
                <a:off x="8300101" y="3350483"/>
                <a:ext cx="47520" cy="138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C9AC5FB-C6DC-4B7C-AC0C-12BC41AEA21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264461" y="3314843"/>
                  <a:ext cx="11916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E0B95E5-31FA-4E3E-823D-520B2D3587B8}"/>
                    </a:ext>
                  </a:extLst>
                </p14:cNvPr>
                <p14:cNvContentPartPr/>
                <p14:nvPr/>
              </p14:nvContentPartPr>
              <p14:xfrm>
                <a:off x="8277781" y="3353003"/>
                <a:ext cx="139320" cy="925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E0B95E5-31FA-4E3E-823D-520B2D3587B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242141" y="3317003"/>
                  <a:ext cx="2109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C3BF0A1-0695-4CCE-96A2-9840B8A0B2C7}"/>
                    </a:ext>
                  </a:extLst>
                </p14:cNvPr>
                <p14:cNvContentPartPr/>
                <p14:nvPr/>
              </p14:nvContentPartPr>
              <p14:xfrm>
                <a:off x="8426461" y="3317003"/>
                <a:ext cx="171360" cy="196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C3BF0A1-0695-4CCE-96A2-9840B8A0B2C7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390461" y="3281003"/>
                  <a:ext cx="243000" cy="26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1D9EE4AF-C069-4215-BC67-27655E64D7FF}"/>
                  </a:ext>
                </a:extLst>
              </p14:cNvPr>
              <p14:cNvContentPartPr/>
              <p14:nvPr/>
            </p14:nvContentPartPr>
            <p14:xfrm>
              <a:off x="9392341" y="3245363"/>
              <a:ext cx="175680" cy="317160"/>
            </p14:xfrm>
          </p:contentPart>
        </mc:Choice>
        <mc:Fallback xmlns=""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1D9EE4AF-C069-4215-BC67-27655E64D7FF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9356701" y="3209723"/>
                <a:ext cx="247320" cy="38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DBD9733-E5C6-4BCD-91C2-AEE054040A9A}"/>
              </a:ext>
            </a:extLst>
          </p:cNvPr>
          <p:cNvGrpSpPr/>
          <p:nvPr/>
        </p:nvGrpSpPr>
        <p:grpSpPr>
          <a:xfrm>
            <a:off x="7834621" y="4030523"/>
            <a:ext cx="901080" cy="424800"/>
            <a:chOff x="7834621" y="4030523"/>
            <a:chExt cx="90108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CF93AD0-E605-4CFC-B02B-DE116BC1AB10}"/>
                    </a:ext>
                  </a:extLst>
                </p14:cNvPr>
                <p14:cNvContentPartPr/>
                <p14:nvPr/>
              </p14:nvContentPartPr>
              <p14:xfrm>
                <a:off x="7838221" y="4039163"/>
                <a:ext cx="34560" cy="2289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CF93AD0-E605-4CFC-B02B-DE116BC1AB1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802581" y="4003163"/>
                  <a:ext cx="10620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28DCA38-7374-44BD-B74C-99D0C3426E5B}"/>
                    </a:ext>
                  </a:extLst>
                </p14:cNvPr>
                <p14:cNvContentPartPr/>
                <p14:nvPr/>
              </p14:nvContentPartPr>
              <p14:xfrm>
                <a:off x="7834621" y="4030523"/>
                <a:ext cx="901080" cy="4100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28DCA38-7374-44BD-B74C-99D0C3426E5B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798981" y="3994883"/>
                  <a:ext cx="97272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1AB9685-2F13-4DAB-8D6D-0DD1C9DA3EE7}"/>
                    </a:ext>
                  </a:extLst>
                </p14:cNvPr>
                <p14:cNvContentPartPr/>
                <p14:nvPr/>
              </p14:nvContentPartPr>
              <p14:xfrm>
                <a:off x="7855861" y="4234283"/>
                <a:ext cx="740520" cy="2210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1AB9685-2F13-4DAB-8D6D-0DD1C9DA3EE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820221" y="4198283"/>
                  <a:ext cx="8121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B03A439-EF8D-4B89-959C-64CC47246B5B}"/>
                    </a:ext>
                  </a:extLst>
                </p14:cNvPr>
                <p14:cNvContentPartPr/>
                <p14:nvPr/>
              </p14:nvContentPartPr>
              <p14:xfrm>
                <a:off x="7967821" y="4125923"/>
                <a:ext cx="98280" cy="1350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B03A439-EF8D-4B89-959C-64CC47246B5B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932181" y="4090283"/>
                  <a:ext cx="1699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0F8E24E-0975-4681-8C5B-DDE4078F4505}"/>
                    </a:ext>
                  </a:extLst>
                </p14:cNvPr>
                <p14:cNvContentPartPr/>
                <p14:nvPr/>
              </p14:nvContentPartPr>
              <p14:xfrm>
                <a:off x="8116501" y="4166243"/>
                <a:ext cx="129960" cy="1321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0F8E24E-0975-4681-8C5B-DDE4078F450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080501" y="4130603"/>
                  <a:ext cx="20160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652626B-A1BD-4A6F-B24E-308647A230FB}"/>
                    </a:ext>
                  </a:extLst>
                </p14:cNvPr>
                <p14:cNvContentPartPr/>
                <p14:nvPr/>
              </p14:nvContentPartPr>
              <p14:xfrm>
                <a:off x="8313061" y="4191803"/>
                <a:ext cx="38160" cy="1033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652626B-A1BD-4A6F-B24E-308647A230F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277421" y="4156163"/>
                  <a:ext cx="10980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DB1E4993-A9D7-4474-9A09-650E0981BCBA}"/>
                    </a:ext>
                  </a:extLst>
                </p14:cNvPr>
                <p14:cNvContentPartPr/>
                <p14:nvPr/>
              </p14:nvContentPartPr>
              <p14:xfrm>
                <a:off x="8280301" y="4196123"/>
                <a:ext cx="146520" cy="11160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DB1E4993-A9D7-4474-9A09-650E0981BCB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8244301" y="4160123"/>
                  <a:ext cx="2181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9AECDB3-EA78-45E1-A6B4-512A38D1BF27}"/>
                    </a:ext>
                  </a:extLst>
                </p14:cNvPr>
                <p14:cNvContentPartPr/>
                <p14:nvPr/>
              </p14:nvContentPartPr>
              <p14:xfrm>
                <a:off x="8436901" y="4181363"/>
                <a:ext cx="154800" cy="1494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9AECDB3-EA78-45E1-A6B4-512A38D1BF2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401261" y="4145363"/>
                  <a:ext cx="226440" cy="22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9C1BCDBB-09A1-494F-B4C2-1BCCE513FDAA}"/>
              </a:ext>
            </a:extLst>
          </p:cNvPr>
          <p:cNvGrpSpPr/>
          <p:nvPr/>
        </p:nvGrpSpPr>
        <p:grpSpPr>
          <a:xfrm>
            <a:off x="9318901" y="4108643"/>
            <a:ext cx="270000" cy="315000"/>
            <a:chOff x="9318901" y="4108643"/>
            <a:chExt cx="270000" cy="31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E77583B-85EF-474F-8355-89F7DCB405ED}"/>
                    </a:ext>
                  </a:extLst>
                </p14:cNvPr>
                <p14:cNvContentPartPr/>
                <p14:nvPr/>
              </p14:nvContentPartPr>
              <p14:xfrm>
                <a:off x="9318901" y="4173803"/>
                <a:ext cx="39960" cy="1980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E77583B-85EF-474F-8355-89F7DCB405E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283261" y="4137803"/>
                  <a:ext cx="1116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D859D47-FB64-44EC-B43D-BB0308BFC27B}"/>
                    </a:ext>
                  </a:extLst>
                </p14:cNvPr>
                <p14:cNvContentPartPr/>
                <p14:nvPr/>
              </p14:nvContentPartPr>
              <p14:xfrm>
                <a:off x="9462181" y="4108643"/>
                <a:ext cx="126720" cy="3150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D859D47-FB64-44EC-B43D-BB0308BFC27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426541" y="4073003"/>
                  <a:ext cx="198360" cy="386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0D8164CC-1DB2-4534-B2AF-834CE07CF615}"/>
                  </a:ext>
                </a:extLst>
              </p14:cNvPr>
              <p14:cNvContentPartPr/>
              <p14:nvPr/>
            </p14:nvContentPartPr>
            <p14:xfrm>
              <a:off x="4083061" y="3376043"/>
              <a:ext cx="169560" cy="2815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0D8164CC-1DB2-4534-B2AF-834CE07CF615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047421" y="3340403"/>
                <a:ext cx="241200" cy="35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51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C40BE-D41B-467C-9606-99C1CA17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how to make a function stateful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EB6D1-53E4-4BCA-B148-8E148625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AEA737-45FE-437A-B4D6-91E271C14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32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64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7F73-EAC9-4B33-A37F-6669E886C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 it into a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6EF7E-628E-4C20-AC4F-8A3E11104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make_fib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a, b = 0, 1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nonlocal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a, b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a, b = (b, (a + b))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F2929-5B35-42F7-BC4F-A1ECA88C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33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00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84159-6B2D-417D-A369-857FF446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 stateful widget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5A80D-3E86-4A7A-93B7-85303DBCE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window_should_close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poll_events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process_inputs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update()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render()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E4E32-03D5-44AF-B0F3-AD14E1D1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34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01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84159-6B2D-417D-A369-857FF446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a stateful widget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5A80D-3E86-4A7A-93B7-85303DBCE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fib =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make_fib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endParaRPr lang="en-US" sz="2800" dirty="0">
              <a:solidFill>
                <a:srgbClr val="0000FF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window_should_close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poll_events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process_inputs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fib()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render()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E4E32-03D5-44AF-B0F3-AD14E1D1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35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DA271F-F5F3-4E58-9397-E97751780D81}"/>
              </a:ext>
            </a:extLst>
          </p:cNvPr>
          <p:cNvGrpSpPr/>
          <p:nvPr/>
        </p:nvGrpSpPr>
        <p:grpSpPr>
          <a:xfrm>
            <a:off x="3247861" y="4498163"/>
            <a:ext cx="1127160" cy="217440"/>
            <a:chOff x="3247861" y="4498163"/>
            <a:chExt cx="1127160" cy="21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4BE4EAA-A14E-4C9E-8B9D-FECD9690A299}"/>
                    </a:ext>
                  </a:extLst>
                </p14:cNvPr>
                <p14:cNvContentPartPr/>
                <p14:nvPr/>
              </p14:nvContentPartPr>
              <p14:xfrm>
                <a:off x="3247861" y="4498163"/>
                <a:ext cx="337320" cy="217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4BE4EAA-A14E-4C9E-8B9D-FECD9690A299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12221" y="4462163"/>
                  <a:ext cx="40896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2AB695C-E423-474E-AF76-91B06B7E75BF}"/>
                    </a:ext>
                  </a:extLst>
                </p14:cNvPr>
                <p14:cNvContentPartPr/>
                <p14:nvPr/>
              </p14:nvContentPartPr>
              <p14:xfrm>
                <a:off x="3263341" y="4520483"/>
                <a:ext cx="1111680" cy="136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2AB695C-E423-474E-AF76-91B06B7E75B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27341" y="4484843"/>
                  <a:ext cx="1183320" cy="20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F7BA75-4024-4B0E-9FDD-6DBA38B4B8FD}"/>
              </a:ext>
            </a:extLst>
          </p:cNvPr>
          <p:cNvGrpSpPr/>
          <p:nvPr/>
        </p:nvGrpSpPr>
        <p:grpSpPr>
          <a:xfrm>
            <a:off x="4796581" y="4403843"/>
            <a:ext cx="780480" cy="376920"/>
            <a:chOff x="4796581" y="4403843"/>
            <a:chExt cx="780480" cy="3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CA1DBE3-0E34-49F7-928A-40EB6A07A8E5}"/>
                    </a:ext>
                  </a:extLst>
                </p14:cNvPr>
                <p14:cNvContentPartPr/>
                <p14:nvPr/>
              </p14:nvContentPartPr>
              <p14:xfrm>
                <a:off x="4796581" y="4481963"/>
                <a:ext cx="331560" cy="298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CA1DBE3-0E34-49F7-928A-40EB6A07A8E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60581" y="4446323"/>
                  <a:ext cx="40320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A83A03A-2E3A-41E4-93D4-752CE9560F72}"/>
                    </a:ext>
                  </a:extLst>
                </p14:cNvPr>
                <p14:cNvContentPartPr/>
                <p14:nvPr/>
              </p14:nvContentPartPr>
              <p14:xfrm>
                <a:off x="5098981" y="4612643"/>
                <a:ext cx="163440" cy="133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A83A03A-2E3A-41E4-93D4-752CE9560F7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5062981" y="4576643"/>
                  <a:ext cx="2350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CFB1F27-C95E-4059-AEE7-0BB5EBE1472D}"/>
                    </a:ext>
                  </a:extLst>
                </p14:cNvPr>
                <p14:cNvContentPartPr/>
                <p14:nvPr/>
              </p14:nvContentPartPr>
              <p14:xfrm>
                <a:off x="5315701" y="4415003"/>
                <a:ext cx="112680" cy="306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CFB1F27-C95E-4059-AEE7-0BB5EBE1472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280061" y="4379003"/>
                  <a:ext cx="184320" cy="37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DD86C6A-6419-4296-80D8-10348F8EA492}"/>
                    </a:ext>
                  </a:extLst>
                </p14:cNvPr>
                <p14:cNvContentPartPr/>
                <p14:nvPr/>
              </p14:nvContentPartPr>
              <p14:xfrm>
                <a:off x="5449261" y="4403843"/>
                <a:ext cx="127800" cy="352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DD86C6A-6419-4296-80D8-10348F8EA49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13621" y="4368203"/>
                  <a:ext cx="199440" cy="42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3A7174B-32A2-4A82-98C8-5BEC07356728}"/>
              </a:ext>
            </a:extLst>
          </p:cNvPr>
          <p:cNvGrpSpPr/>
          <p:nvPr/>
        </p:nvGrpSpPr>
        <p:grpSpPr>
          <a:xfrm>
            <a:off x="5953981" y="4277843"/>
            <a:ext cx="616320" cy="430560"/>
            <a:chOff x="5953981" y="4277843"/>
            <a:chExt cx="616320" cy="43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46A0785-F83D-4F22-9D8B-E6DB139CBEE8}"/>
                    </a:ext>
                  </a:extLst>
                </p14:cNvPr>
                <p14:cNvContentPartPr/>
                <p14:nvPr/>
              </p14:nvContentPartPr>
              <p14:xfrm>
                <a:off x="5996101" y="4464323"/>
                <a:ext cx="90000" cy="2242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46A0785-F83D-4F22-9D8B-E6DB139CBEE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960461" y="4428683"/>
                  <a:ext cx="16164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9478D6B-034B-425D-A201-B879C3D918BB}"/>
                    </a:ext>
                  </a:extLst>
                </p14:cNvPr>
                <p14:cNvContentPartPr/>
                <p14:nvPr/>
              </p14:nvContentPartPr>
              <p14:xfrm>
                <a:off x="5953981" y="4523723"/>
                <a:ext cx="210240" cy="36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9478D6B-034B-425D-A201-B879C3D918B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917981" y="4488083"/>
                  <a:ext cx="2818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0C3A8F2-E377-48CC-8AC2-E3B2AE04A223}"/>
                    </a:ext>
                  </a:extLst>
                </p14:cNvPr>
                <p14:cNvContentPartPr/>
                <p14:nvPr/>
              </p14:nvContentPartPr>
              <p14:xfrm>
                <a:off x="6218941" y="4277843"/>
                <a:ext cx="193680" cy="387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0C3A8F2-E377-48CC-8AC2-E3B2AE04A22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183301" y="4241843"/>
                  <a:ext cx="26532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C7C29AD-4A47-474E-92AE-E3CBB5A25909}"/>
                    </a:ext>
                  </a:extLst>
                </p14:cNvPr>
                <p14:cNvContentPartPr/>
                <p14:nvPr/>
              </p14:nvContentPartPr>
              <p14:xfrm>
                <a:off x="6366901" y="4508963"/>
                <a:ext cx="203400" cy="199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C7C29AD-4A47-474E-92AE-E3CBB5A2590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31261" y="4472963"/>
                  <a:ext cx="275040" cy="27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6BB25E-A099-44BE-BBE8-AD04DEE464E6}"/>
              </a:ext>
            </a:extLst>
          </p:cNvPr>
          <p:cNvGrpSpPr/>
          <p:nvPr/>
        </p:nvGrpSpPr>
        <p:grpSpPr>
          <a:xfrm>
            <a:off x="7035421" y="4231043"/>
            <a:ext cx="1468080" cy="458280"/>
            <a:chOff x="7035421" y="4231043"/>
            <a:chExt cx="1468080" cy="45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A944A24-F731-4D7D-8A2C-2C8ADF3702CC}"/>
                    </a:ext>
                  </a:extLst>
                </p14:cNvPr>
                <p14:cNvContentPartPr/>
                <p14:nvPr/>
              </p14:nvContentPartPr>
              <p14:xfrm>
                <a:off x="7035421" y="4516523"/>
                <a:ext cx="206640" cy="172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A944A24-F731-4D7D-8A2C-2C8ADF3702C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999781" y="4480523"/>
                  <a:ext cx="27828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0490ECB-4E1C-4D8C-A813-92F81B81F86B}"/>
                    </a:ext>
                  </a:extLst>
                </p14:cNvPr>
                <p14:cNvContentPartPr/>
                <p14:nvPr/>
              </p14:nvContentPartPr>
              <p14:xfrm>
                <a:off x="7317301" y="4231043"/>
                <a:ext cx="223200" cy="3942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0490ECB-4E1C-4D8C-A813-92F81B81F86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281301" y="4195403"/>
                  <a:ext cx="29484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8A2F354-F43E-4131-BCF1-F02BB81BF1CE}"/>
                    </a:ext>
                  </a:extLst>
                </p14:cNvPr>
                <p14:cNvContentPartPr/>
                <p14:nvPr/>
              </p14:nvContentPartPr>
              <p14:xfrm>
                <a:off x="7679101" y="4442723"/>
                <a:ext cx="112680" cy="162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8A2F354-F43E-4131-BCF1-F02BB81BF1C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643101" y="4406723"/>
                  <a:ext cx="1843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D66CC19-5265-4FCF-A0CB-87D4800D9D6A}"/>
                    </a:ext>
                  </a:extLst>
                </p14:cNvPr>
                <p14:cNvContentPartPr/>
                <p14:nvPr/>
              </p14:nvContentPartPr>
              <p14:xfrm>
                <a:off x="7859461" y="4449923"/>
                <a:ext cx="219600" cy="113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D66CC19-5265-4FCF-A0CB-87D4800D9D6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823461" y="4414283"/>
                  <a:ext cx="2912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2B59978-BE8C-43B4-9C75-48F2127916D5}"/>
                    </a:ext>
                  </a:extLst>
                </p14:cNvPr>
                <p14:cNvContentPartPr/>
                <p14:nvPr/>
              </p14:nvContentPartPr>
              <p14:xfrm>
                <a:off x="8149261" y="4401683"/>
                <a:ext cx="114840" cy="170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2B59978-BE8C-43B4-9C75-48F2127916D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113621" y="4366043"/>
                  <a:ext cx="1864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0590CB0-263E-40EB-925F-EA2350F5C688}"/>
                    </a:ext>
                  </a:extLst>
                </p14:cNvPr>
                <p14:cNvContentPartPr/>
                <p14:nvPr/>
              </p14:nvContentPartPr>
              <p14:xfrm>
                <a:off x="8323861" y="4424363"/>
                <a:ext cx="179640" cy="165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0590CB0-263E-40EB-925F-EA2350F5C68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287861" y="4388723"/>
                  <a:ext cx="251280" cy="237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6DABAE5-45D7-4D6D-9D23-D614C5011465}"/>
              </a:ext>
            </a:extLst>
          </p:cNvPr>
          <p:cNvGrpSpPr/>
          <p:nvPr/>
        </p:nvGrpSpPr>
        <p:grpSpPr>
          <a:xfrm>
            <a:off x="4841221" y="1904723"/>
            <a:ext cx="567000" cy="250920"/>
            <a:chOff x="4841221" y="1904723"/>
            <a:chExt cx="567000" cy="25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63878B5-D30E-4449-8753-0DA6B25E27C0}"/>
                    </a:ext>
                  </a:extLst>
                </p14:cNvPr>
                <p14:cNvContentPartPr/>
                <p14:nvPr/>
              </p14:nvContentPartPr>
              <p14:xfrm>
                <a:off x="4841221" y="1904723"/>
                <a:ext cx="260640" cy="250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63878B5-D30E-4449-8753-0DA6B25E27C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805581" y="1868723"/>
                  <a:ext cx="33228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B39A4FF-DA9C-403D-9F44-55A4CFDD8DDF}"/>
                    </a:ext>
                  </a:extLst>
                </p14:cNvPr>
                <p14:cNvContentPartPr/>
                <p14:nvPr/>
              </p14:nvContentPartPr>
              <p14:xfrm>
                <a:off x="4872901" y="1928483"/>
                <a:ext cx="535320" cy="153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B39A4FF-DA9C-403D-9F44-55A4CFDD8DD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37261" y="1892483"/>
                  <a:ext cx="606960" cy="22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8C36B5F-06CC-4740-B9AC-217BDD930501}"/>
              </a:ext>
            </a:extLst>
          </p:cNvPr>
          <p:cNvGrpSpPr/>
          <p:nvPr/>
        </p:nvGrpSpPr>
        <p:grpSpPr>
          <a:xfrm>
            <a:off x="5792701" y="1533563"/>
            <a:ext cx="3889080" cy="936360"/>
            <a:chOff x="5792701" y="1533563"/>
            <a:chExt cx="3889080" cy="93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93E40B0-AAE5-445D-A032-F36A5683AC20}"/>
                    </a:ext>
                  </a:extLst>
                </p14:cNvPr>
                <p14:cNvContentPartPr/>
                <p14:nvPr/>
              </p14:nvContentPartPr>
              <p14:xfrm>
                <a:off x="5792701" y="1779443"/>
                <a:ext cx="371520" cy="4482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93E40B0-AAE5-445D-A032-F36A5683AC20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756701" y="1743803"/>
                  <a:ext cx="443160" cy="51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26694D8-8BEC-4AEB-A328-94B5F60444CC}"/>
                    </a:ext>
                  </a:extLst>
                </p14:cNvPr>
                <p14:cNvContentPartPr/>
                <p14:nvPr/>
              </p14:nvContentPartPr>
              <p14:xfrm>
                <a:off x="6193021" y="1962323"/>
                <a:ext cx="210240" cy="2073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26694D8-8BEC-4AEB-A328-94B5F60444C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157021" y="1926683"/>
                  <a:ext cx="281880" cy="27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0AAF0F5-C3AC-4AF2-AC65-26F6861E7A7F}"/>
                    </a:ext>
                  </a:extLst>
                </p14:cNvPr>
                <p14:cNvContentPartPr/>
                <p14:nvPr/>
              </p14:nvContentPartPr>
              <p14:xfrm>
                <a:off x="6469501" y="1964483"/>
                <a:ext cx="351000" cy="15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0AAF0F5-C3AC-4AF2-AC65-26F6861E7A7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433501" y="1928483"/>
                  <a:ext cx="4226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3C1794B-DBC2-4B38-AD95-1C867E91FF06}"/>
                    </a:ext>
                  </a:extLst>
                </p14:cNvPr>
                <p14:cNvContentPartPr/>
                <p14:nvPr/>
              </p14:nvContentPartPr>
              <p14:xfrm>
                <a:off x="6902581" y="1753523"/>
                <a:ext cx="124200" cy="321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3C1794B-DBC2-4B38-AD95-1C867E91FF0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866581" y="1717523"/>
                  <a:ext cx="19584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74FDF03-91EC-4248-8833-9726346F51BD}"/>
                    </a:ext>
                  </a:extLst>
                </p14:cNvPr>
                <p14:cNvContentPartPr/>
                <p14:nvPr/>
              </p14:nvContentPartPr>
              <p14:xfrm>
                <a:off x="6818701" y="1905083"/>
                <a:ext cx="195840" cy="5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74FDF03-91EC-4248-8833-9726346F51B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783061" y="1869443"/>
                  <a:ext cx="26748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DC4649A-CF34-42EC-93F7-3B034FD431FB}"/>
                    </a:ext>
                  </a:extLst>
                </p14:cNvPr>
                <p14:cNvContentPartPr/>
                <p14:nvPr/>
              </p14:nvContentPartPr>
              <p14:xfrm>
                <a:off x="7079341" y="1866203"/>
                <a:ext cx="236160" cy="1720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DC4649A-CF34-42EC-93F7-3B034FD431F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043341" y="1830203"/>
                  <a:ext cx="30780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02A50DC-E813-4DC5-8B31-08A36E0B2E5F}"/>
                    </a:ext>
                  </a:extLst>
                </p14:cNvPr>
                <p14:cNvContentPartPr/>
                <p14:nvPr/>
              </p14:nvContentPartPr>
              <p14:xfrm>
                <a:off x="7633021" y="1894283"/>
                <a:ext cx="218520" cy="128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02A50DC-E813-4DC5-8B31-08A36E0B2E5F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597381" y="1858643"/>
                  <a:ext cx="2901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3831382-235F-4F22-B65A-4C8D434173C3}"/>
                    </a:ext>
                  </a:extLst>
                </p14:cNvPr>
                <p14:cNvContentPartPr/>
                <p14:nvPr/>
              </p14:nvContentPartPr>
              <p14:xfrm>
                <a:off x="8187781" y="1772603"/>
                <a:ext cx="216360" cy="190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3831382-235F-4F22-B65A-4C8D434173C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152141" y="1736603"/>
                  <a:ext cx="2880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DE0CD53-92E7-4F10-8656-6DF7D1FD7EC4}"/>
                    </a:ext>
                  </a:extLst>
                </p14:cNvPr>
                <p14:cNvContentPartPr/>
                <p14:nvPr/>
              </p14:nvContentPartPr>
              <p14:xfrm>
                <a:off x="8401621" y="1533563"/>
                <a:ext cx="316800" cy="4251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DE0CD53-92E7-4F10-8656-6DF7D1FD7EC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365621" y="1497563"/>
                  <a:ext cx="388440" cy="49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10D7B03-8E40-4827-AA6B-64C4A5D1DADD}"/>
                    </a:ext>
                  </a:extLst>
                </p14:cNvPr>
                <p14:cNvContentPartPr/>
                <p14:nvPr/>
              </p14:nvContentPartPr>
              <p14:xfrm>
                <a:off x="8846941" y="1704923"/>
                <a:ext cx="122040" cy="1900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10D7B03-8E40-4827-AA6B-64C4A5D1DAD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810941" y="1668923"/>
                  <a:ext cx="19368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2D62CDB-502F-4B23-946C-24B4C0F92C82}"/>
                    </a:ext>
                  </a:extLst>
                </p14:cNvPr>
                <p14:cNvContentPartPr/>
                <p14:nvPr/>
              </p14:nvContentPartPr>
              <p14:xfrm>
                <a:off x="9050701" y="1736603"/>
                <a:ext cx="234000" cy="1350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2D62CDB-502F-4B23-946C-24B4C0F92C8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014701" y="1700603"/>
                  <a:ext cx="3056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4E4A6E9-A51D-49D9-8AA4-F202D92C0098}"/>
                    </a:ext>
                  </a:extLst>
                </p14:cNvPr>
                <p14:cNvContentPartPr/>
                <p14:nvPr/>
              </p14:nvContentPartPr>
              <p14:xfrm>
                <a:off x="9304501" y="1663163"/>
                <a:ext cx="98280" cy="2131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4E4A6E9-A51D-49D9-8AA4-F202D92C009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268501" y="1627523"/>
                  <a:ext cx="1699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215E59D-AAB8-429E-AEF6-D3FEE44548FB}"/>
                    </a:ext>
                  </a:extLst>
                </p14:cNvPr>
                <p14:cNvContentPartPr/>
                <p14:nvPr/>
              </p14:nvContentPartPr>
              <p14:xfrm>
                <a:off x="9435181" y="1711403"/>
                <a:ext cx="246600" cy="2174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215E59D-AAB8-429E-AEF6-D3FEE44548F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399541" y="1675763"/>
                  <a:ext cx="318240" cy="28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1C75519-82E4-4759-94A7-2E362E295D1F}"/>
                    </a:ext>
                  </a:extLst>
                </p14:cNvPr>
                <p14:cNvContentPartPr/>
                <p14:nvPr/>
              </p14:nvContentPartPr>
              <p14:xfrm>
                <a:off x="7160701" y="2317283"/>
                <a:ext cx="117360" cy="152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1C75519-82E4-4759-94A7-2E362E295D1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124701" y="2281643"/>
                  <a:ext cx="1890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D7B27EE-7242-4B6F-B0B8-358ADB753C9D}"/>
                    </a:ext>
                  </a:extLst>
                </p14:cNvPr>
                <p14:cNvContentPartPr/>
                <p14:nvPr/>
              </p14:nvContentPartPr>
              <p14:xfrm>
                <a:off x="7402981" y="2296403"/>
                <a:ext cx="183240" cy="137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D7B27EE-7242-4B6F-B0B8-358ADB753C9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367341" y="2260763"/>
                  <a:ext cx="2548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D5BF434-B198-4542-8B12-6E014D618078}"/>
                    </a:ext>
                  </a:extLst>
                </p14:cNvPr>
                <p14:cNvContentPartPr/>
                <p14:nvPr/>
              </p14:nvContentPartPr>
              <p14:xfrm>
                <a:off x="7702141" y="2180843"/>
                <a:ext cx="97560" cy="24156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D5BF434-B198-4542-8B12-6E014D61807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666501" y="2144843"/>
                  <a:ext cx="16920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CEDC4B1D-B370-4924-9DC5-8A8D66C50216}"/>
                    </a:ext>
                  </a:extLst>
                </p14:cNvPr>
                <p14:cNvContentPartPr/>
                <p14:nvPr/>
              </p14:nvContentPartPr>
              <p14:xfrm>
                <a:off x="7685221" y="2228723"/>
                <a:ext cx="297360" cy="291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CEDC4B1D-B370-4924-9DC5-8A8D66C5021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649221" y="2192723"/>
                  <a:ext cx="3690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8417C3C-FAAE-43D8-BA67-8E7F98CA747A}"/>
                    </a:ext>
                  </a:extLst>
                </p14:cNvPr>
                <p14:cNvContentPartPr/>
                <p14:nvPr/>
              </p14:nvContentPartPr>
              <p14:xfrm>
                <a:off x="7936861" y="2204243"/>
                <a:ext cx="118800" cy="205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8417C3C-FAAE-43D8-BA67-8E7F98CA747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900861" y="2168243"/>
                  <a:ext cx="19044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FE31C4C-1F34-4CB8-83D4-CD3105A49345}"/>
                    </a:ext>
                  </a:extLst>
                </p14:cNvPr>
                <p14:cNvContentPartPr/>
                <p14:nvPr/>
              </p14:nvContentPartPr>
              <p14:xfrm>
                <a:off x="8120101" y="2157443"/>
                <a:ext cx="40320" cy="1944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FE31C4C-1F34-4CB8-83D4-CD3105A4934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8084101" y="2121803"/>
                  <a:ext cx="1119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5520A5D-53B5-4071-9EB2-8F48A6A38C16}"/>
                    </a:ext>
                  </a:extLst>
                </p14:cNvPr>
                <p14:cNvContentPartPr/>
                <p14:nvPr/>
              </p14:nvContentPartPr>
              <p14:xfrm>
                <a:off x="8254741" y="2126843"/>
                <a:ext cx="102240" cy="257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5520A5D-53B5-4071-9EB2-8F48A6A38C16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219101" y="2090843"/>
                  <a:ext cx="17388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80C1A42-08EB-4AE0-99C4-58F58A247ACD}"/>
                    </a:ext>
                  </a:extLst>
                </p14:cNvPr>
                <p14:cNvContentPartPr/>
                <p14:nvPr/>
              </p14:nvContentPartPr>
              <p14:xfrm>
                <a:off x="8234221" y="2237003"/>
                <a:ext cx="180720" cy="29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80C1A42-08EB-4AE0-99C4-58F58A247ACD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198581" y="2201363"/>
                  <a:ext cx="2523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5D2537CF-AEFF-4ED7-B934-F3D6706BBE60}"/>
                    </a:ext>
                  </a:extLst>
                </p14:cNvPr>
                <p14:cNvContentPartPr/>
                <p14:nvPr/>
              </p14:nvContentPartPr>
              <p14:xfrm>
                <a:off x="8449861" y="2190923"/>
                <a:ext cx="220680" cy="1533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D2537CF-AEFF-4ED7-B934-F3D6706BBE60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413861" y="2155283"/>
                  <a:ext cx="29232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07433BE9-277A-431C-AD88-0432AF9743AC}"/>
                    </a:ext>
                  </a:extLst>
                </p14:cNvPr>
                <p14:cNvContentPartPr/>
                <p14:nvPr/>
              </p14:nvContentPartPr>
              <p14:xfrm>
                <a:off x="8874301" y="2126843"/>
                <a:ext cx="165240" cy="2264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07433BE9-277A-431C-AD88-0432AF9743AC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838301" y="2090843"/>
                  <a:ext cx="23688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052EC79D-0079-44EA-80CA-60C1DF1EF405}"/>
                    </a:ext>
                  </a:extLst>
                </p14:cNvPr>
                <p14:cNvContentPartPr/>
                <p14:nvPr/>
              </p14:nvContentPartPr>
              <p14:xfrm>
                <a:off x="9197941" y="2034683"/>
                <a:ext cx="143280" cy="2739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052EC79D-0079-44EA-80CA-60C1DF1EF40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162301" y="1998683"/>
                  <a:ext cx="214920" cy="34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DF4B1CE-A104-43E2-A150-3ED9193D5B71}"/>
                    </a:ext>
                  </a:extLst>
                </p14:cNvPr>
                <p14:cNvContentPartPr/>
                <p14:nvPr/>
              </p14:nvContentPartPr>
              <p14:xfrm>
                <a:off x="9412501" y="2177603"/>
                <a:ext cx="264600" cy="1515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DF4B1CE-A104-43E2-A150-3ED9193D5B7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376501" y="2141963"/>
                  <a:ext cx="336240" cy="22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12E80D3-7E56-49BF-8751-F977B6CF7D99}"/>
              </a:ext>
            </a:extLst>
          </p:cNvPr>
          <p:cNvGrpSpPr/>
          <p:nvPr/>
        </p:nvGrpSpPr>
        <p:grpSpPr>
          <a:xfrm>
            <a:off x="10013701" y="1978163"/>
            <a:ext cx="893880" cy="385200"/>
            <a:chOff x="10013701" y="1978163"/>
            <a:chExt cx="893880" cy="385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42359CE-B50D-4C7D-B1ED-33034692E430}"/>
                    </a:ext>
                  </a:extLst>
                </p14:cNvPr>
                <p14:cNvContentPartPr/>
                <p14:nvPr/>
              </p14:nvContentPartPr>
              <p14:xfrm>
                <a:off x="10013701" y="1978163"/>
                <a:ext cx="352080" cy="2800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42359CE-B50D-4C7D-B1ED-33034692E43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978061" y="1942523"/>
                  <a:ext cx="42372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9090EE4-96A2-4E52-A6B4-DA33D5856900}"/>
                    </a:ext>
                  </a:extLst>
                </p14:cNvPr>
                <p14:cNvContentPartPr/>
                <p14:nvPr/>
              </p14:nvContentPartPr>
              <p14:xfrm>
                <a:off x="10445341" y="2062763"/>
                <a:ext cx="133560" cy="1292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9090EE4-96A2-4E52-A6B4-DA33D585690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409341" y="2027123"/>
                  <a:ext cx="2052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13182F56-0EEA-49D0-9876-98AD53E6D37C}"/>
                    </a:ext>
                  </a:extLst>
                </p14:cNvPr>
                <p14:cNvContentPartPr/>
                <p14:nvPr/>
              </p14:nvContentPartPr>
              <p14:xfrm>
                <a:off x="10680421" y="2041523"/>
                <a:ext cx="227160" cy="3218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13182F56-0EEA-49D0-9876-98AD53E6D37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644781" y="2005883"/>
                  <a:ext cx="298800" cy="393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8412DEB5-37CA-48A0-B5B0-6AB065D9E077}"/>
              </a:ext>
            </a:extLst>
          </p:cNvPr>
          <p:cNvSpPr txBox="1"/>
          <p:nvPr/>
        </p:nvSpPr>
        <p:spPr>
          <a:xfrm>
            <a:off x="3965770" y="5483979"/>
            <a:ext cx="5232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† I omitted a detail here; you need to call </a:t>
            </a:r>
            <a:r>
              <a:rPr lang="en-US" sz="1600" dirty="0" err="1"/>
              <a:t>imgui.new_frame</a:t>
            </a:r>
            <a:r>
              <a:rPr lang="en-US" sz="1600" dirty="0"/>
              <a:t>()</a:t>
            </a:r>
            <a:br>
              <a:rPr lang="en-US" sz="1600" dirty="0"/>
            </a:br>
            <a:r>
              <a:rPr lang="en-US" sz="1600" dirty="0"/>
              <a:t>   before drawing any items</a:t>
            </a:r>
          </a:p>
        </p:txBody>
      </p:sp>
    </p:spTree>
    <p:extLst>
      <p:ext uri="{BB962C8B-B14F-4D97-AF65-F5344CB8AC3E}">
        <p14:creationId xmlns:p14="http://schemas.microsoft.com/office/powerpoint/2010/main" val="2942861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266C2-3D28-4436-A65B-3F625C628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stateful </a:t>
            </a:r>
            <a:r>
              <a:rPr lang="en-US" dirty="0" err="1"/>
              <a:t>pyimgui</a:t>
            </a:r>
            <a:r>
              <a:rPr lang="en-US" dirty="0"/>
              <a:t> widget</a:t>
            </a:r>
          </a:p>
        </p:txBody>
      </p:sp>
      <p:pic>
        <p:nvPicPr>
          <p:cNvPr id="5" name="Pesticide 2021-02-17 23-38-25">
            <a:hlinkClick r:id="" action="ppaction://media"/>
            <a:extLst>
              <a:ext uri="{FF2B5EF4-FFF2-40B4-BE49-F238E27FC236}">
                <a16:creationId xmlns:a16="http://schemas.microsoft.com/office/drawing/2014/main" id="{CCF6F53B-4863-4E16-9E6D-17F6CD80D8B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2900" y="1825625"/>
            <a:ext cx="3887788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B3CA-7247-4994-8474-D142857C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36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4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87F73-EAC9-4B33-A37F-6669E886C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write this in C++?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6EF7E-628E-4C20-AC4F-8A3E11104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make_fib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a, b = 0, 1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nonlocal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a, b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a, b = (b, (a + b))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update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F2929-5B35-42F7-BC4F-A1ECA88C0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37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91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50DF-9618-480E-A465-39264C326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this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DAFF8-68BE-4673-B205-F76BC5BB3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auto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make_fib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[]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a = 0, b = 1;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return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[&amp;] {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::Button(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"next"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tie(a, b) </a:t>
            </a:r>
            <a:r>
              <a:rPr lang="en-US" sz="2800" dirty="0">
                <a:solidFill>
                  <a:srgbClr val="008080"/>
                </a:solidFill>
                <a:latin typeface="Cascadia Code" panose="020B0609020000020004" pitchFamily="49" charset="0"/>
              </a:rPr>
              <a:t>=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tuple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(b, a + b);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::Text(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"%d"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a);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};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};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D8D2A-CAE3-47B1-B239-13B5235B6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38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6A71DB-4594-4758-AC11-1851FBEA635A}"/>
              </a:ext>
            </a:extLst>
          </p:cNvPr>
          <p:cNvGrpSpPr/>
          <p:nvPr/>
        </p:nvGrpSpPr>
        <p:grpSpPr>
          <a:xfrm>
            <a:off x="4664101" y="2510603"/>
            <a:ext cx="1472760" cy="732240"/>
            <a:chOff x="4664101" y="2510603"/>
            <a:chExt cx="1472760" cy="73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4799CFE-0B0D-4190-B36B-52D56D038CD3}"/>
                    </a:ext>
                  </a:extLst>
                </p14:cNvPr>
                <p14:cNvContentPartPr/>
                <p14:nvPr/>
              </p14:nvContentPartPr>
              <p14:xfrm>
                <a:off x="4786141" y="2510603"/>
                <a:ext cx="1350720" cy="6314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4799CFE-0B0D-4190-B36B-52D56D038CD3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750141" y="2474963"/>
                  <a:ext cx="1422360" cy="70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808FB13-84CA-455C-A4E4-D0B0D2FDFFF5}"/>
                    </a:ext>
                  </a:extLst>
                </p14:cNvPr>
                <p14:cNvContentPartPr/>
                <p14:nvPr/>
              </p14:nvContentPartPr>
              <p14:xfrm>
                <a:off x="4664101" y="2996963"/>
                <a:ext cx="447480" cy="245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808FB13-84CA-455C-A4E4-D0B0D2FDFFF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28101" y="2961323"/>
                  <a:ext cx="519120" cy="31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0D6DC51-96AB-41C9-9F88-2557D554C40C}"/>
              </a:ext>
            </a:extLst>
          </p:cNvPr>
          <p:cNvGrpSpPr/>
          <p:nvPr/>
        </p:nvGrpSpPr>
        <p:grpSpPr>
          <a:xfrm>
            <a:off x="6466621" y="1931363"/>
            <a:ext cx="1804320" cy="758880"/>
            <a:chOff x="6466621" y="1931363"/>
            <a:chExt cx="1804320" cy="75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DEFCE50-BAFA-4A84-924F-5791997CB6CD}"/>
                    </a:ext>
                  </a:extLst>
                </p14:cNvPr>
                <p14:cNvContentPartPr/>
                <p14:nvPr/>
              </p14:nvContentPartPr>
              <p14:xfrm>
                <a:off x="6466621" y="1931363"/>
                <a:ext cx="396000" cy="6750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DEFCE50-BAFA-4A84-924F-5791997CB6C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30981" y="1895723"/>
                  <a:ext cx="467640" cy="74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8C18402-8734-43DE-90EC-72CD1A09D650}"/>
                    </a:ext>
                  </a:extLst>
                </p14:cNvPr>
                <p14:cNvContentPartPr/>
                <p14:nvPr/>
              </p14:nvContentPartPr>
              <p14:xfrm>
                <a:off x="6837781" y="2373803"/>
                <a:ext cx="249120" cy="2156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8C18402-8734-43DE-90EC-72CD1A09D65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801781" y="2338163"/>
                  <a:ext cx="3207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403B59C-945F-4DA5-B3F5-9F56DC005A49}"/>
                    </a:ext>
                  </a:extLst>
                </p14:cNvPr>
                <p14:cNvContentPartPr/>
                <p14:nvPr/>
              </p14:nvContentPartPr>
              <p14:xfrm>
                <a:off x="7117141" y="2364443"/>
                <a:ext cx="233640" cy="177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403B59C-945F-4DA5-B3F5-9F56DC005A4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81141" y="2328443"/>
                  <a:ext cx="3052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72D2243-D5CC-452E-8C1A-6F1038C149A9}"/>
                    </a:ext>
                  </a:extLst>
                </p14:cNvPr>
                <p14:cNvContentPartPr/>
                <p14:nvPr/>
              </p14:nvContentPartPr>
              <p14:xfrm>
                <a:off x="7396141" y="2310803"/>
                <a:ext cx="171360" cy="379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72D2243-D5CC-452E-8C1A-6F1038C149A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60141" y="2275163"/>
                  <a:ext cx="24300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91A8C79-0A46-4203-82FC-218CED130A5E}"/>
                    </a:ext>
                  </a:extLst>
                </p14:cNvPr>
                <p14:cNvContentPartPr/>
                <p14:nvPr/>
              </p14:nvContentPartPr>
              <p14:xfrm>
                <a:off x="7692421" y="1963403"/>
                <a:ext cx="208800" cy="541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91A8C79-0A46-4203-82FC-218CED130A5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656421" y="1927763"/>
                  <a:ext cx="280440" cy="61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3DFBB67A-9A16-40D5-ADB5-3E12A0A36EA7}"/>
                    </a:ext>
                  </a:extLst>
                </p14:cNvPr>
                <p14:cNvContentPartPr/>
                <p14:nvPr/>
              </p14:nvContentPartPr>
              <p14:xfrm>
                <a:off x="7879621" y="2189483"/>
                <a:ext cx="12240" cy="53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3DFBB67A-9A16-40D5-ADB5-3E12A0A36EA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843621" y="2153483"/>
                  <a:ext cx="838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BF40381-7707-46C7-86E6-1805608BBA36}"/>
                    </a:ext>
                  </a:extLst>
                </p14:cNvPr>
                <p14:cNvContentPartPr/>
                <p14:nvPr/>
              </p14:nvContentPartPr>
              <p14:xfrm>
                <a:off x="8024341" y="2298563"/>
                <a:ext cx="246600" cy="177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BF40381-7707-46C7-86E6-1805608BBA3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988701" y="2262923"/>
                  <a:ext cx="318240" cy="248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E8E9251-323C-4D82-BB65-1E82BF1001EF}"/>
                  </a:ext>
                </a:extLst>
              </p14:cNvPr>
              <p14:cNvContentPartPr/>
              <p14:nvPr/>
            </p14:nvContentPartPr>
            <p14:xfrm>
              <a:off x="8380741" y="2273723"/>
              <a:ext cx="225360" cy="4572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E8E9251-323C-4D82-BB65-1E82BF1001EF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344741" y="2237723"/>
                <a:ext cx="297000" cy="528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179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A69D-F5C9-4436-A815-7A72C90E1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widget can be a generator of frames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8E014-F953-4DBE-A999-52E4D3E11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make_fib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a, b = 0, 1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'next'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pt-BR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a, b = (b, (a + b))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CC849-489D-439F-9C26-E95B508B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39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060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9839-D07B-4A31-8B8D-CDAE1757F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break it down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327ED2-535A-4A9F-92A9-87B31397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2271EC-824E-4B44-8A82-88CEB4119235}"/>
              </a:ext>
            </a:extLst>
          </p:cNvPr>
          <p:cNvGrpSpPr/>
          <p:nvPr/>
        </p:nvGrpSpPr>
        <p:grpSpPr>
          <a:xfrm>
            <a:off x="3253621" y="3158963"/>
            <a:ext cx="1707120" cy="410040"/>
            <a:chOff x="3253621" y="3158963"/>
            <a:chExt cx="1707120" cy="41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B6ADFB9-596D-42F5-9BB4-CEDE872C5546}"/>
                    </a:ext>
                  </a:extLst>
                </p14:cNvPr>
                <p14:cNvContentPartPr/>
                <p14:nvPr/>
              </p14:nvContentPartPr>
              <p14:xfrm>
                <a:off x="3253621" y="3278483"/>
                <a:ext cx="273960" cy="278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B6ADFB9-596D-42F5-9BB4-CEDE872C554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217574" y="3242483"/>
                  <a:ext cx="345694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AB023BD-13AF-4DE1-9FEC-4FB6E1B0AFA4}"/>
                    </a:ext>
                  </a:extLst>
                </p14:cNvPr>
                <p14:cNvContentPartPr/>
                <p14:nvPr/>
              </p14:nvContentPartPr>
              <p14:xfrm>
                <a:off x="3643141" y="3263723"/>
                <a:ext cx="231120" cy="3052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AB023BD-13AF-4DE1-9FEC-4FB6E1B0AFA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607141" y="3227723"/>
                  <a:ext cx="30276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7016F87-D904-4A34-8081-0163C89CE01E}"/>
                    </a:ext>
                  </a:extLst>
                </p14:cNvPr>
                <p14:cNvContentPartPr/>
                <p14:nvPr/>
              </p14:nvContentPartPr>
              <p14:xfrm>
                <a:off x="3964261" y="3161843"/>
                <a:ext cx="128880" cy="401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7016F87-D904-4A34-8081-0163C89CE01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28261" y="3125843"/>
                  <a:ext cx="20052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4D30A7E-BCD7-445F-B1FC-55217000D785}"/>
                    </a:ext>
                  </a:extLst>
                </p14:cNvPr>
                <p14:cNvContentPartPr/>
                <p14:nvPr/>
              </p14:nvContentPartPr>
              <p14:xfrm>
                <a:off x="3901981" y="3250043"/>
                <a:ext cx="137160" cy="38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4D30A7E-BCD7-445F-B1FC-55217000D78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865886" y="3214043"/>
                  <a:ext cx="208989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8EBB652-9C45-4D07-9ACF-655A893CFB13}"/>
                    </a:ext>
                  </a:extLst>
                </p14:cNvPr>
                <p14:cNvContentPartPr/>
                <p14:nvPr/>
              </p14:nvContentPartPr>
              <p14:xfrm>
                <a:off x="4261261" y="3158963"/>
                <a:ext cx="87480" cy="405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8EBB652-9C45-4D07-9ACF-655A893CFB1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25261" y="3122963"/>
                  <a:ext cx="15912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67F0489-644A-40D4-B9BE-E53736A9C138}"/>
                    </a:ext>
                  </a:extLst>
                </p14:cNvPr>
                <p14:cNvContentPartPr/>
                <p14:nvPr/>
              </p14:nvContentPartPr>
              <p14:xfrm>
                <a:off x="4391221" y="3377123"/>
                <a:ext cx="181800" cy="182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67F0489-644A-40D4-B9BE-E53736A9C13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55221" y="3341123"/>
                  <a:ext cx="2534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7C9E59B-6D34-4694-B963-953C5CB825B0}"/>
                    </a:ext>
                  </a:extLst>
                </p14:cNvPr>
                <p14:cNvContentPartPr/>
                <p14:nvPr/>
              </p14:nvContentPartPr>
              <p14:xfrm>
                <a:off x="4715221" y="3287123"/>
                <a:ext cx="245520" cy="218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7C9E59B-6D34-4694-B963-953C5CB825B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679221" y="3251064"/>
                  <a:ext cx="317160" cy="29063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359B9E-F861-4EF0-A0C3-C7C1374A4096}"/>
              </a:ext>
            </a:extLst>
          </p:cNvPr>
          <p:cNvGrpSpPr/>
          <p:nvPr/>
        </p:nvGrpSpPr>
        <p:grpSpPr>
          <a:xfrm>
            <a:off x="5723221" y="3300803"/>
            <a:ext cx="2064240" cy="241200"/>
            <a:chOff x="5723221" y="3300803"/>
            <a:chExt cx="2064240" cy="24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980D8E0-4AEF-4681-9543-FE6805F07113}"/>
                    </a:ext>
                  </a:extLst>
                </p14:cNvPr>
                <p14:cNvContentPartPr/>
                <p14:nvPr/>
              </p14:nvContentPartPr>
              <p14:xfrm>
                <a:off x="5723221" y="3342203"/>
                <a:ext cx="1964520" cy="110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980D8E0-4AEF-4681-9543-FE6805F0711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87221" y="3306086"/>
                  <a:ext cx="2036160" cy="18275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9FBE9DF-4AD8-4F86-885B-37265F7848F4}"/>
                    </a:ext>
                  </a:extLst>
                </p14:cNvPr>
                <p14:cNvContentPartPr/>
                <p14:nvPr/>
              </p14:nvContentPartPr>
              <p14:xfrm>
                <a:off x="7575421" y="3300803"/>
                <a:ext cx="212040" cy="241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9FBE9DF-4AD8-4F86-885B-37265F7848F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539360" y="3264803"/>
                  <a:ext cx="283802" cy="31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163E963-7414-441B-9E85-1A11864C57C7}"/>
              </a:ext>
            </a:extLst>
          </p:cNvPr>
          <p:cNvGrpSpPr/>
          <p:nvPr/>
        </p:nvGrpSpPr>
        <p:grpSpPr>
          <a:xfrm>
            <a:off x="8221981" y="3031523"/>
            <a:ext cx="1904040" cy="576360"/>
            <a:chOff x="8221981" y="3031523"/>
            <a:chExt cx="1904040" cy="57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4ECD378-D05E-466C-A2C1-A85A86C85852}"/>
                    </a:ext>
                  </a:extLst>
                </p14:cNvPr>
                <p14:cNvContentPartPr/>
                <p14:nvPr/>
              </p14:nvContentPartPr>
              <p14:xfrm>
                <a:off x="8221981" y="3354803"/>
                <a:ext cx="289440" cy="253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4ECD378-D05E-466C-A2C1-A85A86C8585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185981" y="3318803"/>
                  <a:ext cx="36108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76A9238-776C-4CE4-AD7B-04BB08B6D5DA}"/>
                    </a:ext>
                  </a:extLst>
                </p14:cNvPr>
                <p14:cNvContentPartPr/>
                <p14:nvPr/>
              </p14:nvContentPartPr>
              <p14:xfrm>
                <a:off x="8616901" y="3317723"/>
                <a:ext cx="235080" cy="230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76A9238-776C-4CE4-AD7B-04BB08B6D5D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580901" y="3281667"/>
                  <a:ext cx="306720" cy="302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DF563C3-7D03-4CB1-87EC-3AE49ACAE306}"/>
                    </a:ext>
                  </a:extLst>
                </p14:cNvPr>
                <p14:cNvContentPartPr/>
                <p14:nvPr/>
              </p14:nvContentPartPr>
              <p14:xfrm>
                <a:off x="8913901" y="3300803"/>
                <a:ext cx="155160" cy="272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DF563C3-7D03-4CB1-87EC-3AE49ACAE30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877817" y="3264803"/>
                  <a:ext cx="226967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09F7519-4F10-4634-A4AE-E65BE2DEED68}"/>
                    </a:ext>
                  </a:extLst>
                </p14:cNvPr>
                <p14:cNvContentPartPr/>
                <p14:nvPr/>
              </p14:nvContentPartPr>
              <p14:xfrm>
                <a:off x="9154381" y="3322763"/>
                <a:ext cx="295200" cy="241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09F7519-4F10-4634-A4AE-E65BE2DEED68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118381" y="3286763"/>
                  <a:ext cx="36684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0E57545-D2DB-49A2-95A8-F251EB60155A}"/>
                    </a:ext>
                  </a:extLst>
                </p14:cNvPr>
                <p14:cNvContentPartPr/>
                <p14:nvPr/>
              </p14:nvContentPartPr>
              <p14:xfrm>
                <a:off x="9640021" y="3031523"/>
                <a:ext cx="98280" cy="510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0E57545-D2DB-49A2-95A8-F251EB60155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9604021" y="2995548"/>
                  <a:ext cx="169920" cy="5820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795FA87-1875-4254-AC72-444044AB9C05}"/>
                    </a:ext>
                  </a:extLst>
                </p14:cNvPr>
                <p14:cNvContentPartPr/>
                <p14:nvPr/>
              </p14:nvContentPartPr>
              <p14:xfrm>
                <a:off x="9966181" y="3262643"/>
                <a:ext cx="116280" cy="342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795FA87-1875-4254-AC72-444044AB9C0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9930181" y="3226643"/>
                  <a:ext cx="18792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B058A08-2C10-4DC2-AA92-A396D9880558}"/>
                    </a:ext>
                  </a:extLst>
                </p14:cNvPr>
                <p14:cNvContentPartPr/>
                <p14:nvPr/>
              </p14:nvContentPartPr>
              <p14:xfrm>
                <a:off x="9878341" y="3315923"/>
                <a:ext cx="247680" cy="65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B058A08-2C10-4DC2-AA92-A396D988055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9842393" y="3279923"/>
                  <a:ext cx="319216" cy="13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C6868822-002C-4EF0-8E1C-56AE63B48EFD}"/>
              </a:ext>
            </a:extLst>
          </p:cNvPr>
          <p:cNvGrpSpPr/>
          <p:nvPr/>
        </p:nvGrpSpPr>
        <p:grpSpPr>
          <a:xfrm>
            <a:off x="5767501" y="2297123"/>
            <a:ext cx="1649160" cy="832320"/>
            <a:chOff x="5767501" y="2297123"/>
            <a:chExt cx="1649160" cy="83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5E3B833-BA84-4DF0-B468-DEF10ADC39F1}"/>
                    </a:ext>
                  </a:extLst>
                </p14:cNvPr>
                <p14:cNvContentPartPr/>
                <p14:nvPr/>
              </p14:nvContentPartPr>
              <p14:xfrm>
                <a:off x="5767501" y="2300363"/>
                <a:ext cx="261360" cy="6170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5E3B833-BA84-4DF0-B468-DEF10ADC39F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731501" y="2264363"/>
                  <a:ext cx="333000" cy="68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4E104BB-BC90-4A05-B1FE-3A1198A0933B}"/>
                    </a:ext>
                  </a:extLst>
                </p14:cNvPr>
                <p14:cNvContentPartPr/>
                <p14:nvPr/>
              </p14:nvContentPartPr>
              <p14:xfrm>
                <a:off x="6103381" y="2726963"/>
                <a:ext cx="16920" cy="94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4E104BB-BC90-4A05-B1FE-3A1198A0933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067741" y="2691323"/>
                  <a:ext cx="885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A69EF295-1138-4BDE-B6BD-2CFB6A52083F}"/>
                    </a:ext>
                  </a:extLst>
                </p14:cNvPr>
                <p14:cNvContentPartPr/>
                <p14:nvPr/>
              </p14:nvContentPartPr>
              <p14:xfrm>
                <a:off x="6164581" y="2495843"/>
                <a:ext cx="52200" cy="54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A69EF295-1138-4BDE-B6BD-2CFB6A52083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128941" y="2460203"/>
                  <a:ext cx="12384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82F40D1-E7FC-4990-9671-01F079FDAEB5}"/>
                    </a:ext>
                  </a:extLst>
                </p14:cNvPr>
                <p14:cNvContentPartPr/>
                <p14:nvPr/>
              </p14:nvContentPartPr>
              <p14:xfrm>
                <a:off x="6302461" y="2588003"/>
                <a:ext cx="239760" cy="5414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82F40D1-E7FC-4990-9671-01F079FDAEB5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266821" y="2552363"/>
                  <a:ext cx="311400" cy="61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310E54E-0FF0-494D-9EE4-ACF0DAA259C2}"/>
                    </a:ext>
                  </a:extLst>
                </p14:cNvPr>
                <p14:cNvContentPartPr/>
                <p14:nvPr/>
              </p14:nvContentPartPr>
              <p14:xfrm>
                <a:off x="6673621" y="2646683"/>
                <a:ext cx="193680" cy="1882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310E54E-0FF0-494D-9EE4-ACF0DAA259C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637981" y="2610683"/>
                  <a:ext cx="2653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D193B02-7482-4DD7-B4AE-63DDC9B81A87}"/>
                    </a:ext>
                  </a:extLst>
                </p14:cNvPr>
                <p14:cNvContentPartPr/>
                <p14:nvPr/>
              </p14:nvContentPartPr>
              <p14:xfrm>
                <a:off x="6938581" y="2620043"/>
                <a:ext cx="185400" cy="1821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D193B02-7482-4DD7-B4AE-63DDC9B81A8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02581" y="2584043"/>
                  <a:ext cx="25704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966B9AF8-9F83-4A1D-B32C-292015247265}"/>
                    </a:ext>
                  </a:extLst>
                </p14:cNvPr>
                <p14:cNvContentPartPr/>
                <p14:nvPr/>
              </p14:nvContentPartPr>
              <p14:xfrm>
                <a:off x="7304341" y="2297123"/>
                <a:ext cx="112320" cy="5097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966B9AF8-9F83-4A1D-B32C-29201524726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268701" y="2261483"/>
                  <a:ext cx="183960" cy="581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004D84F-06F3-4268-B726-90CB7E6E082C}"/>
              </a:ext>
            </a:extLst>
          </p:cNvPr>
          <p:cNvGrpSpPr/>
          <p:nvPr/>
        </p:nvGrpSpPr>
        <p:grpSpPr>
          <a:xfrm>
            <a:off x="7746421" y="2292083"/>
            <a:ext cx="43920" cy="645480"/>
            <a:chOff x="7746421" y="2292083"/>
            <a:chExt cx="43920" cy="64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382D91F-3FD6-4158-92CF-8EF4759C759E}"/>
                    </a:ext>
                  </a:extLst>
                </p14:cNvPr>
                <p14:cNvContentPartPr/>
                <p14:nvPr/>
              </p14:nvContentPartPr>
              <p14:xfrm>
                <a:off x="7746421" y="2292083"/>
                <a:ext cx="43920" cy="4399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382D91F-3FD6-4158-92CF-8EF4759C759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710421" y="2256083"/>
                  <a:ext cx="115560" cy="51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1607EF4-1135-4136-9543-8F2E0FE6C3DA}"/>
                    </a:ext>
                  </a:extLst>
                </p14:cNvPr>
                <p14:cNvContentPartPr/>
                <p14:nvPr/>
              </p14:nvContentPartPr>
              <p14:xfrm>
                <a:off x="7751101" y="2877803"/>
                <a:ext cx="18000" cy="59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1607EF4-1135-4136-9543-8F2E0FE6C3D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715101" y="2841803"/>
                  <a:ext cx="89640" cy="131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349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84159-6B2D-417D-A369-857FF446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loop for using a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5A80D-3E86-4A7A-93B7-85303DBCE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window_should_close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poll_events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process_inputs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fib()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render()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E4E32-03D5-44AF-B0F3-AD14E1D1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40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1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84159-6B2D-417D-A369-857FF446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main loop for using a frame generator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5A80D-3E86-4A7A-93B7-85303DBCE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window_should_close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poll_events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process_inputs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next(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fib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render()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E4E32-03D5-44AF-B0F3-AD14E1D1F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41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276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50EC-A89D-402C-AA73-5321C4C2C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generators is just a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3AD3F-5E62-4C7B-A689-B99198C42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necessarily the right way to model </a:t>
            </a:r>
            <a:r>
              <a:rPr lang="en-US" dirty="0" err="1"/>
              <a:t>ImGUI</a:t>
            </a:r>
            <a:endParaRPr lang="en-US" dirty="0"/>
          </a:p>
          <a:p>
            <a:r>
              <a:rPr lang="en-US" dirty="0"/>
              <a:t>C++ </a:t>
            </a:r>
            <a:r>
              <a:rPr lang="en-US" dirty="0" err="1"/>
              <a:t>co_yield</a:t>
            </a:r>
            <a:r>
              <a:rPr lang="en-US" dirty="0"/>
              <a:t> does not generate void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99735-ABC0-4066-8801-65DF4D49A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42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73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855984-6BFC-4979-9B52-4118FFAC6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14DA6-37DE-4D7A-BD60-30B571571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States as parameters, return values, and data structures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2CA4F-DE1E-4622-88D3-9EEF555F8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43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75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525FE6-229A-4F8E-B0F5-C01F3B84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to challenge ourselves with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6083-8CA9-424A-8BB3-FFBDD4DA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44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35B64E5-D80D-43AD-801B-153C4BA285CA}"/>
              </a:ext>
            </a:extLst>
          </p:cNvPr>
          <p:cNvGrpSpPr/>
          <p:nvPr/>
        </p:nvGrpSpPr>
        <p:grpSpPr>
          <a:xfrm>
            <a:off x="3067501" y="2374883"/>
            <a:ext cx="5124600" cy="3351960"/>
            <a:chOff x="3067501" y="2374883"/>
            <a:chExt cx="5124600" cy="335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A808FC8-94C5-4C80-A97D-AA4D33BBE36A}"/>
                    </a:ext>
                  </a:extLst>
                </p14:cNvPr>
                <p14:cNvContentPartPr/>
                <p14:nvPr/>
              </p14:nvContentPartPr>
              <p14:xfrm>
                <a:off x="3120781" y="2378123"/>
                <a:ext cx="5009040" cy="763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A808FC8-94C5-4C80-A97D-AA4D33BBE36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84781" y="2342123"/>
                  <a:ext cx="50806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D826120-1F21-4751-A6CD-EB98684DFAC4}"/>
                    </a:ext>
                  </a:extLst>
                </p14:cNvPr>
                <p14:cNvContentPartPr/>
                <p14:nvPr/>
              </p14:nvContentPartPr>
              <p14:xfrm>
                <a:off x="3067501" y="2420603"/>
                <a:ext cx="96840" cy="3217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D826120-1F21-4751-A6CD-EB98684DFAC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31501" y="2384607"/>
                  <a:ext cx="168480" cy="32889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8653AAB-19D5-4D07-8830-EB1C117F4F98}"/>
                    </a:ext>
                  </a:extLst>
                </p14:cNvPr>
                <p14:cNvContentPartPr/>
                <p14:nvPr/>
              </p14:nvContentPartPr>
              <p14:xfrm>
                <a:off x="3071101" y="5569523"/>
                <a:ext cx="5010120" cy="157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8653AAB-19D5-4D07-8830-EB1C117F4F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5101" y="5533523"/>
                  <a:ext cx="50817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5E17CBB-3C35-485C-910E-7D881B4853EC}"/>
                    </a:ext>
                  </a:extLst>
                </p14:cNvPr>
                <p14:cNvContentPartPr/>
                <p14:nvPr/>
              </p14:nvContentPartPr>
              <p14:xfrm>
                <a:off x="8018221" y="2374883"/>
                <a:ext cx="173880" cy="31939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5E17CBB-3C35-485C-910E-7D881B4853E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82221" y="2338879"/>
                  <a:ext cx="245520" cy="32655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9C055B2-19D3-4443-98AD-7DA12705F302}"/>
                    </a:ext>
                  </a:extLst>
                </p14:cNvPr>
                <p14:cNvContentPartPr/>
                <p14:nvPr/>
              </p14:nvContentPartPr>
              <p14:xfrm>
                <a:off x="3536581" y="5108003"/>
                <a:ext cx="131040" cy="2966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9C055B2-19D3-4443-98AD-7DA12705F30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00581" y="5071959"/>
                  <a:ext cx="202680" cy="3683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A324BDAF-B208-4360-A339-72F378A06D75}"/>
                    </a:ext>
                  </a:extLst>
                </p14:cNvPr>
                <p14:cNvContentPartPr/>
                <p14:nvPr/>
              </p14:nvContentPartPr>
              <p14:xfrm>
                <a:off x="3514261" y="5225003"/>
                <a:ext cx="286920" cy="39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A324BDAF-B208-4360-A339-72F378A06D7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78261" y="5189003"/>
                  <a:ext cx="3585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C1C3930-4711-429B-8144-624475E32E9A}"/>
                    </a:ext>
                  </a:extLst>
                </p14:cNvPr>
                <p14:cNvContentPartPr/>
                <p14:nvPr/>
              </p14:nvContentPartPr>
              <p14:xfrm>
                <a:off x="3862021" y="5214203"/>
                <a:ext cx="147600" cy="1681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C1C3930-4711-429B-8144-624475E32E9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826021" y="5178126"/>
                  <a:ext cx="219240" cy="2399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F967875A-6322-4704-8B6D-E11D8F59AC8B}"/>
                    </a:ext>
                  </a:extLst>
                </p14:cNvPr>
                <p14:cNvContentPartPr/>
                <p14:nvPr/>
              </p14:nvContentPartPr>
              <p14:xfrm>
                <a:off x="4023301" y="5249123"/>
                <a:ext cx="167760" cy="1191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F967875A-6322-4704-8B6D-E11D8F59AC8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987301" y="5213123"/>
                  <a:ext cx="2394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552B5F6-C8E7-4713-8BDB-09C544AD99A2}"/>
                    </a:ext>
                  </a:extLst>
                </p14:cNvPr>
                <p14:cNvContentPartPr/>
                <p14:nvPr/>
              </p14:nvContentPartPr>
              <p14:xfrm>
                <a:off x="4270621" y="5286563"/>
                <a:ext cx="140760" cy="1087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552B5F6-C8E7-4713-8BDB-09C544AD99A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234621" y="5250563"/>
                  <a:ext cx="2124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FDBB441-584D-4ED9-9D51-DB0B0468CAC0}"/>
                    </a:ext>
                  </a:extLst>
                </p14:cNvPr>
                <p14:cNvContentPartPr/>
                <p14:nvPr/>
              </p14:nvContentPartPr>
              <p14:xfrm>
                <a:off x="4486621" y="5198363"/>
                <a:ext cx="49680" cy="187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FDBB441-584D-4ED9-9D51-DB0B0468CAC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450880" y="5162294"/>
                  <a:ext cx="120805" cy="2589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00E027A-940C-47BD-B6F2-4971627E6190}"/>
                    </a:ext>
                  </a:extLst>
                </p14:cNvPr>
                <p14:cNvContentPartPr/>
                <p14:nvPr/>
              </p14:nvContentPartPr>
              <p14:xfrm>
                <a:off x="4452421" y="5229323"/>
                <a:ext cx="212400" cy="95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00E027A-940C-47BD-B6F2-4971627E619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416482" y="5193323"/>
                  <a:ext cx="283919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7BF15F6E-AE92-4B73-A1DE-6B8083493930}"/>
                    </a:ext>
                  </a:extLst>
                </p14:cNvPr>
                <p14:cNvContentPartPr/>
                <p14:nvPr/>
              </p14:nvContentPartPr>
              <p14:xfrm>
                <a:off x="4632781" y="5307803"/>
                <a:ext cx="27360" cy="90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7BF15F6E-AE92-4B73-A1DE-6B808349393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597249" y="5271803"/>
                  <a:ext cx="9807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67A49D6-AF01-4EA3-BE42-01BA65AA381A}"/>
                    </a:ext>
                  </a:extLst>
                </p14:cNvPr>
                <p14:cNvContentPartPr/>
                <p14:nvPr/>
              </p14:nvContentPartPr>
              <p14:xfrm>
                <a:off x="4689301" y="5147603"/>
                <a:ext cx="5040" cy="35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67A49D6-AF01-4EA3-BE42-01BA65AA381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653301" y="5111603"/>
                  <a:ext cx="766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04BF941-9965-46DF-A347-DF6CD88D5712}"/>
                    </a:ext>
                  </a:extLst>
                </p14:cNvPr>
                <p14:cNvContentPartPr/>
                <p14:nvPr/>
              </p14:nvContentPartPr>
              <p14:xfrm>
                <a:off x="4737541" y="5299163"/>
                <a:ext cx="102240" cy="975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04BF941-9965-46DF-A347-DF6CD88D571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701541" y="5263163"/>
                  <a:ext cx="1738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8A25A6D-E570-4E42-8154-5A826C295577}"/>
                    </a:ext>
                  </a:extLst>
                </p14:cNvPr>
                <p14:cNvContentPartPr/>
                <p14:nvPr/>
              </p14:nvContentPartPr>
              <p14:xfrm>
                <a:off x="4933021" y="5279003"/>
                <a:ext cx="123120" cy="131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8A25A6D-E570-4E42-8154-5A826C29557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897021" y="5243003"/>
                  <a:ext cx="1947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3E99BFD-C715-4E36-A457-94C89DBDF620}"/>
                    </a:ext>
                  </a:extLst>
                </p14:cNvPr>
                <p14:cNvContentPartPr/>
                <p14:nvPr/>
              </p14:nvContentPartPr>
              <p14:xfrm>
                <a:off x="5257381" y="5298083"/>
                <a:ext cx="20520" cy="140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3E99BFD-C715-4E36-A457-94C89DBDF62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21381" y="5262083"/>
                  <a:ext cx="921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D9F871D-E3A4-46CC-979C-FD8470B50075}"/>
                    </a:ext>
                  </a:extLst>
                </p14:cNvPr>
                <p14:cNvContentPartPr/>
                <p14:nvPr/>
              </p14:nvContentPartPr>
              <p14:xfrm>
                <a:off x="5248021" y="5409323"/>
                <a:ext cx="67680" cy="23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D9F871D-E3A4-46CC-979C-FD8470B5007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12021" y="5373323"/>
                  <a:ext cx="1393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EF178CC-2EFF-4668-B893-623FA3C1EB85}"/>
                    </a:ext>
                  </a:extLst>
                </p14:cNvPr>
                <p14:cNvContentPartPr/>
                <p14:nvPr/>
              </p14:nvContentPartPr>
              <p14:xfrm>
                <a:off x="5731141" y="5216363"/>
                <a:ext cx="53280" cy="2052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EF178CC-2EFF-4668-B893-623FA3C1EB8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95383" y="5180300"/>
                  <a:ext cx="124439" cy="2769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937430B-EB64-4225-8600-7936A5EF1A96}"/>
                    </a:ext>
                  </a:extLst>
                </p14:cNvPr>
                <p14:cNvContentPartPr/>
                <p14:nvPr/>
              </p14:nvContentPartPr>
              <p14:xfrm>
                <a:off x="5866501" y="5196923"/>
                <a:ext cx="150480" cy="2880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937430B-EB64-4225-8600-7936A5EF1A96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830501" y="5160923"/>
                  <a:ext cx="22212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3B7325F-3593-463A-9001-CA9D1F7742FD}"/>
                    </a:ext>
                  </a:extLst>
                </p14:cNvPr>
                <p14:cNvContentPartPr/>
                <p14:nvPr/>
              </p14:nvContentPartPr>
              <p14:xfrm>
                <a:off x="6213181" y="5209163"/>
                <a:ext cx="172440" cy="3006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3B7325F-3593-463A-9001-CA9D1F7742FD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177181" y="5173163"/>
                  <a:ext cx="24408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EBAABE0-7485-447C-9AED-A19B45AF787C}"/>
                    </a:ext>
                  </a:extLst>
                </p14:cNvPr>
                <p14:cNvContentPartPr/>
                <p14:nvPr/>
              </p14:nvContentPartPr>
              <p14:xfrm>
                <a:off x="6598021" y="5286563"/>
                <a:ext cx="57240" cy="1983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EBAABE0-7485-447C-9AED-A19B45AF787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62021" y="5250563"/>
                  <a:ext cx="1288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D74F9C4-AD07-4361-9F7A-1B5582D9E28F}"/>
                    </a:ext>
                  </a:extLst>
                </p14:cNvPr>
                <p14:cNvContentPartPr/>
                <p14:nvPr/>
              </p14:nvContentPartPr>
              <p14:xfrm>
                <a:off x="6747061" y="5328323"/>
                <a:ext cx="132840" cy="110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D74F9C4-AD07-4361-9F7A-1B5582D9E28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11061" y="5292205"/>
                  <a:ext cx="204480" cy="182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12D49FA-DB8E-4FEF-9AD7-E5A0B7F73C60}"/>
                    </a:ext>
                  </a:extLst>
                </p14:cNvPr>
                <p14:cNvContentPartPr/>
                <p14:nvPr/>
              </p14:nvContentPartPr>
              <p14:xfrm>
                <a:off x="3584821" y="3280643"/>
                <a:ext cx="24120" cy="4597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12D49FA-DB8E-4FEF-9AD7-E5A0B7F73C60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548821" y="3244643"/>
                  <a:ext cx="9576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A1059EB-C56D-4EC4-A145-6410E99F850E}"/>
                    </a:ext>
                  </a:extLst>
                </p14:cNvPr>
                <p14:cNvContentPartPr/>
                <p14:nvPr/>
              </p14:nvContentPartPr>
              <p14:xfrm>
                <a:off x="3609661" y="3239243"/>
                <a:ext cx="2986560" cy="810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A1059EB-C56D-4EC4-A145-6410E99F850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573661" y="3203243"/>
                  <a:ext cx="30582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8E5EEFF-930D-4EC3-9BFE-AB9F65E39E74}"/>
                    </a:ext>
                  </a:extLst>
                </p14:cNvPr>
                <p14:cNvContentPartPr/>
                <p14:nvPr/>
              </p14:nvContentPartPr>
              <p14:xfrm>
                <a:off x="3539101" y="3329603"/>
                <a:ext cx="2978640" cy="439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8E5EEFF-930D-4EC3-9BFE-AB9F65E39E74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503101" y="3293632"/>
                  <a:ext cx="3050280" cy="5115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74D5F6C-9752-421C-830F-AF70815F9CD5}"/>
                    </a:ext>
                  </a:extLst>
                </p14:cNvPr>
                <p14:cNvContentPartPr/>
                <p14:nvPr/>
              </p14:nvContentPartPr>
              <p14:xfrm>
                <a:off x="6810421" y="3533363"/>
                <a:ext cx="64080" cy="164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74D5F6C-9752-421C-830F-AF70815F9CD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774421" y="3497363"/>
                  <a:ext cx="1357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5C40E23-863F-4B89-A62A-A1D7D8463A53}"/>
                    </a:ext>
                  </a:extLst>
                </p14:cNvPr>
                <p14:cNvContentPartPr/>
                <p14:nvPr/>
              </p14:nvContentPartPr>
              <p14:xfrm>
                <a:off x="6933181" y="3341123"/>
                <a:ext cx="9720" cy="15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5C40E23-863F-4B89-A62A-A1D7D8463A5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898467" y="3305123"/>
                  <a:ext cx="78801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3F81902-0CE6-47A5-BE3C-780C3BDB7394}"/>
                    </a:ext>
                  </a:extLst>
                </p14:cNvPr>
                <p14:cNvContentPartPr/>
                <p14:nvPr/>
              </p14:nvContentPartPr>
              <p14:xfrm>
                <a:off x="3561061" y="3892643"/>
                <a:ext cx="45360" cy="3157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3F81902-0CE6-47A5-BE3C-780C3BDB739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525061" y="3856643"/>
                  <a:ext cx="1170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157DA29-367C-4739-A0C4-C9C0CD176D31}"/>
                    </a:ext>
                  </a:extLst>
                </p14:cNvPr>
                <p14:cNvContentPartPr/>
                <p14:nvPr/>
              </p14:nvContentPartPr>
              <p14:xfrm>
                <a:off x="3562501" y="3875723"/>
                <a:ext cx="2860200" cy="486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157DA29-367C-4739-A0C4-C9C0CD176D3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526501" y="3839454"/>
                  <a:ext cx="2931840" cy="1207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A2EC90A-1DF9-4368-8C42-26F078766DF9}"/>
                    </a:ext>
                  </a:extLst>
                </p14:cNvPr>
                <p14:cNvContentPartPr/>
                <p14:nvPr/>
              </p14:nvContentPartPr>
              <p14:xfrm>
                <a:off x="3573301" y="4188563"/>
                <a:ext cx="3038760" cy="2062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A2EC90A-1DF9-4368-8C42-26F078766DF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537301" y="4152563"/>
                  <a:ext cx="3110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E777AAF-6BE7-47AB-8EE3-FBC27A18FFF3}"/>
                    </a:ext>
                  </a:extLst>
                </p14:cNvPr>
                <p14:cNvContentPartPr/>
                <p14:nvPr/>
              </p14:nvContentPartPr>
              <p14:xfrm>
                <a:off x="6407581" y="3912803"/>
                <a:ext cx="147600" cy="409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E777AAF-6BE7-47AB-8EE3-FBC27A18FFF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371669" y="3876835"/>
                  <a:ext cx="219066" cy="4808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7FB58BE-00E3-4F95-B8EB-6272D11CB519}"/>
                    </a:ext>
                  </a:extLst>
                </p14:cNvPr>
                <p14:cNvContentPartPr/>
                <p14:nvPr/>
              </p14:nvContentPartPr>
              <p14:xfrm>
                <a:off x="6718621" y="4090643"/>
                <a:ext cx="140760" cy="2718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7FB58BE-00E3-4F95-B8EB-6272D11CB51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82529" y="4054643"/>
                  <a:ext cx="212584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5AB7B08-74F4-446D-A086-7545194697FA}"/>
                    </a:ext>
                  </a:extLst>
                </p14:cNvPr>
                <p14:cNvContentPartPr/>
                <p14:nvPr/>
              </p14:nvContentPartPr>
              <p14:xfrm>
                <a:off x="6968461" y="3912803"/>
                <a:ext cx="25200" cy="396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5AB7B08-74F4-446D-A086-7545194697F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31939" y="3876803"/>
                  <a:ext cx="97878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32E991A-2DCB-455C-BA52-B1416C1DBDC7}"/>
                    </a:ext>
                  </a:extLst>
                </p14:cNvPr>
                <p14:cNvContentPartPr/>
                <p14:nvPr/>
              </p14:nvContentPartPr>
              <p14:xfrm>
                <a:off x="3585901" y="4617323"/>
                <a:ext cx="166680" cy="129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32E991A-2DCB-455C-BA52-B1416C1DBDC7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549901" y="4581422"/>
                  <a:ext cx="238320" cy="2014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BB5A9F7-24CD-4EB7-B01F-E148D1CE4BCD}"/>
                    </a:ext>
                  </a:extLst>
                </p14:cNvPr>
                <p14:cNvContentPartPr/>
                <p14:nvPr/>
              </p14:nvContentPartPr>
              <p14:xfrm>
                <a:off x="3824221" y="4683563"/>
                <a:ext cx="176040" cy="1270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BB5A9F7-24CD-4EB7-B01F-E148D1CE4BC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788221" y="4647563"/>
                  <a:ext cx="2476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B44C8DF-3058-4617-80F9-44726733900E}"/>
                    </a:ext>
                  </a:extLst>
                </p14:cNvPr>
                <p14:cNvContentPartPr/>
                <p14:nvPr/>
              </p14:nvContentPartPr>
              <p14:xfrm>
                <a:off x="4054981" y="4490963"/>
                <a:ext cx="131400" cy="2826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B44C8DF-3058-4617-80F9-44726733900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018882" y="4454963"/>
                  <a:ext cx="203237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55D141A-CF9C-44CB-AB6B-9F61D5A98B6B}"/>
                    </a:ext>
                  </a:extLst>
                </p14:cNvPr>
                <p14:cNvContentPartPr/>
                <p14:nvPr/>
              </p14:nvContentPartPr>
              <p14:xfrm>
                <a:off x="4207981" y="4683203"/>
                <a:ext cx="283320" cy="90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55D141A-CF9C-44CB-AB6B-9F61D5A98B6B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171981" y="4647203"/>
                  <a:ext cx="3549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29A16D3-7412-42AF-BF49-F67CA140D790}"/>
                    </a:ext>
                  </a:extLst>
                </p14:cNvPr>
                <p14:cNvContentPartPr/>
                <p14:nvPr/>
              </p14:nvContentPartPr>
              <p14:xfrm>
                <a:off x="4527661" y="4650803"/>
                <a:ext cx="200880" cy="144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29A16D3-7412-42AF-BF49-F67CA140D790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491596" y="4614803"/>
                  <a:ext cx="272649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EAB2C37-3362-4AFE-83B7-C9B6A70B736A}"/>
                    </a:ext>
                  </a:extLst>
                </p14:cNvPr>
                <p14:cNvContentPartPr/>
                <p14:nvPr/>
              </p14:nvContentPartPr>
              <p14:xfrm>
                <a:off x="4973341" y="4691483"/>
                <a:ext cx="55800" cy="156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EAB2C37-3362-4AFE-83B7-C9B6A70B736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937341" y="4655483"/>
                  <a:ext cx="1274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733BA56-7356-4AE3-A8F3-9177497EB132}"/>
                    </a:ext>
                  </a:extLst>
                </p14:cNvPr>
                <p14:cNvContentPartPr/>
                <p14:nvPr/>
              </p14:nvContentPartPr>
              <p14:xfrm>
                <a:off x="5539981" y="4618043"/>
                <a:ext cx="36720" cy="2127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733BA56-7356-4AE3-A8F3-9177497EB13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503981" y="4582043"/>
                  <a:ext cx="1083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F5C4802C-5C0B-4658-AF2D-6FE2E5B19509}"/>
                    </a:ext>
                  </a:extLst>
                </p14:cNvPr>
                <p14:cNvContentPartPr/>
                <p14:nvPr/>
              </p14:nvContentPartPr>
              <p14:xfrm>
                <a:off x="5701621" y="4830443"/>
                <a:ext cx="21600" cy="36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F5C4802C-5C0B-4658-AF2D-6FE2E5B1950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665621" y="4794443"/>
                  <a:ext cx="93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6F8F1E2-02B1-4F61-B01E-9AF0CEB532E0}"/>
                    </a:ext>
                  </a:extLst>
                </p14:cNvPr>
                <p14:cNvContentPartPr/>
                <p14:nvPr/>
              </p14:nvContentPartPr>
              <p14:xfrm>
                <a:off x="5921941" y="4591403"/>
                <a:ext cx="128160" cy="2743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6F8F1E2-02B1-4F61-B01E-9AF0CEB532E0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885941" y="4555403"/>
                  <a:ext cx="1998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C457D51-9375-48E6-9062-124E8CBC05E2}"/>
                    </a:ext>
                  </a:extLst>
                </p14:cNvPr>
                <p14:cNvContentPartPr/>
                <p14:nvPr/>
              </p14:nvContentPartPr>
              <p14:xfrm>
                <a:off x="4596061" y="4037723"/>
                <a:ext cx="145440" cy="238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C457D51-9375-48E6-9062-124E8CBC05E2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60061" y="4001723"/>
                  <a:ext cx="21708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6B800490-57E2-4F2B-A6DF-14D7EDBD399A}"/>
                    </a:ext>
                  </a:extLst>
                </p14:cNvPr>
                <p14:cNvContentPartPr/>
                <p14:nvPr/>
              </p14:nvContentPartPr>
              <p14:xfrm>
                <a:off x="4632061" y="3489803"/>
                <a:ext cx="18360" cy="1602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6B800490-57E2-4F2B-A6DF-14D7EDBD399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596061" y="3453803"/>
                  <a:ext cx="900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3B837FF-0F4F-4085-9BC7-A90B63C343A0}"/>
                    </a:ext>
                  </a:extLst>
                </p14:cNvPr>
                <p14:cNvContentPartPr/>
                <p14:nvPr/>
              </p14:nvContentPartPr>
              <p14:xfrm>
                <a:off x="4770661" y="3502043"/>
                <a:ext cx="111600" cy="1015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3B837FF-0F4F-4085-9BC7-A90B63C343A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734661" y="3466170"/>
                  <a:ext cx="183240" cy="1729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C665640-6EB7-43A0-B554-89D7759659AC}"/>
                    </a:ext>
                  </a:extLst>
                </p14:cNvPr>
                <p14:cNvContentPartPr/>
                <p14:nvPr/>
              </p14:nvContentPartPr>
              <p14:xfrm>
                <a:off x="5008261" y="3448763"/>
                <a:ext cx="134640" cy="234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C665640-6EB7-43A0-B554-89D7759659A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972261" y="3412763"/>
                  <a:ext cx="20628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43226191-FDA7-4C3F-A60F-944BAFFB7B47}"/>
                    </a:ext>
                  </a:extLst>
                </p14:cNvPr>
                <p14:cNvContentPartPr/>
                <p14:nvPr/>
              </p14:nvContentPartPr>
              <p14:xfrm>
                <a:off x="5269981" y="3519323"/>
                <a:ext cx="117720" cy="770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43226191-FDA7-4C3F-A60F-944BAFFB7B4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233981" y="3483323"/>
                  <a:ext cx="1893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7DA91B6-7C40-4C06-99F1-E8FA548B06D6}"/>
                    </a:ext>
                  </a:extLst>
                </p14:cNvPr>
                <p14:cNvContentPartPr/>
                <p14:nvPr/>
              </p14:nvContentPartPr>
              <p14:xfrm>
                <a:off x="4840141" y="4086683"/>
                <a:ext cx="7560" cy="197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7DA91B6-7C40-4C06-99F1-E8FA548B06D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804141" y="4050748"/>
                  <a:ext cx="79200" cy="269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89E3FC8-2BE8-4BC6-854F-84B90602D650}"/>
                    </a:ext>
                  </a:extLst>
                </p14:cNvPr>
                <p14:cNvContentPartPr/>
                <p14:nvPr/>
              </p14:nvContentPartPr>
              <p14:xfrm>
                <a:off x="3459541" y="2530403"/>
                <a:ext cx="256320" cy="3222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89E3FC8-2BE8-4BC6-854F-84B90602D65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423541" y="2494403"/>
                  <a:ext cx="32796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0F74C9D-19D1-40F3-9A26-55D16BC7751C}"/>
                    </a:ext>
                  </a:extLst>
                </p14:cNvPr>
                <p14:cNvContentPartPr/>
                <p14:nvPr/>
              </p14:nvContentPartPr>
              <p14:xfrm>
                <a:off x="3771301" y="2643083"/>
                <a:ext cx="194760" cy="2127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0F74C9D-19D1-40F3-9A26-55D16BC7751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735301" y="2607083"/>
                  <a:ext cx="2664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8B9560E9-8BE4-4E51-8255-5A245A2B6F2C}"/>
                    </a:ext>
                  </a:extLst>
                </p14:cNvPr>
                <p14:cNvContentPartPr/>
                <p14:nvPr/>
              </p14:nvContentPartPr>
              <p14:xfrm>
                <a:off x="4036981" y="2490803"/>
                <a:ext cx="167040" cy="3805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B9560E9-8BE4-4E51-8255-5A245A2B6F2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001058" y="2454803"/>
                  <a:ext cx="238526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5C11B4D-D623-4450-AE35-391442D84945}"/>
                    </a:ext>
                  </a:extLst>
                </p14:cNvPr>
                <p14:cNvContentPartPr/>
                <p14:nvPr/>
              </p14:nvContentPartPr>
              <p14:xfrm>
                <a:off x="4200061" y="2507363"/>
                <a:ext cx="83160" cy="3816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5C11B4D-D623-4450-AE35-391442D8494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64061" y="2471329"/>
                  <a:ext cx="154800" cy="4533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765DA3DC-916F-451C-8680-ADC867DB7252}"/>
                    </a:ext>
                  </a:extLst>
                </p14:cNvPr>
                <p14:cNvContentPartPr/>
                <p14:nvPr/>
              </p14:nvContentPartPr>
              <p14:xfrm>
                <a:off x="4692541" y="2493683"/>
                <a:ext cx="176400" cy="3420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765DA3DC-916F-451C-8680-ADC867DB725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656541" y="2457683"/>
                  <a:ext cx="24804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553B7DD-D841-4F7D-BC80-0BCAD311A616}"/>
                    </a:ext>
                  </a:extLst>
                </p14:cNvPr>
                <p14:cNvContentPartPr/>
                <p14:nvPr/>
              </p14:nvContentPartPr>
              <p14:xfrm>
                <a:off x="4917901" y="2652803"/>
                <a:ext cx="133560" cy="2134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553B7DD-D841-4F7D-BC80-0BCAD311A61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81901" y="2616803"/>
                  <a:ext cx="2052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9B128CA-15C2-4BD1-9200-4F92DDC3F5A4}"/>
                    </a:ext>
                  </a:extLst>
                </p14:cNvPr>
                <p14:cNvContentPartPr/>
                <p14:nvPr/>
              </p14:nvContentPartPr>
              <p14:xfrm>
                <a:off x="5111221" y="2716523"/>
                <a:ext cx="91080" cy="1141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9B128CA-15C2-4BD1-9200-4F92DDC3F5A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75078" y="2680636"/>
                  <a:ext cx="163004" cy="1855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9D2DE24-0996-4D45-9279-5C00521BB5FD}"/>
                    </a:ext>
                  </a:extLst>
                </p14:cNvPr>
                <p14:cNvContentPartPr/>
                <p14:nvPr/>
              </p14:nvContentPartPr>
              <p14:xfrm>
                <a:off x="5201581" y="2695283"/>
                <a:ext cx="170280" cy="3027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9D2DE24-0996-4D45-9279-5C00521BB5F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165581" y="2659283"/>
                  <a:ext cx="24192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2522FC5-F318-432A-AC5B-0C5A5B422757}"/>
                    </a:ext>
                  </a:extLst>
                </p14:cNvPr>
                <p14:cNvContentPartPr/>
                <p14:nvPr/>
              </p14:nvContentPartPr>
              <p14:xfrm>
                <a:off x="5398861" y="2673683"/>
                <a:ext cx="123120" cy="1648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2522FC5-F318-432A-AC5B-0C5A5B42275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62861" y="2637683"/>
                  <a:ext cx="1947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ED957AD-FF8F-4FEC-A654-537F1A4974AE}"/>
                    </a:ext>
                  </a:extLst>
                </p14:cNvPr>
                <p14:cNvContentPartPr/>
                <p14:nvPr/>
              </p14:nvContentPartPr>
              <p14:xfrm>
                <a:off x="5661301" y="2707523"/>
                <a:ext cx="152640" cy="160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ED957AD-FF8F-4FEC-A654-537F1A4974A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625301" y="2671523"/>
                  <a:ext cx="2242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67136B1-2797-4018-8D18-9E8CAF75FD3A}"/>
                    </a:ext>
                  </a:extLst>
                </p14:cNvPr>
                <p14:cNvContentPartPr/>
                <p14:nvPr/>
              </p14:nvContentPartPr>
              <p14:xfrm>
                <a:off x="5872261" y="2607443"/>
                <a:ext cx="84240" cy="2264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67136B1-2797-4018-8D18-9E8CAF75FD3A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836414" y="2571443"/>
                  <a:ext cx="155575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38C92438-F344-4374-AED0-719F3E07D353}"/>
                    </a:ext>
                  </a:extLst>
                </p14:cNvPr>
                <p14:cNvContentPartPr/>
                <p14:nvPr/>
              </p14:nvContentPartPr>
              <p14:xfrm>
                <a:off x="5788741" y="2669723"/>
                <a:ext cx="230040" cy="460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38C92438-F344-4374-AED0-719F3E07D35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752741" y="2633723"/>
                  <a:ext cx="3016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32B1100F-0CF3-4F37-BB3A-984027C5E9E8}"/>
                    </a:ext>
                  </a:extLst>
                </p14:cNvPr>
                <p14:cNvContentPartPr/>
                <p14:nvPr/>
              </p14:nvContentPartPr>
              <p14:xfrm>
                <a:off x="6106621" y="2686283"/>
                <a:ext cx="114120" cy="1418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32B1100F-0CF3-4F37-BB3A-984027C5E9E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070621" y="2650283"/>
                  <a:ext cx="1857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192AE09-7078-4C80-B7F0-C4F769E9EB8F}"/>
                    </a:ext>
                  </a:extLst>
                </p14:cNvPr>
                <p14:cNvContentPartPr/>
                <p14:nvPr/>
              </p14:nvContentPartPr>
              <p14:xfrm>
                <a:off x="6326221" y="2685923"/>
                <a:ext cx="236160" cy="1396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192AE09-7078-4C80-B7F0-C4F769E9EB8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290221" y="2649923"/>
                  <a:ext cx="3078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C1F1174-26FD-44DF-A9B7-2483914AE405}"/>
                    </a:ext>
                  </a:extLst>
                </p14:cNvPr>
                <p14:cNvContentPartPr/>
                <p14:nvPr/>
              </p14:nvContentPartPr>
              <p14:xfrm>
                <a:off x="3189541" y="2910923"/>
                <a:ext cx="4916160" cy="237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C1F1174-26FD-44DF-A9B7-2483914AE405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153541" y="2874923"/>
                  <a:ext cx="4987800" cy="95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295381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279FDB-9A9C-49EC-B86C-F87C963E9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2ABFC9-72D4-4975-9411-2A01460493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app():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insp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cell_inspector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A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np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random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.rand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(30, 30)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next(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insp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.new_frame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insp.send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555817-9ED1-47F2-A213-0A20012B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45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38381CB-E01C-4D88-AEAA-A5C3098C46E0}"/>
              </a:ext>
            </a:extLst>
          </p:cNvPr>
          <p:cNvGrpSpPr/>
          <p:nvPr/>
        </p:nvGrpSpPr>
        <p:grpSpPr>
          <a:xfrm>
            <a:off x="6291661" y="3624443"/>
            <a:ext cx="1230120" cy="458640"/>
            <a:chOff x="6291661" y="3624443"/>
            <a:chExt cx="1230120" cy="45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F36F5DB-3B79-4975-A3FF-80B3E3E968C1}"/>
                    </a:ext>
                  </a:extLst>
                </p14:cNvPr>
                <p14:cNvContentPartPr/>
                <p14:nvPr/>
              </p14:nvContentPartPr>
              <p14:xfrm>
                <a:off x="6291661" y="3838643"/>
                <a:ext cx="132840" cy="145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F36F5DB-3B79-4975-A3FF-80B3E3E968C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256021" y="3803003"/>
                  <a:ext cx="20448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9E574A2-4E36-47D2-BE5C-EF356FAB4825}"/>
                    </a:ext>
                  </a:extLst>
                </p14:cNvPr>
                <p14:cNvContentPartPr/>
                <p14:nvPr/>
              </p14:nvContentPartPr>
              <p14:xfrm>
                <a:off x="6594781" y="3850163"/>
                <a:ext cx="16920" cy="1328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9E574A2-4E36-47D2-BE5C-EF356FAB482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59141" y="3814523"/>
                  <a:ext cx="88560" cy="20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E1C33B0-10BF-4786-BF83-A3E48D86C73A}"/>
                    </a:ext>
                  </a:extLst>
                </p14:cNvPr>
                <p14:cNvContentPartPr/>
                <p14:nvPr/>
              </p14:nvContentPartPr>
              <p14:xfrm>
                <a:off x="6656341" y="3746483"/>
                <a:ext cx="36720" cy="172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E1C33B0-10BF-4786-BF83-A3E48D86C73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20341" y="3710483"/>
                  <a:ext cx="1083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7091C61-5B23-483A-91C4-AB71F333E790}"/>
                    </a:ext>
                  </a:extLst>
                </p14:cNvPr>
                <p14:cNvContentPartPr/>
                <p14:nvPr/>
              </p14:nvContentPartPr>
              <p14:xfrm>
                <a:off x="6785221" y="3729563"/>
                <a:ext cx="63360" cy="2808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7091C61-5B23-483A-91C4-AB71F333E79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49581" y="3693563"/>
                  <a:ext cx="13500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496B803-CFBF-4442-91ED-EB18928A13B7}"/>
                    </a:ext>
                  </a:extLst>
                </p14:cNvPr>
                <p14:cNvContentPartPr/>
                <p14:nvPr/>
              </p14:nvContentPartPr>
              <p14:xfrm>
                <a:off x="6731581" y="3844043"/>
                <a:ext cx="246600" cy="151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496B803-CFBF-4442-91ED-EB18928A13B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695941" y="3808043"/>
                  <a:ext cx="3182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91DB85A-62E5-40DA-A201-828D3ACAD804}"/>
                    </a:ext>
                  </a:extLst>
                </p14:cNvPr>
                <p14:cNvContentPartPr/>
                <p14:nvPr/>
              </p14:nvContentPartPr>
              <p14:xfrm>
                <a:off x="7055581" y="3735683"/>
                <a:ext cx="6120" cy="47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91DB85A-62E5-40DA-A201-828D3ACAD80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019941" y="3700043"/>
                  <a:ext cx="7776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74C6DA-F7F4-4E59-8248-E9E09C870955}"/>
                    </a:ext>
                  </a:extLst>
                </p14:cNvPr>
                <p14:cNvContentPartPr/>
                <p14:nvPr/>
              </p14:nvContentPartPr>
              <p14:xfrm>
                <a:off x="7148461" y="3865283"/>
                <a:ext cx="168120" cy="180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74C6DA-F7F4-4E59-8248-E9E09C87095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12461" y="3829283"/>
                  <a:ext cx="2397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F8BCBDE-E40B-4A96-BB30-7F09BA19F106}"/>
                    </a:ext>
                  </a:extLst>
                </p14:cNvPr>
                <p14:cNvContentPartPr/>
                <p14:nvPr/>
              </p14:nvContentPartPr>
              <p14:xfrm>
                <a:off x="7400101" y="3624443"/>
                <a:ext cx="121680" cy="458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F8BCBDE-E40B-4A96-BB30-7F09BA19F106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64101" y="3588443"/>
                  <a:ext cx="193320" cy="530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A561490-A99E-4920-9501-5D69839B2D3D}"/>
              </a:ext>
            </a:extLst>
          </p:cNvPr>
          <p:cNvGrpSpPr/>
          <p:nvPr/>
        </p:nvGrpSpPr>
        <p:grpSpPr>
          <a:xfrm>
            <a:off x="7913461" y="3842603"/>
            <a:ext cx="2453400" cy="455400"/>
            <a:chOff x="7913461" y="3842603"/>
            <a:chExt cx="2453400" cy="45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C34E568-DAD1-4D40-8D9D-61F61E25D59C}"/>
                    </a:ext>
                  </a:extLst>
                </p14:cNvPr>
                <p14:cNvContentPartPr/>
                <p14:nvPr/>
              </p14:nvContentPartPr>
              <p14:xfrm>
                <a:off x="7913461" y="3844043"/>
                <a:ext cx="177840" cy="2138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C34E568-DAD1-4D40-8D9D-61F61E25D59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877821" y="3808043"/>
                  <a:ext cx="24948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5B0797A-19FB-42D2-A448-C710D3AB8CA4}"/>
                    </a:ext>
                  </a:extLst>
                </p14:cNvPr>
                <p14:cNvContentPartPr/>
                <p14:nvPr/>
              </p14:nvContentPartPr>
              <p14:xfrm>
                <a:off x="8171581" y="3866363"/>
                <a:ext cx="165240" cy="192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5B0797A-19FB-42D2-A448-C710D3AB8CA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135941" y="3830363"/>
                  <a:ext cx="23688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8D83FF0E-8D94-4B0F-844C-5AE7667707C7}"/>
                    </a:ext>
                  </a:extLst>
                </p14:cNvPr>
                <p14:cNvContentPartPr/>
                <p14:nvPr/>
              </p14:nvContentPartPr>
              <p14:xfrm>
                <a:off x="8470021" y="3852323"/>
                <a:ext cx="118080" cy="225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8D83FF0E-8D94-4B0F-844C-5AE7667707C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434021" y="3816683"/>
                  <a:ext cx="18972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7BD6B26F-3795-49D1-9243-37851287E31F}"/>
                    </a:ext>
                  </a:extLst>
                </p14:cNvPr>
                <p14:cNvContentPartPr/>
                <p14:nvPr/>
              </p14:nvContentPartPr>
              <p14:xfrm>
                <a:off x="8672341" y="3842603"/>
                <a:ext cx="301320" cy="455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7BD6B26F-3795-49D1-9243-37851287E31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636701" y="3806963"/>
                  <a:ext cx="372960" cy="52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C73AC3F-1B01-4AF0-8450-C71A8C1D9311}"/>
                    </a:ext>
                  </a:extLst>
                </p14:cNvPr>
                <p14:cNvContentPartPr/>
                <p14:nvPr/>
              </p14:nvContentPartPr>
              <p14:xfrm>
                <a:off x="9031621" y="3880043"/>
                <a:ext cx="171720" cy="178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C73AC3F-1B01-4AF0-8450-C71A8C1D931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995981" y="3844043"/>
                  <a:ext cx="2433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96091DE-5619-4A9E-97B9-64D4C604E4C8}"/>
                    </a:ext>
                  </a:extLst>
                </p14:cNvPr>
                <p14:cNvContentPartPr/>
                <p14:nvPr/>
              </p14:nvContentPartPr>
              <p14:xfrm>
                <a:off x="9277501" y="3886523"/>
                <a:ext cx="171000" cy="153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96091DE-5619-4A9E-97B9-64D4C604E4C8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241501" y="3850523"/>
                  <a:ext cx="24264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99ADC9A-2E51-4596-9BF0-32AE075A662A}"/>
                    </a:ext>
                  </a:extLst>
                </p14:cNvPr>
                <p14:cNvContentPartPr/>
                <p14:nvPr/>
              </p14:nvContentPartPr>
              <p14:xfrm>
                <a:off x="9529861" y="3895883"/>
                <a:ext cx="127080" cy="190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99ADC9A-2E51-4596-9BF0-32AE075A662A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494221" y="3859883"/>
                  <a:ext cx="19872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D9D4CAA-515F-4C00-A4F4-D318EDB01E39}"/>
                    </a:ext>
                  </a:extLst>
                </p14:cNvPr>
                <p14:cNvContentPartPr/>
                <p14:nvPr/>
              </p14:nvContentPartPr>
              <p14:xfrm>
                <a:off x="9751261" y="3955283"/>
                <a:ext cx="40680" cy="1159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D9D4CAA-515F-4C00-A4F4-D318EDB01E3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715261" y="3919643"/>
                  <a:ext cx="1123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3EB2D58-E675-401F-9C40-0FCE9378ABF6}"/>
                    </a:ext>
                  </a:extLst>
                </p14:cNvPr>
                <p14:cNvContentPartPr/>
                <p14:nvPr/>
              </p14:nvContentPartPr>
              <p14:xfrm>
                <a:off x="9864301" y="3842963"/>
                <a:ext cx="14400" cy="37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3EB2D58-E675-401F-9C40-0FCE9378ABF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828301" y="3806963"/>
                  <a:ext cx="860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2D97146-5068-4B90-868F-FA990FBC6E4D}"/>
                    </a:ext>
                  </a:extLst>
                </p14:cNvPr>
                <p14:cNvContentPartPr/>
                <p14:nvPr/>
              </p14:nvContentPartPr>
              <p14:xfrm>
                <a:off x="9937381" y="3985163"/>
                <a:ext cx="119520" cy="1087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2D97146-5068-4B90-868F-FA990FBC6E4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901381" y="3949163"/>
                  <a:ext cx="19116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937DF7D-1722-4650-B447-E6F6F10D6CBE}"/>
                    </a:ext>
                  </a:extLst>
                </p14:cNvPr>
                <p14:cNvContentPartPr/>
                <p14:nvPr/>
              </p14:nvContentPartPr>
              <p14:xfrm>
                <a:off x="10200181" y="3926843"/>
                <a:ext cx="166680" cy="1951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937DF7D-1722-4650-B447-E6F6F10D6CB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164181" y="3890843"/>
                  <a:ext cx="238320" cy="26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ABA552B7-4D27-4E0F-8533-3843DE7FD350}"/>
                  </a:ext>
                </a:extLst>
              </p14:cNvPr>
              <p14:cNvContentPartPr/>
              <p14:nvPr/>
            </p14:nvContentPartPr>
            <p14:xfrm>
              <a:off x="6140821" y="3818483"/>
              <a:ext cx="31320" cy="17100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ABA552B7-4D27-4E0F-8533-3843DE7FD35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104821" y="3782843"/>
                <a:ext cx="102960" cy="24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D660BB7-F0D2-46ED-BF88-D84E17BF89E8}"/>
                  </a:ext>
                </a:extLst>
              </p14:cNvPr>
              <p14:cNvContentPartPr/>
              <p14:nvPr/>
            </p14:nvContentPartPr>
            <p14:xfrm>
              <a:off x="6166381" y="3714083"/>
              <a:ext cx="28080" cy="2520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D660BB7-F0D2-46ED-BF88-D84E17BF89E8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30381" y="3678443"/>
                <a:ext cx="99720" cy="9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B3078536-3A55-48C9-9520-B6D4C0D5BDA6}"/>
              </a:ext>
            </a:extLst>
          </p:cNvPr>
          <p:cNvGrpSpPr/>
          <p:nvPr/>
        </p:nvGrpSpPr>
        <p:grpSpPr>
          <a:xfrm>
            <a:off x="4027621" y="3413483"/>
            <a:ext cx="1716840" cy="479880"/>
            <a:chOff x="4027621" y="3413483"/>
            <a:chExt cx="1716840" cy="47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786C13AC-F7CF-41E3-9A7B-AF6EA4B25461}"/>
                    </a:ext>
                  </a:extLst>
                </p14:cNvPr>
                <p14:cNvContentPartPr/>
                <p14:nvPr/>
              </p14:nvContentPartPr>
              <p14:xfrm>
                <a:off x="4040221" y="3614003"/>
                <a:ext cx="135360" cy="191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786C13AC-F7CF-41E3-9A7B-AF6EA4B2546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004221" y="3578003"/>
                  <a:ext cx="20700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43BA944-7C9C-4234-8EBD-3A3D2EC26133}"/>
                    </a:ext>
                  </a:extLst>
                </p14:cNvPr>
                <p14:cNvContentPartPr/>
                <p14:nvPr/>
              </p14:nvContentPartPr>
              <p14:xfrm>
                <a:off x="4083421" y="3587363"/>
                <a:ext cx="1661040" cy="306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43BA944-7C9C-4234-8EBD-3A3D2EC2613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047781" y="3551363"/>
                  <a:ext cx="173268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D27BDCF-8E6A-49D4-A122-0C62B222C2BC}"/>
                    </a:ext>
                  </a:extLst>
                </p14:cNvPr>
                <p14:cNvContentPartPr/>
                <p14:nvPr/>
              </p14:nvContentPartPr>
              <p14:xfrm>
                <a:off x="4027621" y="3413483"/>
                <a:ext cx="229680" cy="1900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D27BDCF-8E6A-49D4-A122-0C62B222C2B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991621" y="3377483"/>
                  <a:ext cx="301320" cy="26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3A0499E-6482-47E6-B17B-8E070EE3C47F}"/>
              </a:ext>
            </a:extLst>
          </p:cNvPr>
          <p:cNvGrpSpPr/>
          <p:nvPr/>
        </p:nvGrpSpPr>
        <p:grpSpPr>
          <a:xfrm>
            <a:off x="5302021" y="5007563"/>
            <a:ext cx="1075320" cy="414000"/>
            <a:chOff x="5302021" y="5007563"/>
            <a:chExt cx="1075320" cy="41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DAF7F59-DBFB-445A-81B8-191F46911D0C}"/>
                    </a:ext>
                  </a:extLst>
                </p14:cNvPr>
                <p14:cNvContentPartPr/>
                <p14:nvPr/>
              </p14:nvContentPartPr>
              <p14:xfrm>
                <a:off x="5302021" y="5007563"/>
                <a:ext cx="330480" cy="4140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DAF7F59-DBFB-445A-81B8-191F46911D0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266381" y="4971563"/>
                  <a:ext cx="40212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1F64176-884E-441A-BE77-698EC591C264}"/>
                    </a:ext>
                  </a:extLst>
                </p14:cNvPr>
                <p14:cNvContentPartPr/>
                <p14:nvPr/>
              </p14:nvContentPartPr>
              <p14:xfrm>
                <a:off x="5340901" y="5170643"/>
                <a:ext cx="1036440" cy="2160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1F64176-884E-441A-BE77-698EC591C264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305261" y="5135003"/>
                  <a:ext cx="1108080" cy="28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DD26800-EE1A-4E54-9C37-7D309B460A7A}"/>
              </a:ext>
            </a:extLst>
          </p:cNvPr>
          <p:cNvGrpSpPr/>
          <p:nvPr/>
        </p:nvGrpSpPr>
        <p:grpSpPr>
          <a:xfrm>
            <a:off x="6601981" y="4799483"/>
            <a:ext cx="4450320" cy="1363680"/>
            <a:chOff x="6601981" y="4799483"/>
            <a:chExt cx="4450320" cy="136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92DEEE0-CDC4-4D97-ADA9-0C2FE727ACD8}"/>
                    </a:ext>
                  </a:extLst>
                </p14:cNvPr>
                <p14:cNvContentPartPr/>
                <p14:nvPr/>
              </p14:nvContentPartPr>
              <p14:xfrm>
                <a:off x="6601981" y="5203763"/>
                <a:ext cx="185400" cy="2217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92DEEE0-CDC4-4D97-ADA9-0C2FE727ACD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566341" y="5167763"/>
                  <a:ext cx="25704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21650C1-34C6-49D4-A439-D48BA3803C51}"/>
                    </a:ext>
                  </a:extLst>
                </p14:cNvPr>
                <p14:cNvContentPartPr/>
                <p14:nvPr/>
              </p14:nvContentPartPr>
              <p14:xfrm>
                <a:off x="6816541" y="5203763"/>
                <a:ext cx="244440" cy="2563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21650C1-34C6-49D4-A439-D48BA3803C5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80541" y="5167763"/>
                  <a:ext cx="31608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225A194-2069-4346-9C04-057A53A7EF6E}"/>
                    </a:ext>
                  </a:extLst>
                </p14:cNvPr>
                <p14:cNvContentPartPr/>
                <p14:nvPr/>
              </p14:nvContentPartPr>
              <p14:xfrm>
                <a:off x="7152421" y="5208443"/>
                <a:ext cx="190080" cy="174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225A194-2069-4346-9C04-057A53A7EF6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116421" y="5172803"/>
                  <a:ext cx="2617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D18B203-7445-42B6-BDB9-087748012DF9}"/>
                    </a:ext>
                  </a:extLst>
                </p14:cNvPr>
                <p14:cNvContentPartPr/>
                <p14:nvPr/>
              </p14:nvContentPartPr>
              <p14:xfrm>
                <a:off x="7417381" y="5235803"/>
                <a:ext cx="231480" cy="223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D18B203-7445-42B6-BDB9-087748012DF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381741" y="5200163"/>
                  <a:ext cx="30312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AE7B065-C3D5-403A-A901-44A416CA857A}"/>
                    </a:ext>
                  </a:extLst>
                </p14:cNvPr>
                <p14:cNvContentPartPr/>
                <p14:nvPr/>
              </p14:nvContentPartPr>
              <p14:xfrm>
                <a:off x="7702501" y="5048963"/>
                <a:ext cx="96120" cy="4341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AE7B065-C3D5-403A-A901-44A416CA857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66501" y="5012963"/>
                  <a:ext cx="16776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CE28164-1C45-4981-914E-828095A6864B}"/>
                    </a:ext>
                  </a:extLst>
                </p14:cNvPr>
                <p14:cNvContentPartPr/>
                <p14:nvPr/>
              </p14:nvContentPartPr>
              <p14:xfrm>
                <a:off x="7581181" y="5266403"/>
                <a:ext cx="283320" cy="172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CE28164-1C45-4981-914E-828095A6864B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545541" y="5230403"/>
                  <a:ext cx="35496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395CC2BC-B2EB-47F6-894C-02496196192A}"/>
                    </a:ext>
                  </a:extLst>
                </p14:cNvPr>
                <p14:cNvContentPartPr/>
                <p14:nvPr/>
              </p14:nvContentPartPr>
              <p14:xfrm>
                <a:off x="8243581" y="5098643"/>
                <a:ext cx="257400" cy="28332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395CC2BC-B2EB-47F6-894C-02496196192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207941" y="5063003"/>
                  <a:ext cx="32904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012D48A-B73B-4F6C-8F5D-CF89E98AE662}"/>
                    </a:ext>
                  </a:extLst>
                </p14:cNvPr>
                <p14:cNvContentPartPr/>
                <p14:nvPr/>
              </p14:nvContentPartPr>
              <p14:xfrm>
                <a:off x="8157541" y="5172803"/>
                <a:ext cx="271440" cy="417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012D48A-B73B-4F6C-8F5D-CF89E98AE66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121901" y="5137163"/>
                  <a:ext cx="34308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616CD9B8-D24A-46AD-9FC8-AAB9A922DFFC}"/>
                    </a:ext>
                  </a:extLst>
                </p14:cNvPr>
                <p14:cNvContentPartPr/>
                <p14:nvPr/>
              </p14:nvContentPartPr>
              <p14:xfrm>
                <a:off x="8755141" y="5204843"/>
                <a:ext cx="243000" cy="1854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616CD9B8-D24A-46AD-9FC8-AAB9A922DFF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719501" y="5168843"/>
                  <a:ext cx="31464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EF2FFABF-9A37-4AC2-975A-287516E3F9BE}"/>
                    </a:ext>
                  </a:extLst>
                </p14:cNvPr>
                <p14:cNvContentPartPr/>
                <p14:nvPr/>
              </p14:nvContentPartPr>
              <p14:xfrm>
                <a:off x="9057901" y="5190083"/>
                <a:ext cx="225720" cy="1512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EF2FFABF-9A37-4AC2-975A-287516E3F9B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9021901" y="5154083"/>
                  <a:ext cx="29736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BFF1855-7D56-4671-AA61-A76D21B2CD9C}"/>
                    </a:ext>
                  </a:extLst>
                </p14:cNvPr>
                <p14:cNvContentPartPr/>
                <p14:nvPr/>
              </p14:nvContentPartPr>
              <p14:xfrm>
                <a:off x="9318541" y="5134643"/>
                <a:ext cx="347400" cy="2044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BFF1855-7D56-4671-AA61-A76D21B2CD9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282541" y="5099003"/>
                  <a:ext cx="41904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D703B20-19E4-413B-8967-5F5665120E8F}"/>
                    </a:ext>
                  </a:extLst>
                </p14:cNvPr>
                <p14:cNvContentPartPr/>
                <p14:nvPr/>
              </p14:nvContentPartPr>
              <p14:xfrm>
                <a:off x="10006861" y="4799483"/>
                <a:ext cx="288000" cy="509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D703B20-19E4-413B-8967-5F5665120E8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970861" y="4763843"/>
                  <a:ext cx="35964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725A5A9B-F1B0-4D06-9FB7-B5C60D2F0911}"/>
                    </a:ext>
                  </a:extLst>
                </p14:cNvPr>
                <p14:cNvContentPartPr/>
                <p14:nvPr/>
              </p14:nvContentPartPr>
              <p14:xfrm>
                <a:off x="10309621" y="5153363"/>
                <a:ext cx="180720" cy="11880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725A5A9B-F1B0-4D06-9FB7-B5C60D2F091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273621" y="5117363"/>
                  <a:ext cx="25236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2322671-C8FC-426A-9F94-6DB0FF8B08DE}"/>
                    </a:ext>
                  </a:extLst>
                </p14:cNvPr>
                <p14:cNvContentPartPr/>
                <p14:nvPr/>
              </p14:nvContentPartPr>
              <p14:xfrm>
                <a:off x="10636141" y="4994603"/>
                <a:ext cx="74880" cy="2746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2322671-C8FC-426A-9F94-6DB0FF8B08D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600141" y="4958963"/>
                  <a:ext cx="14652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D269219-EE23-468F-80DE-2E149935AA72}"/>
                    </a:ext>
                  </a:extLst>
                </p14:cNvPr>
                <p14:cNvContentPartPr/>
                <p14:nvPr/>
              </p14:nvContentPartPr>
              <p14:xfrm>
                <a:off x="10527781" y="5055083"/>
                <a:ext cx="241920" cy="73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D269219-EE23-468F-80DE-2E149935AA72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0491781" y="5019443"/>
                  <a:ext cx="3135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84AE67E5-9F61-46BA-8673-BB6296E51A69}"/>
                    </a:ext>
                  </a:extLst>
                </p14:cNvPr>
                <p14:cNvContentPartPr/>
                <p14:nvPr/>
              </p14:nvContentPartPr>
              <p14:xfrm>
                <a:off x="10808941" y="5081003"/>
                <a:ext cx="243360" cy="261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84AE67E5-9F61-46BA-8673-BB6296E51A69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0773301" y="5045363"/>
                  <a:ext cx="31500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ED121CCA-33AC-48B0-BA67-7E4492984396}"/>
                    </a:ext>
                  </a:extLst>
                </p14:cNvPr>
                <p14:cNvContentPartPr/>
                <p14:nvPr/>
              </p14:nvContentPartPr>
              <p14:xfrm>
                <a:off x="7086181" y="5829443"/>
                <a:ext cx="15120" cy="1695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ED121CCA-33AC-48B0-BA67-7E4492984396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050541" y="5793803"/>
                  <a:ext cx="867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828A743-309B-4D78-8CBE-AB9C8172DC42}"/>
                    </a:ext>
                  </a:extLst>
                </p14:cNvPr>
                <p14:cNvContentPartPr/>
                <p14:nvPr/>
              </p14:nvContentPartPr>
              <p14:xfrm>
                <a:off x="7115701" y="5662043"/>
                <a:ext cx="18000" cy="892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828A743-309B-4D78-8CBE-AB9C8172DC4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080061" y="5626043"/>
                  <a:ext cx="896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6ABF384-EF5F-4F88-A26D-514E36313027}"/>
                    </a:ext>
                  </a:extLst>
                </p14:cNvPr>
                <p14:cNvContentPartPr/>
                <p14:nvPr/>
              </p14:nvContentPartPr>
              <p14:xfrm>
                <a:off x="7237381" y="5794523"/>
                <a:ext cx="272520" cy="17064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6ABF384-EF5F-4F88-A26D-514E3631302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201381" y="5758523"/>
                  <a:ext cx="3441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DA6E06F-29A9-4169-839B-611708931589}"/>
                    </a:ext>
                  </a:extLst>
                </p14:cNvPr>
                <p14:cNvContentPartPr/>
                <p14:nvPr/>
              </p14:nvContentPartPr>
              <p14:xfrm>
                <a:off x="7571821" y="5786963"/>
                <a:ext cx="321120" cy="1774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DA6E06F-29A9-4169-839B-61170893158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536181" y="5750963"/>
                  <a:ext cx="3927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538FA2A-422D-4509-85E0-BB696983844F}"/>
                    </a:ext>
                  </a:extLst>
                </p14:cNvPr>
                <p14:cNvContentPartPr/>
                <p14:nvPr/>
              </p14:nvContentPartPr>
              <p14:xfrm>
                <a:off x="7980781" y="5759603"/>
                <a:ext cx="240840" cy="222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538FA2A-422D-4509-85E0-BB696983844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945141" y="5723603"/>
                  <a:ext cx="31248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6C231C70-07BA-45F8-A1B5-6A2AAE2F2F79}"/>
                    </a:ext>
                  </a:extLst>
                </p14:cNvPr>
                <p14:cNvContentPartPr/>
                <p14:nvPr/>
              </p14:nvContentPartPr>
              <p14:xfrm>
                <a:off x="8291461" y="5578883"/>
                <a:ext cx="288360" cy="3927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6C231C70-07BA-45F8-A1B5-6A2AAE2F2F7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255821" y="5543243"/>
                  <a:ext cx="360000" cy="46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6CA1924-E3A7-4D58-B30B-1534AAFBDEA6}"/>
                    </a:ext>
                  </a:extLst>
                </p14:cNvPr>
                <p14:cNvContentPartPr/>
                <p14:nvPr/>
              </p14:nvContentPartPr>
              <p14:xfrm>
                <a:off x="8641021" y="5810363"/>
                <a:ext cx="30960" cy="1486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6CA1924-E3A7-4D58-B30B-1534AAFBDEA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8605021" y="5774723"/>
                  <a:ext cx="10260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C12F1A4F-3B94-48E5-8D53-1B4669344EC9}"/>
                    </a:ext>
                  </a:extLst>
                </p14:cNvPr>
                <p14:cNvContentPartPr/>
                <p14:nvPr/>
              </p14:nvContentPartPr>
              <p14:xfrm>
                <a:off x="8680981" y="5662043"/>
                <a:ext cx="20520" cy="56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C12F1A4F-3B94-48E5-8D53-1B4669344EC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8644981" y="5626043"/>
                  <a:ext cx="921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055EFCC-D407-43BA-BA3C-9689FC73A848}"/>
                    </a:ext>
                  </a:extLst>
                </p14:cNvPr>
                <p14:cNvContentPartPr/>
                <p14:nvPr/>
              </p14:nvContentPartPr>
              <p14:xfrm>
                <a:off x="8843341" y="5746283"/>
                <a:ext cx="195120" cy="2120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055EFCC-D407-43BA-BA3C-9689FC73A84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8807341" y="5710283"/>
                  <a:ext cx="2667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14652AF-C21C-40B8-84FF-F7C59BEDD4A1}"/>
                    </a:ext>
                  </a:extLst>
                </p14:cNvPr>
                <p14:cNvContentPartPr/>
                <p14:nvPr/>
              </p14:nvContentPartPr>
              <p14:xfrm>
                <a:off x="9135661" y="5625683"/>
                <a:ext cx="109080" cy="3182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14652AF-C21C-40B8-84FF-F7C59BEDD4A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099661" y="5590043"/>
                  <a:ext cx="18072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2E4B8DC-F270-4E9A-9485-B71E1CD4A02D}"/>
                    </a:ext>
                  </a:extLst>
                </p14:cNvPr>
                <p14:cNvContentPartPr/>
                <p14:nvPr/>
              </p14:nvContentPartPr>
              <p14:xfrm>
                <a:off x="9015781" y="5752043"/>
                <a:ext cx="211320" cy="417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2E4B8DC-F270-4E9A-9485-B71E1CD4A02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979781" y="5716043"/>
                  <a:ext cx="28296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3E7EF72-5F71-4099-8076-62B6777DD007}"/>
                    </a:ext>
                  </a:extLst>
                </p14:cNvPr>
                <p14:cNvContentPartPr/>
                <p14:nvPr/>
              </p14:nvContentPartPr>
              <p14:xfrm>
                <a:off x="9339781" y="5745563"/>
                <a:ext cx="248040" cy="2149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3E7EF72-5F71-4099-8076-62B6777DD00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303781" y="5709563"/>
                  <a:ext cx="3196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97B4D82-6837-47F1-A5A8-DD451DBE46CA}"/>
                    </a:ext>
                  </a:extLst>
                </p14:cNvPr>
                <p14:cNvContentPartPr/>
                <p14:nvPr/>
              </p14:nvContentPartPr>
              <p14:xfrm>
                <a:off x="9672061" y="5524883"/>
                <a:ext cx="142920" cy="3679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97B4D82-6837-47F1-A5A8-DD451DBE46C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636061" y="5489243"/>
                  <a:ext cx="214560" cy="43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9337BAB-B9F1-453F-9DE1-7739D550BE35}"/>
                    </a:ext>
                  </a:extLst>
                </p14:cNvPr>
                <p14:cNvContentPartPr/>
                <p14:nvPr/>
              </p14:nvContentPartPr>
              <p14:xfrm>
                <a:off x="9858181" y="5728283"/>
                <a:ext cx="222120" cy="4348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9337BAB-B9F1-453F-9DE1-7739D550BE3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822181" y="5692283"/>
                  <a:ext cx="29376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24ECC6F-A772-4021-8B2C-39C93A28C3C4}"/>
                    </a:ext>
                  </a:extLst>
                </p14:cNvPr>
                <p14:cNvContentPartPr/>
                <p14:nvPr/>
              </p14:nvContentPartPr>
              <p14:xfrm>
                <a:off x="6744541" y="5662043"/>
                <a:ext cx="91080" cy="1627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24ECC6F-A772-4021-8B2C-39C93A28C3C4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708901" y="5626043"/>
                  <a:ext cx="162720" cy="23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3F52EF-DB04-4084-8C1C-BBB397DAA0D3}"/>
              </a:ext>
            </a:extLst>
          </p:cNvPr>
          <p:cNvGrpSpPr/>
          <p:nvPr/>
        </p:nvGrpSpPr>
        <p:grpSpPr>
          <a:xfrm>
            <a:off x="10370101" y="5588603"/>
            <a:ext cx="180360" cy="229320"/>
            <a:chOff x="10370101" y="5588603"/>
            <a:chExt cx="180360" cy="22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73400B0-1D70-46C4-9E55-C5879C7F4F4B}"/>
                    </a:ext>
                  </a:extLst>
                </p14:cNvPr>
                <p14:cNvContentPartPr/>
                <p14:nvPr/>
              </p14:nvContentPartPr>
              <p14:xfrm>
                <a:off x="10370101" y="5588603"/>
                <a:ext cx="57600" cy="1551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73400B0-1D70-46C4-9E55-C5879C7F4F4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334461" y="5552963"/>
                  <a:ext cx="1292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23E4435-5B18-49BB-897F-70D2D0BD3ADB}"/>
                    </a:ext>
                  </a:extLst>
                </p14:cNvPr>
                <p14:cNvContentPartPr/>
                <p14:nvPr/>
              </p14:nvContentPartPr>
              <p14:xfrm>
                <a:off x="10442821" y="5607683"/>
                <a:ext cx="107640" cy="2102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23E4435-5B18-49BB-897F-70D2D0BD3AD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406821" y="5572043"/>
                  <a:ext cx="179280" cy="28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63845760-1B04-4B8D-B297-1C9A0BB6C4D1}"/>
                  </a:ext>
                </a:extLst>
              </p14:cNvPr>
              <p14:cNvContentPartPr/>
              <p14:nvPr/>
            </p14:nvContentPartPr>
            <p14:xfrm>
              <a:off x="6569581" y="5684003"/>
              <a:ext cx="131760" cy="14796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63845760-1B04-4B8D-B297-1C9A0BB6C4D1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533941" y="5648363"/>
                <a:ext cx="203400" cy="21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8863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D4802-216C-4E20-9BD1-156D95E41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First, we need to create a window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6C491-0F33-498A-8CF7-6E76A7099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window in code is a region between</a:t>
            </a:r>
          </a:p>
          <a:p>
            <a:pPr marL="457200" lvl="1" indent="0">
              <a:buNone/>
            </a:pPr>
            <a:endParaRPr lang="en-US" dirty="0">
              <a:solidFill>
                <a:srgbClr val="6F008A"/>
              </a:solidFill>
              <a:latin typeface="Cascadia Code" panose="020B0609020000020004" pitchFamily="49" charset="0"/>
            </a:endParaRPr>
          </a:p>
          <a:p>
            <a:pPr marL="457200" lvl="1" indent="0">
              <a:buNone/>
            </a:pP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A31515"/>
                </a:solidFill>
                <a:latin typeface="Cascadia Code" panose="020B0609020000020004" pitchFamily="49" charset="0"/>
              </a:rPr>
              <a:t>'Title’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rgbClr val="008000"/>
                </a:solidFill>
                <a:latin typeface="Cascadia Code" panose="020B0609020000020004" pitchFamily="49" charset="0"/>
              </a:rPr>
              <a:t># and</a:t>
            </a:r>
            <a:endParaRPr lang="en-US" dirty="0">
              <a:solidFill>
                <a:srgbClr val="6F008A"/>
              </a:solidFill>
              <a:latin typeface="Cascadia Code" panose="020B0609020000020004" pitchFamily="49" charset="0"/>
            </a:endParaRPr>
          </a:p>
          <a:p>
            <a:pPr marL="457200" lvl="1" indent="0">
              <a:buNone/>
            </a:pP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r>
              <a:rPr lang="en-US" dirty="0" err="1"/>
              <a:t>pyimgui</a:t>
            </a:r>
            <a:r>
              <a:rPr lang="en-US" dirty="0"/>
              <a:t> implicitly creates a “Debug” window to contain widgets outside a window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99954E-EAA8-4AE4-9F6C-AD374FCCA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46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14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5F446-7F55-47AE-856D-9FE5F846D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 data before creating the window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42519-0ED6-4F80-AE34-5020F061E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cell_inspector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A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'Cell Inspector'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8000"/>
                </a:solidFill>
                <a:latin typeface="Cascadia Code" panose="020B0609020000020004" pitchFamily="49" charset="0"/>
              </a:rPr>
              <a:t># ...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89891A-0BC9-42A1-8C9A-9A5E11601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47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173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7E2AB-C99C-4CEF-A87A-AC9CFE37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Dragger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AE4C-2B5D-4957-B1D7-A97358478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drag_int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change_speed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float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1.0,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min_value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0,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max_value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0) -&gt; Tuple[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25893-95FC-4DD0-A441-548527539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48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AA8A49-19BB-459A-83C8-98AA1AE6BDD3}"/>
              </a:ext>
            </a:extLst>
          </p:cNvPr>
          <p:cNvGrpSpPr/>
          <p:nvPr/>
        </p:nvGrpSpPr>
        <p:grpSpPr>
          <a:xfrm>
            <a:off x="6248461" y="4769963"/>
            <a:ext cx="1662120" cy="577440"/>
            <a:chOff x="6248461" y="4769963"/>
            <a:chExt cx="1662120" cy="57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9558AF3E-5725-4118-BF29-09D1CBE9D88A}"/>
                    </a:ext>
                  </a:extLst>
                </p14:cNvPr>
                <p14:cNvContentPartPr/>
                <p14:nvPr/>
              </p14:nvContentPartPr>
              <p14:xfrm>
                <a:off x="6248461" y="5066603"/>
                <a:ext cx="182880" cy="2127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9558AF3E-5725-4118-BF29-09D1CBE9D88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12821" y="5030963"/>
                  <a:ext cx="2545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AB18835-AABB-4636-BA28-2B850DD08850}"/>
                    </a:ext>
                  </a:extLst>
                </p14:cNvPr>
                <p14:cNvContentPartPr/>
                <p14:nvPr/>
              </p14:nvContentPartPr>
              <p14:xfrm>
                <a:off x="6487501" y="4818563"/>
                <a:ext cx="194760" cy="437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AB18835-AABB-4636-BA28-2B850DD0885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451861" y="4782923"/>
                  <a:ext cx="266400" cy="50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2EE74CD-6428-44C8-9055-DF7600FB9E50}"/>
                    </a:ext>
                  </a:extLst>
                </p14:cNvPr>
                <p14:cNvContentPartPr/>
                <p14:nvPr/>
              </p14:nvContentPartPr>
              <p14:xfrm>
                <a:off x="6726901" y="5077403"/>
                <a:ext cx="156960" cy="158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2EE74CD-6428-44C8-9055-DF7600FB9E5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91261" y="5041403"/>
                  <a:ext cx="2286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4B16CAC-4CE7-4809-AAC9-B42D81D174DC}"/>
                    </a:ext>
                  </a:extLst>
                </p14:cNvPr>
                <p14:cNvContentPartPr/>
                <p14:nvPr/>
              </p14:nvContentPartPr>
              <p14:xfrm>
                <a:off x="6941461" y="5065883"/>
                <a:ext cx="141840" cy="1339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4B16CAC-4CE7-4809-AAC9-B42D81D174DC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05461" y="5029883"/>
                  <a:ext cx="2134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74BEDBD-8D77-4885-A2B3-7D5470021E6C}"/>
                    </a:ext>
                  </a:extLst>
                </p14:cNvPr>
                <p14:cNvContentPartPr/>
                <p14:nvPr/>
              </p14:nvContentPartPr>
              <p14:xfrm>
                <a:off x="7128661" y="5032763"/>
                <a:ext cx="127800" cy="314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74BEDBD-8D77-4885-A2B3-7D5470021E6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093021" y="4996763"/>
                  <a:ext cx="19944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E563225-5CBD-4AE4-A5A1-3A6C0FCA5D35}"/>
                    </a:ext>
                  </a:extLst>
                </p14:cNvPr>
                <p14:cNvContentPartPr/>
                <p14:nvPr/>
              </p14:nvContentPartPr>
              <p14:xfrm>
                <a:off x="7356181" y="4994603"/>
                <a:ext cx="192600" cy="231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E563225-5CBD-4AE4-A5A1-3A6C0FCA5D3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320541" y="4958963"/>
                  <a:ext cx="2642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4A3B5B7-AD6F-4638-8481-2166D06BFDF3}"/>
                    </a:ext>
                  </a:extLst>
                </p14:cNvPr>
                <p14:cNvContentPartPr/>
                <p14:nvPr/>
              </p14:nvContentPartPr>
              <p14:xfrm>
                <a:off x="7635541" y="4769963"/>
                <a:ext cx="275040" cy="405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4A3B5B7-AD6F-4638-8481-2166D06BFDF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599541" y="4733963"/>
                  <a:ext cx="346680" cy="476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3B589D-CDE9-4144-8EAD-123C14221DF9}"/>
              </a:ext>
            </a:extLst>
          </p:cNvPr>
          <p:cNvGrpSpPr/>
          <p:nvPr/>
        </p:nvGrpSpPr>
        <p:grpSpPr>
          <a:xfrm>
            <a:off x="9629581" y="4479443"/>
            <a:ext cx="204120" cy="436320"/>
            <a:chOff x="9629581" y="4479443"/>
            <a:chExt cx="20412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D4BC4FD-3004-42CB-8FC4-82881105B740}"/>
                    </a:ext>
                  </a:extLst>
                </p14:cNvPr>
                <p14:cNvContentPartPr/>
                <p14:nvPr/>
              </p14:nvContentPartPr>
              <p14:xfrm>
                <a:off x="9629581" y="4479443"/>
                <a:ext cx="204120" cy="1857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D4BC4FD-3004-42CB-8FC4-82881105B74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593941" y="4443443"/>
                  <a:ext cx="275760" cy="25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FAFF8AD-39E2-40BA-8778-120C85DA0399}"/>
                    </a:ext>
                  </a:extLst>
                </p14:cNvPr>
                <p14:cNvContentPartPr/>
                <p14:nvPr/>
              </p14:nvContentPartPr>
              <p14:xfrm>
                <a:off x="9664861" y="4534163"/>
                <a:ext cx="70200" cy="381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FAFF8AD-39E2-40BA-8778-120C85DA039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628861" y="4498163"/>
                  <a:ext cx="141840" cy="45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0A4733C-B05B-4565-94BC-2F5DA15CED88}"/>
              </a:ext>
            </a:extLst>
          </p:cNvPr>
          <p:cNvGrpSpPr/>
          <p:nvPr/>
        </p:nvGrpSpPr>
        <p:grpSpPr>
          <a:xfrm>
            <a:off x="9103981" y="5097563"/>
            <a:ext cx="770040" cy="267840"/>
            <a:chOff x="9103981" y="5097563"/>
            <a:chExt cx="77004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2EFB05B-C07D-4D42-B826-EC8E9690DD90}"/>
                    </a:ext>
                  </a:extLst>
                </p14:cNvPr>
                <p14:cNvContentPartPr/>
                <p14:nvPr/>
              </p14:nvContentPartPr>
              <p14:xfrm>
                <a:off x="9103981" y="5097563"/>
                <a:ext cx="192600" cy="204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2EFB05B-C07D-4D42-B826-EC8E9690DD9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9068341" y="5061923"/>
                  <a:ext cx="2642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6E08144-2B9D-47AA-8183-0E7DF0F40350}"/>
                    </a:ext>
                  </a:extLst>
                </p14:cNvPr>
                <p14:cNvContentPartPr/>
                <p14:nvPr/>
              </p14:nvContentPartPr>
              <p14:xfrm>
                <a:off x="9343381" y="5129243"/>
                <a:ext cx="146520" cy="176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6E08144-2B9D-47AA-8183-0E7DF0F4035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9307381" y="5093603"/>
                  <a:ext cx="2181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A34341A-68EA-4FDB-A6F5-081660FFB9FE}"/>
                    </a:ext>
                  </a:extLst>
                </p14:cNvPr>
                <p14:cNvContentPartPr/>
                <p14:nvPr/>
              </p14:nvContentPartPr>
              <p14:xfrm>
                <a:off x="9569461" y="5148683"/>
                <a:ext cx="304560" cy="216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A34341A-68EA-4FDB-A6F5-081660FFB9F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9533821" y="5112683"/>
                  <a:ext cx="376200" cy="28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C685673-C38F-477D-A977-2C6BE7956AD8}"/>
              </a:ext>
            </a:extLst>
          </p:cNvPr>
          <p:cNvGrpSpPr/>
          <p:nvPr/>
        </p:nvGrpSpPr>
        <p:grpSpPr>
          <a:xfrm>
            <a:off x="10182181" y="4897043"/>
            <a:ext cx="1136520" cy="461160"/>
            <a:chOff x="10182181" y="4897043"/>
            <a:chExt cx="1136520" cy="46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C4C633D-9D80-41A8-9332-6B77CCD3CCF2}"/>
                    </a:ext>
                  </a:extLst>
                </p14:cNvPr>
                <p14:cNvContentPartPr/>
                <p14:nvPr/>
              </p14:nvContentPartPr>
              <p14:xfrm>
                <a:off x="10182181" y="5105123"/>
                <a:ext cx="138240" cy="191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C4C633D-9D80-41A8-9332-6B77CCD3CCF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146541" y="5069483"/>
                  <a:ext cx="20988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252BC00-9FEA-4000-8F99-046852037C18}"/>
                    </a:ext>
                  </a:extLst>
                </p14:cNvPr>
                <p14:cNvContentPartPr/>
                <p14:nvPr/>
              </p14:nvContentPartPr>
              <p14:xfrm>
                <a:off x="10405021" y="5149043"/>
                <a:ext cx="164160" cy="1767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252BC00-9FEA-4000-8F99-046852037C1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369381" y="5113403"/>
                  <a:ext cx="2358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DDEA63C-4952-4F71-AB63-186E1BE9D2D1}"/>
                    </a:ext>
                  </a:extLst>
                </p14:cNvPr>
                <p14:cNvContentPartPr/>
                <p14:nvPr/>
              </p14:nvContentPartPr>
              <p14:xfrm>
                <a:off x="10709221" y="4897043"/>
                <a:ext cx="272880" cy="4186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DDEA63C-4952-4F71-AB63-186E1BE9D2D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673221" y="4861403"/>
                  <a:ext cx="34452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63593A6-F908-46BC-8FFC-0AFB9D465174}"/>
                    </a:ext>
                  </a:extLst>
                </p14:cNvPr>
                <p14:cNvContentPartPr/>
                <p14:nvPr/>
              </p14:nvContentPartPr>
              <p14:xfrm>
                <a:off x="11067421" y="5169563"/>
                <a:ext cx="251280" cy="1886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63593A6-F908-46BC-8FFC-0AFB9D46517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031781" y="5133923"/>
                  <a:ext cx="322920" cy="260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4B4F13E2-2536-4617-83EF-2F735D77F07F}"/>
                  </a:ext>
                </a:extLst>
              </p14:cNvPr>
              <p14:cNvContentPartPr/>
              <p14:nvPr/>
            </p14:nvContentPartPr>
            <p14:xfrm>
              <a:off x="5572021" y="2473163"/>
              <a:ext cx="4179240" cy="122760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4B4F13E2-2536-4617-83EF-2F735D77F07F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536021" y="2437523"/>
                <a:ext cx="4250880" cy="12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3BBA8CD4-75A8-4886-B0E6-3A8356B2B342}"/>
                  </a:ext>
                </a:extLst>
              </p14:cNvPr>
              <p14:cNvContentPartPr/>
              <p14:nvPr/>
            </p14:nvContentPartPr>
            <p14:xfrm>
              <a:off x="9590701" y="3495923"/>
              <a:ext cx="428040" cy="2865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3BBA8CD4-75A8-4886-B0E6-3A8356B2B342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555061" y="3460283"/>
                <a:ext cx="499680" cy="35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BDF90D4B-76C2-40F8-98C6-462368D0058C}"/>
              </a:ext>
            </a:extLst>
          </p:cNvPr>
          <p:cNvGrpSpPr/>
          <p:nvPr/>
        </p:nvGrpSpPr>
        <p:grpSpPr>
          <a:xfrm>
            <a:off x="8023261" y="4804163"/>
            <a:ext cx="187920" cy="396360"/>
            <a:chOff x="8023261" y="4804163"/>
            <a:chExt cx="18792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97D9C69-C0BF-4D24-B529-4FDF38B94BE9}"/>
                    </a:ext>
                  </a:extLst>
                </p14:cNvPr>
                <p14:cNvContentPartPr/>
                <p14:nvPr/>
              </p14:nvContentPartPr>
              <p14:xfrm>
                <a:off x="8023261" y="4804163"/>
                <a:ext cx="131400" cy="2120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97D9C69-C0BF-4D24-B529-4FDF38B94BE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87621" y="4768163"/>
                  <a:ext cx="2030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B4FA1F36-BD62-49B3-B1E1-0A06CAE57A1A}"/>
                    </a:ext>
                  </a:extLst>
                </p14:cNvPr>
                <p14:cNvContentPartPr/>
                <p14:nvPr/>
              </p14:nvContentPartPr>
              <p14:xfrm>
                <a:off x="8193541" y="5134643"/>
                <a:ext cx="17640" cy="65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B4FA1F36-BD62-49B3-B1E1-0A06CAE57A1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157541" y="5099003"/>
                  <a:ext cx="89280" cy="13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01CDA186-9CC1-45E5-A674-9FB41718EB09}"/>
                  </a:ext>
                </a:extLst>
              </p14:cNvPr>
              <p14:cNvContentPartPr/>
              <p14:nvPr/>
            </p14:nvContentPartPr>
            <p14:xfrm>
              <a:off x="8430061" y="4433003"/>
              <a:ext cx="379800" cy="4194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01CDA186-9CC1-45E5-A674-9FB41718EB0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394061" y="4397363"/>
                <a:ext cx="451440" cy="49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343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F7D59-8AA7-4497-AF4A-47298C802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try to use 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AA13C-B7B7-4C1F-A907-479B7CD5C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cell_inspector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i = 0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A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'Cell Inspector'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_, i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.drag_int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'i'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value=i)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944D0-9159-4DC9-AE99-076B1CA9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49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8AEF9C0-7049-400E-A6C9-D70D9EA59E4D}"/>
                  </a:ext>
                </a:extLst>
              </p14:cNvPr>
              <p14:cNvContentPartPr/>
              <p14:nvPr/>
            </p14:nvContentPartPr>
            <p14:xfrm>
              <a:off x="3462421" y="5353883"/>
              <a:ext cx="4776840" cy="750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8AEF9C0-7049-400E-A6C9-D70D9EA59E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6781" y="5318243"/>
                <a:ext cx="4848480" cy="82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72A0497-FAFB-488C-889A-2EFFEA9F4C3A}"/>
                  </a:ext>
                </a:extLst>
              </p14:cNvPr>
              <p14:cNvContentPartPr/>
              <p14:nvPr/>
            </p14:nvContentPartPr>
            <p14:xfrm>
              <a:off x="8664421" y="4462163"/>
              <a:ext cx="421200" cy="245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72A0497-FAFB-488C-889A-2EFFEA9F4C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28421" y="4426523"/>
                <a:ext cx="492840" cy="317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90609023-BE5B-4984-A6DF-284F5DA3848C}"/>
              </a:ext>
            </a:extLst>
          </p:cNvPr>
          <p:cNvGrpSpPr/>
          <p:nvPr/>
        </p:nvGrpSpPr>
        <p:grpSpPr>
          <a:xfrm>
            <a:off x="3427141" y="5343443"/>
            <a:ext cx="350640" cy="338760"/>
            <a:chOff x="3427141" y="5333003"/>
            <a:chExt cx="350640" cy="33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4D9C68A-3348-40FE-AD2F-0C0E600477EA}"/>
                    </a:ext>
                  </a:extLst>
                </p14:cNvPr>
                <p14:cNvContentPartPr/>
                <p14:nvPr/>
              </p14:nvContentPartPr>
              <p14:xfrm>
                <a:off x="3427141" y="5336243"/>
                <a:ext cx="18000" cy="335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4D9C68A-3348-40FE-AD2F-0C0E600477E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391141" y="5300603"/>
                  <a:ext cx="8964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A8FEFD3-8C48-4F23-8D57-5D69087FDA20}"/>
                    </a:ext>
                  </a:extLst>
                </p14:cNvPr>
                <p14:cNvContentPartPr/>
                <p14:nvPr/>
              </p14:nvContentPartPr>
              <p14:xfrm>
                <a:off x="3456661" y="5333003"/>
                <a:ext cx="321120" cy="34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A8FEFD3-8C48-4F23-8D57-5D69087FDA2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420661" y="5297363"/>
                  <a:ext cx="392760" cy="10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F06DF85-7B39-4BBA-A659-149BCF077947}"/>
                  </a:ext>
                </a:extLst>
              </p14:cNvPr>
              <p14:cNvContentPartPr/>
              <p14:nvPr/>
            </p14:nvContentPartPr>
            <p14:xfrm>
              <a:off x="3063901" y="2455163"/>
              <a:ext cx="5863680" cy="2222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F06DF85-7B39-4BBA-A659-149BCF07794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028261" y="2419523"/>
                <a:ext cx="5935320" cy="229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04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CA98-286F-4EDB-8724-ED85517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there is no action…?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28157-C8BC-44A1-908C-C5ADE9B53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	class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CellInspecter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	    i: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	    j: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int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	ins =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CellInspecter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ins.i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99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80976-E349-49B8-A310-D614917A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31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4DB45-6971-48EC-B71D-C254E9B6F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Hover and drag over the bar</a:t>
            </a:r>
          </a:p>
        </p:txBody>
      </p:sp>
      <p:pic>
        <p:nvPicPr>
          <p:cNvPr id="5" name="pyimgui 2 test">
            <a:hlinkClick r:id="" action="ppaction://media"/>
            <a:extLst>
              <a:ext uri="{FF2B5EF4-FFF2-40B4-BE49-F238E27FC236}">
                <a16:creationId xmlns:a16="http://schemas.microsoft.com/office/drawing/2014/main" id="{3679DDAE-6C8D-4850-9755-C5392DD56A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4038" y="1825625"/>
            <a:ext cx="6003925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026C9-7CE8-4A58-AF19-6ACCC0897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50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1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2525FE6-229A-4F8E-B0F5-C01F3B84A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Decompose the UI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6083-8CA9-424A-8BB3-FFBDD4DAE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51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35B64E5-D80D-43AD-801B-153C4BA285CA}"/>
              </a:ext>
            </a:extLst>
          </p:cNvPr>
          <p:cNvGrpSpPr/>
          <p:nvPr/>
        </p:nvGrpSpPr>
        <p:grpSpPr>
          <a:xfrm>
            <a:off x="2132041" y="2378123"/>
            <a:ext cx="5124600" cy="3351960"/>
            <a:chOff x="3067501" y="2374883"/>
            <a:chExt cx="5124600" cy="335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A808FC8-94C5-4C80-A97D-AA4D33BBE36A}"/>
                    </a:ext>
                  </a:extLst>
                </p14:cNvPr>
                <p14:cNvContentPartPr/>
                <p14:nvPr/>
              </p14:nvContentPartPr>
              <p14:xfrm>
                <a:off x="3120781" y="2378123"/>
                <a:ext cx="5009040" cy="763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A808FC8-94C5-4C80-A97D-AA4D33BBE36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84781" y="2342123"/>
                  <a:ext cx="50806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8D826120-1F21-4751-A6CD-EB98684DFAC4}"/>
                    </a:ext>
                  </a:extLst>
                </p14:cNvPr>
                <p14:cNvContentPartPr/>
                <p14:nvPr/>
              </p14:nvContentPartPr>
              <p14:xfrm>
                <a:off x="3067501" y="2420603"/>
                <a:ext cx="96840" cy="3217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8D826120-1F21-4751-A6CD-EB98684DFAC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031501" y="2384607"/>
                  <a:ext cx="168480" cy="32889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D8653AAB-19D5-4D07-8830-EB1C117F4F98}"/>
                    </a:ext>
                  </a:extLst>
                </p14:cNvPr>
                <p14:cNvContentPartPr/>
                <p14:nvPr/>
              </p14:nvContentPartPr>
              <p14:xfrm>
                <a:off x="3071101" y="5569523"/>
                <a:ext cx="5010120" cy="157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D8653AAB-19D5-4D07-8830-EB1C117F4F9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35101" y="5533523"/>
                  <a:ext cx="50817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5E17CBB-3C35-485C-910E-7D881B4853EC}"/>
                    </a:ext>
                  </a:extLst>
                </p14:cNvPr>
                <p14:cNvContentPartPr/>
                <p14:nvPr/>
              </p14:nvContentPartPr>
              <p14:xfrm>
                <a:off x="8018221" y="2374883"/>
                <a:ext cx="173880" cy="31939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5E17CBB-3C35-485C-910E-7D881B4853E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982221" y="2338879"/>
                  <a:ext cx="245520" cy="32655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A324BDAF-B208-4360-A339-72F378A06D75}"/>
                    </a:ext>
                  </a:extLst>
                </p14:cNvPr>
                <p14:cNvContentPartPr/>
                <p14:nvPr/>
              </p14:nvContentPartPr>
              <p14:xfrm>
                <a:off x="3514261" y="5225003"/>
                <a:ext cx="286920" cy="396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A324BDAF-B208-4360-A339-72F378A06D7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78261" y="5189003"/>
                  <a:ext cx="3585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C1C3930-4711-429B-8144-624475E32E9A}"/>
                    </a:ext>
                  </a:extLst>
                </p14:cNvPr>
                <p14:cNvContentPartPr/>
                <p14:nvPr/>
              </p14:nvContentPartPr>
              <p14:xfrm>
                <a:off x="3862021" y="5214203"/>
                <a:ext cx="147600" cy="1681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C1C3930-4711-429B-8144-624475E32E9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826021" y="5178126"/>
                  <a:ext cx="219240" cy="2399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F967875A-6322-4704-8B6D-E11D8F59AC8B}"/>
                    </a:ext>
                  </a:extLst>
                </p14:cNvPr>
                <p14:cNvContentPartPr/>
                <p14:nvPr/>
              </p14:nvContentPartPr>
              <p14:xfrm>
                <a:off x="4023301" y="5249123"/>
                <a:ext cx="167760" cy="1191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F967875A-6322-4704-8B6D-E11D8F59AC8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987301" y="5213123"/>
                  <a:ext cx="2394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9552B5F6-C8E7-4713-8BDB-09C544AD99A2}"/>
                    </a:ext>
                  </a:extLst>
                </p14:cNvPr>
                <p14:cNvContentPartPr/>
                <p14:nvPr/>
              </p14:nvContentPartPr>
              <p14:xfrm>
                <a:off x="4270621" y="5286563"/>
                <a:ext cx="140760" cy="1087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9552B5F6-C8E7-4713-8BDB-09C544AD99A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34621" y="5250563"/>
                  <a:ext cx="2124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FDBB441-584D-4ED9-9D51-DB0B0468CAC0}"/>
                    </a:ext>
                  </a:extLst>
                </p14:cNvPr>
                <p14:cNvContentPartPr/>
                <p14:nvPr/>
              </p14:nvContentPartPr>
              <p14:xfrm>
                <a:off x="4486621" y="5198363"/>
                <a:ext cx="49680" cy="1872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FDBB441-584D-4ED9-9D51-DB0B0468CAC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50880" y="5162294"/>
                  <a:ext cx="120805" cy="2589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00E027A-940C-47BD-B6F2-4971627E6190}"/>
                    </a:ext>
                  </a:extLst>
                </p14:cNvPr>
                <p14:cNvContentPartPr/>
                <p14:nvPr/>
              </p14:nvContentPartPr>
              <p14:xfrm>
                <a:off x="4452421" y="5229323"/>
                <a:ext cx="212400" cy="957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00E027A-940C-47BD-B6F2-4971627E619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416482" y="5193323"/>
                  <a:ext cx="283919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7BF15F6E-AE92-4B73-A1DE-6B8083493930}"/>
                    </a:ext>
                  </a:extLst>
                </p14:cNvPr>
                <p14:cNvContentPartPr/>
                <p14:nvPr/>
              </p14:nvContentPartPr>
              <p14:xfrm>
                <a:off x="4632781" y="5307803"/>
                <a:ext cx="27360" cy="90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7BF15F6E-AE92-4B73-A1DE-6B808349393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597249" y="5271803"/>
                  <a:ext cx="9807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467A49D6-AF01-4EA3-BE42-01BA65AA381A}"/>
                    </a:ext>
                  </a:extLst>
                </p14:cNvPr>
                <p14:cNvContentPartPr/>
                <p14:nvPr/>
              </p14:nvContentPartPr>
              <p14:xfrm>
                <a:off x="4689301" y="5147603"/>
                <a:ext cx="5040" cy="352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467A49D6-AF01-4EA3-BE42-01BA65AA381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653301" y="5111603"/>
                  <a:ext cx="766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704BF941-9965-46DF-A347-DF6CD88D5712}"/>
                    </a:ext>
                  </a:extLst>
                </p14:cNvPr>
                <p14:cNvContentPartPr/>
                <p14:nvPr/>
              </p14:nvContentPartPr>
              <p14:xfrm>
                <a:off x="4737541" y="5299163"/>
                <a:ext cx="102240" cy="975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704BF941-9965-46DF-A347-DF6CD88D571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01541" y="5263163"/>
                  <a:ext cx="1738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78A25A6D-E570-4E42-8154-5A826C295577}"/>
                    </a:ext>
                  </a:extLst>
                </p14:cNvPr>
                <p14:cNvContentPartPr/>
                <p14:nvPr/>
              </p14:nvContentPartPr>
              <p14:xfrm>
                <a:off x="4933021" y="5279003"/>
                <a:ext cx="123120" cy="131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78A25A6D-E570-4E42-8154-5A826C29557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897021" y="5243003"/>
                  <a:ext cx="1947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3E99BFD-C715-4E36-A457-94C89DBDF620}"/>
                    </a:ext>
                  </a:extLst>
                </p14:cNvPr>
                <p14:cNvContentPartPr/>
                <p14:nvPr/>
              </p14:nvContentPartPr>
              <p14:xfrm>
                <a:off x="5257381" y="5298083"/>
                <a:ext cx="20520" cy="1404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3E99BFD-C715-4E36-A457-94C89DBDF62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221381" y="5262083"/>
                  <a:ext cx="921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D9F871D-E3A4-46CC-979C-FD8470B50075}"/>
                    </a:ext>
                  </a:extLst>
                </p14:cNvPr>
                <p14:cNvContentPartPr/>
                <p14:nvPr/>
              </p14:nvContentPartPr>
              <p14:xfrm>
                <a:off x="5248021" y="5409323"/>
                <a:ext cx="67680" cy="237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D9F871D-E3A4-46CC-979C-FD8470B5007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212021" y="5373323"/>
                  <a:ext cx="1393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EF178CC-2EFF-4668-B893-623FA3C1EB85}"/>
                    </a:ext>
                  </a:extLst>
                </p14:cNvPr>
                <p14:cNvContentPartPr/>
                <p14:nvPr/>
              </p14:nvContentPartPr>
              <p14:xfrm>
                <a:off x="5731141" y="5216363"/>
                <a:ext cx="53280" cy="2052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EF178CC-2EFF-4668-B893-623FA3C1EB8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695383" y="5180300"/>
                  <a:ext cx="124439" cy="27696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9937430B-EB64-4225-8600-7936A5EF1A96}"/>
                    </a:ext>
                  </a:extLst>
                </p14:cNvPr>
                <p14:cNvContentPartPr/>
                <p14:nvPr/>
              </p14:nvContentPartPr>
              <p14:xfrm>
                <a:off x="5866501" y="5196923"/>
                <a:ext cx="150480" cy="2880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9937430B-EB64-4225-8600-7936A5EF1A9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830501" y="5160923"/>
                  <a:ext cx="222120" cy="35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3B7325F-3593-463A-9001-CA9D1F7742FD}"/>
                    </a:ext>
                  </a:extLst>
                </p14:cNvPr>
                <p14:cNvContentPartPr/>
                <p14:nvPr/>
              </p14:nvContentPartPr>
              <p14:xfrm>
                <a:off x="6213181" y="5209163"/>
                <a:ext cx="172440" cy="30060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3B7325F-3593-463A-9001-CA9D1F7742F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177181" y="5173163"/>
                  <a:ext cx="24408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7EBAABE0-7485-447C-9AED-A19B45AF787C}"/>
                    </a:ext>
                  </a:extLst>
                </p14:cNvPr>
                <p14:cNvContentPartPr/>
                <p14:nvPr/>
              </p14:nvContentPartPr>
              <p14:xfrm>
                <a:off x="6598021" y="5286563"/>
                <a:ext cx="57240" cy="1983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7EBAABE0-7485-447C-9AED-A19B45AF787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562021" y="5250563"/>
                  <a:ext cx="1288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CD74F9C4-AD07-4361-9F7A-1B5582D9E28F}"/>
                    </a:ext>
                  </a:extLst>
                </p14:cNvPr>
                <p14:cNvContentPartPr/>
                <p14:nvPr/>
              </p14:nvContentPartPr>
              <p14:xfrm>
                <a:off x="6747061" y="5328323"/>
                <a:ext cx="132840" cy="110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CD74F9C4-AD07-4361-9F7A-1B5582D9E28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711061" y="5292205"/>
                  <a:ext cx="204480" cy="18239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12D49FA-DB8E-4FEF-9AD7-E5A0B7F73C60}"/>
                    </a:ext>
                  </a:extLst>
                </p14:cNvPr>
                <p14:cNvContentPartPr/>
                <p14:nvPr/>
              </p14:nvContentPartPr>
              <p14:xfrm>
                <a:off x="3584821" y="3280643"/>
                <a:ext cx="24120" cy="4597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12D49FA-DB8E-4FEF-9AD7-E5A0B7F73C6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548821" y="3244643"/>
                  <a:ext cx="95760" cy="53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2A1059EB-C56D-4EC4-A145-6410E99F850E}"/>
                    </a:ext>
                  </a:extLst>
                </p14:cNvPr>
                <p14:cNvContentPartPr/>
                <p14:nvPr/>
              </p14:nvContentPartPr>
              <p14:xfrm>
                <a:off x="3609661" y="3239243"/>
                <a:ext cx="2986560" cy="810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2A1059EB-C56D-4EC4-A145-6410E99F850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573661" y="3203243"/>
                  <a:ext cx="30582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8E5EEFF-930D-4EC3-9BFE-AB9F65E39E74}"/>
                    </a:ext>
                  </a:extLst>
                </p14:cNvPr>
                <p14:cNvContentPartPr/>
                <p14:nvPr/>
              </p14:nvContentPartPr>
              <p14:xfrm>
                <a:off x="3539101" y="3329603"/>
                <a:ext cx="2978640" cy="4399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8E5EEFF-930D-4EC3-9BFE-AB9F65E39E7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503101" y="3293632"/>
                  <a:ext cx="3050280" cy="5115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974D5F6C-9752-421C-830F-AF70815F9CD5}"/>
                    </a:ext>
                  </a:extLst>
                </p14:cNvPr>
                <p14:cNvContentPartPr/>
                <p14:nvPr/>
              </p14:nvContentPartPr>
              <p14:xfrm>
                <a:off x="6810421" y="3533363"/>
                <a:ext cx="64080" cy="1645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974D5F6C-9752-421C-830F-AF70815F9CD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74421" y="3497363"/>
                  <a:ext cx="1357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5C40E23-863F-4B89-A62A-A1D7D8463A53}"/>
                    </a:ext>
                  </a:extLst>
                </p14:cNvPr>
                <p14:cNvContentPartPr/>
                <p14:nvPr/>
              </p14:nvContentPartPr>
              <p14:xfrm>
                <a:off x="6933181" y="3341123"/>
                <a:ext cx="9720" cy="15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5C40E23-863F-4B89-A62A-A1D7D8463A5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898467" y="3305123"/>
                  <a:ext cx="78801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3F81902-0CE6-47A5-BE3C-780C3BDB7394}"/>
                    </a:ext>
                  </a:extLst>
                </p14:cNvPr>
                <p14:cNvContentPartPr/>
                <p14:nvPr/>
              </p14:nvContentPartPr>
              <p14:xfrm>
                <a:off x="3561061" y="3892643"/>
                <a:ext cx="45360" cy="3157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3F81902-0CE6-47A5-BE3C-780C3BDB739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525061" y="3856643"/>
                  <a:ext cx="11700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157DA29-367C-4739-A0C4-C9C0CD176D31}"/>
                    </a:ext>
                  </a:extLst>
                </p14:cNvPr>
                <p14:cNvContentPartPr/>
                <p14:nvPr/>
              </p14:nvContentPartPr>
              <p14:xfrm>
                <a:off x="3562501" y="3875723"/>
                <a:ext cx="2860200" cy="486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157DA29-367C-4739-A0C4-C9C0CD176D3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526501" y="3839454"/>
                  <a:ext cx="2931840" cy="1207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4A2EC90A-1DF9-4368-8C42-26F078766DF9}"/>
                    </a:ext>
                  </a:extLst>
                </p14:cNvPr>
                <p14:cNvContentPartPr/>
                <p14:nvPr/>
              </p14:nvContentPartPr>
              <p14:xfrm>
                <a:off x="3573301" y="4188563"/>
                <a:ext cx="3038760" cy="2062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4A2EC90A-1DF9-4368-8C42-26F078766DF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537301" y="4152563"/>
                  <a:ext cx="3110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E777AAF-6BE7-47AB-8EE3-FBC27A18FFF3}"/>
                    </a:ext>
                  </a:extLst>
                </p14:cNvPr>
                <p14:cNvContentPartPr/>
                <p14:nvPr/>
              </p14:nvContentPartPr>
              <p14:xfrm>
                <a:off x="6407581" y="3912803"/>
                <a:ext cx="147600" cy="409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E777AAF-6BE7-47AB-8EE3-FBC27A18FFF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71669" y="3876835"/>
                  <a:ext cx="219066" cy="4808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7FB58BE-00E3-4F95-B8EB-6272D11CB519}"/>
                    </a:ext>
                  </a:extLst>
                </p14:cNvPr>
                <p14:cNvContentPartPr/>
                <p14:nvPr/>
              </p14:nvContentPartPr>
              <p14:xfrm>
                <a:off x="6718621" y="4090643"/>
                <a:ext cx="140760" cy="2718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7FB58BE-00E3-4F95-B8EB-6272D11CB519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82529" y="4054643"/>
                  <a:ext cx="212584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05AB7B08-74F4-446D-A086-7545194697FA}"/>
                    </a:ext>
                  </a:extLst>
                </p14:cNvPr>
                <p14:cNvContentPartPr/>
                <p14:nvPr/>
              </p14:nvContentPartPr>
              <p14:xfrm>
                <a:off x="6968461" y="3912803"/>
                <a:ext cx="25200" cy="396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05AB7B08-74F4-446D-A086-7545194697F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931939" y="3876803"/>
                  <a:ext cx="97878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32E991A-2DCB-455C-BA52-B1416C1DBDC7}"/>
                    </a:ext>
                  </a:extLst>
                </p14:cNvPr>
                <p14:cNvContentPartPr/>
                <p14:nvPr/>
              </p14:nvContentPartPr>
              <p14:xfrm>
                <a:off x="3585901" y="4617323"/>
                <a:ext cx="166680" cy="12996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32E991A-2DCB-455C-BA52-B1416C1DBDC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549901" y="4581422"/>
                  <a:ext cx="238320" cy="2014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7BB5A9F7-24CD-4EB7-B01F-E148D1CE4BCD}"/>
                    </a:ext>
                  </a:extLst>
                </p14:cNvPr>
                <p14:cNvContentPartPr/>
                <p14:nvPr/>
              </p14:nvContentPartPr>
              <p14:xfrm>
                <a:off x="3824221" y="4683563"/>
                <a:ext cx="176040" cy="1270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7BB5A9F7-24CD-4EB7-B01F-E148D1CE4BCD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788221" y="4647563"/>
                  <a:ext cx="2476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B44C8DF-3058-4617-80F9-44726733900E}"/>
                    </a:ext>
                  </a:extLst>
                </p14:cNvPr>
                <p14:cNvContentPartPr/>
                <p14:nvPr/>
              </p14:nvContentPartPr>
              <p14:xfrm>
                <a:off x="4054981" y="4490963"/>
                <a:ext cx="131400" cy="2826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B44C8DF-3058-4617-80F9-44726733900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018882" y="4454963"/>
                  <a:ext cx="203237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955D141A-CF9C-44CB-AB6B-9F61D5A98B6B}"/>
                    </a:ext>
                  </a:extLst>
                </p14:cNvPr>
                <p14:cNvContentPartPr/>
                <p14:nvPr/>
              </p14:nvContentPartPr>
              <p14:xfrm>
                <a:off x="4207981" y="4683203"/>
                <a:ext cx="283320" cy="90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955D141A-CF9C-44CB-AB6B-9F61D5A98B6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171981" y="4647203"/>
                  <a:ext cx="3549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29A16D3-7412-42AF-BF49-F67CA140D790}"/>
                    </a:ext>
                  </a:extLst>
                </p14:cNvPr>
                <p14:cNvContentPartPr/>
                <p14:nvPr/>
              </p14:nvContentPartPr>
              <p14:xfrm>
                <a:off x="4527661" y="4650803"/>
                <a:ext cx="200880" cy="1440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29A16D3-7412-42AF-BF49-F67CA140D79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491596" y="4614803"/>
                  <a:ext cx="272649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EAB2C37-3362-4AFE-83B7-C9B6A70B736A}"/>
                    </a:ext>
                  </a:extLst>
                </p14:cNvPr>
                <p14:cNvContentPartPr/>
                <p14:nvPr/>
              </p14:nvContentPartPr>
              <p14:xfrm>
                <a:off x="4973341" y="4691483"/>
                <a:ext cx="55800" cy="156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EAB2C37-3362-4AFE-83B7-C9B6A70B736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937341" y="4655483"/>
                  <a:ext cx="1274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733BA56-7356-4AE3-A8F3-9177497EB132}"/>
                    </a:ext>
                  </a:extLst>
                </p14:cNvPr>
                <p14:cNvContentPartPr/>
                <p14:nvPr/>
              </p14:nvContentPartPr>
              <p14:xfrm>
                <a:off x="5539981" y="4618043"/>
                <a:ext cx="36720" cy="21276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733BA56-7356-4AE3-A8F3-9177497EB13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503981" y="4582043"/>
                  <a:ext cx="10836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F5C4802C-5C0B-4658-AF2D-6FE2E5B19509}"/>
                    </a:ext>
                  </a:extLst>
                </p14:cNvPr>
                <p14:cNvContentPartPr/>
                <p14:nvPr/>
              </p14:nvContentPartPr>
              <p14:xfrm>
                <a:off x="5701621" y="4830443"/>
                <a:ext cx="21600" cy="363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F5C4802C-5C0B-4658-AF2D-6FE2E5B1950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665621" y="4794443"/>
                  <a:ext cx="93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6F8F1E2-02B1-4F61-B01E-9AF0CEB532E0}"/>
                    </a:ext>
                  </a:extLst>
                </p14:cNvPr>
                <p14:cNvContentPartPr/>
                <p14:nvPr/>
              </p14:nvContentPartPr>
              <p14:xfrm>
                <a:off x="5921941" y="4591403"/>
                <a:ext cx="128160" cy="2743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6F8F1E2-02B1-4F61-B01E-9AF0CEB532E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885941" y="4555403"/>
                  <a:ext cx="19980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C457D51-9375-48E6-9062-124E8CBC05E2}"/>
                    </a:ext>
                  </a:extLst>
                </p14:cNvPr>
                <p14:cNvContentPartPr/>
                <p14:nvPr/>
              </p14:nvContentPartPr>
              <p14:xfrm>
                <a:off x="4596061" y="4037723"/>
                <a:ext cx="145440" cy="2386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C457D51-9375-48E6-9062-124E8CBC05E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560061" y="4001723"/>
                  <a:ext cx="21708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6B800490-57E2-4F2B-A6DF-14D7EDBD399A}"/>
                    </a:ext>
                  </a:extLst>
                </p14:cNvPr>
                <p14:cNvContentPartPr/>
                <p14:nvPr/>
              </p14:nvContentPartPr>
              <p14:xfrm>
                <a:off x="4632061" y="3489803"/>
                <a:ext cx="18360" cy="1602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6B800490-57E2-4F2B-A6DF-14D7EDBD399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96061" y="3453803"/>
                  <a:ext cx="9000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3B837FF-0F4F-4085-9BC7-A90B63C343A0}"/>
                    </a:ext>
                  </a:extLst>
                </p14:cNvPr>
                <p14:cNvContentPartPr/>
                <p14:nvPr/>
              </p14:nvContentPartPr>
              <p14:xfrm>
                <a:off x="4770661" y="3502043"/>
                <a:ext cx="111600" cy="1015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3B837FF-0F4F-4085-9BC7-A90B63C343A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734661" y="3466170"/>
                  <a:ext cx="183240" cy="1729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C665640-6EB7-43A0-B554-89D7759659AC}"/>
                    </a:ext>
                  </a:extLst>
                </p14:cNvPr>
                <p14:cNvContentPartPr/>
                <p14:nvPr/>
              </p14:nvContentPartPr>
              <p14:xfrm>
                <a:off x="5008261" y="3448763"/>
                <a:ext cx="134640" cy="2340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C665640-6EB7-43A0-B554-89D7759659A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972261" y="3412763"/>
                  <a:ext cx="20628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43226191-FDA7-4C3F-A60F-944BAFFB7B47}"/>
                    </a:ext>
                  </a:extLst>
                </p14:cNvPr>
                <p14:cNvContentPartPr/>
                <p14:nvPr/>
              </p14:nvContentPartPr>
              <p14:xfrm>
                <a:off x="5269981" y="3519323"/>
                <a:ext cx="117720" cy="770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43226191-FDA7-4C3F-A60F-944BAFFB7B4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233981" y="3483323"/>
                  <a:ext cx="1893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37DA91B6-7C40-4C06-99F1-E8FA548B06D6}"/>
                    </a:ext>
                  </a:extLst>
                </p14:cNvPr>
                <p14:cNvContentPartPr/>
                <p14:nvPr/>
              </p14:nvContentPartPr>
              <p14:xfrm>
                <a:off x="4840141" y="4086683"/>
                <a:ext cx="7560" cy="1976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37DA91B6-7C40-4C06-99F1-E8FA548B06D6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804141" y="4050748"/>
                  <a:ext cx="79200" cy="2691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89E3FC8-2BE8-4BC6-854F-84B90602D650}"/>
                    </a:ext>
                  </a:extLst>
                </p14:cNvPr>
                <p14:cNvContentPartPr/>
                <p14:nvPr/>
              </p14:nvContentPartPr>
              <p14:xfrm>
                <a:off x="3459541" y="2530403"/>
                <a:ext cx="256320" cy="3222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89E3FC8-2BE8-4BC6-854F-84B90602D650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423541" y="2494403"/>
                  <a:ext cx="327960" cy="39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80F74C9D-19D1-40F3-9A26-55D16BC7751C}"/>
                    </a:ext>
                  </a:extLst>
                </p14:cNvPr>
                <p14:cNvContentPartPr/>
                <p14:nvPr/>
              </p14:nvContentPartPr>
              <p14:xfrm>
                <a:off x="3771301" y="2643083"/>
                <a:ext cx="194760" cy="2127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80F74C9D-19D1-40F3-9A26-55D16BC7751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735301" y="2607083"/>
                  <a:ext cx="26640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8B9560E9-8BE4-4E51-8255-5A245A2B6F2C}"/>
                    </a:ext>
                  </a:extLst>
                </p14:cNvPr>
                <p14:cNvContentPartPr/>
                <p14:nvPr/>
              </p14:nvContentPartPr>
              <p14:xfrm>
                <a:off x="4036981" y="2490803"/>
                <a:ext cx="167040" cy="3805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B9560E9-8BE4-4E51-8255-5A245A2B6F2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001058" y="2454803"/>
                  <a:ext cx="238526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35C11B4D-D623-4450-AE35-391442D84945}"/>
                    </a:ext>
                  </a:extLst>
                </p14:cNvPr>
                <p14:cNvContentPartPr/>
                <p14:nvPr/>
              </p14:nvContentPartPr>
              <p14:xfrm>
                <a:off x="4200061" y="2507363"/>
                <a:ext cx="83160" cy="3816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35C11B4D-D623-4450-AE35-391442D8494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164061" y="2471329"/>
                  <a:ext cx="154800" cy="4533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765DA3DC-916F-451C-8680-ADC867DB7252}"/>
                    </a:ext>
                  </a:extLst>
                </p14:cNvPr>
                <p14:cNvContentPartPr/>
                <p14:nvPr/>
              </p14:nvContentPartPr>
              <p14:xfrm>
                <a:off x="4692541" y="2493683"/>
                <a:ext cx="176400" cy="3420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765DA3DC-916F-451C-8680-ADC867DB725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656541" y="2457683"/>
                  <a:ext cx="24804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4553B7DD-D841-4F7D-BC80-0BCAD311A616}"/>
                    </a:ext>
                  </a:extLst>
                </p14:cNvPr>
                <p14:cNvContentPartPr/>
                <p14:nvPr/>
              </p14:nvContentPartPr>
              <p14:xfrm>
                <a:off x="4917901" y="2652803"/>
                <a:ext cx="133560" cy="2134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4553B7DD-D841-4F7D-BC80-0BCAD311A616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881901" y="2616803"/>
                  <a:ext cx="2052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9B128CA-15C2-4BD1-9200-4F92DDC3F5A4}"/>
                    </a:ext>
                  </a:extLst>
                </p14:cNvPr>
                <p14:cNvContentPartPr/>
                <p14:nvPr/>
              </p14:nvContentPartPr>
              <p14:xfrm>
                <a:off x="5111221" y="2716523"/>
                <a:ext cx="91080" cy="11412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9B128CA-15C2-4BD1-9200-4F92DDC3F5A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075078" y="2680636"/>
                  <a:ext cx="163004" cy="1855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49D2DE24-0996-4D45-9279-5C00521BB5FD}"/>
                    </a:ext>
                  </a:extLst>
                </p14:cNvPr>
                <p14:cNvContentPartPr/>
                <p14:nvPr/>
              </p14:nvContentPartPr>
              <p14:xfrm>
                <a:off x="5201581" y="2695283"/>
                <a:ext cx="170280" cy="30276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49D2DE24-0996-4D45-9279-5C00521BB5F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165581" y="2659283"/>
                  <a:ext cx="24192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2522FC5-F318-432A-AC5B-0C5A5B422757}"/>
                    </a:ext>
                  </a:extLst>
                </p14:cNvPr>
                <p14:cNvContentPartPr/>
                <p14:nvPr/>
              </p14:nvContentPartPr>
              <p14:xfrm>
                <a:off x="5398861" y="2673683"/>
                <a:ext cx="123120" cy="1648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2522FC5-F318-432A-AC5B-0C5A5B42275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362861" y="2637683"/>
                  <a:ext cx="19476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ED957AD-FF8F-4FEC-A654-537F1A4974AE}"/>
                    </a:ext>
                  </a:extLst>
                </p14:cNvPr>
                <p14:cNvContentPartPr/>
                <p14:nvPr/>
              </p14:nvContentPartPr>
              <p14:xfrm>
                <a:off x="5661301" y="2707523"/>
                <a:ext cx="152640" cy="160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ED957AD-FF8F-4FEC-A654-537F1A4974A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625301" y="2671523"/>
                  <a:ext cx="22428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67136B1-2797-4018-8D18-9E8CAF75FD3A}"/>
                    </a:ext>
                  </a:extLst>
                </p14:cNvPr>
                <p14:cNvContentPartPr/>
                <p14:nvPr/>
              </p14:nvContentPartPr>
              <p14:xfrm>
                <a:off x="5872261" y="2607443"/>
                <a:ext cx="84240" cy="2264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67136B1-2797-4018-8D18-9E8CAF75FD3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836414" y="2571443"/>
                  <a:ext cx="155575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38C92438-F344-4374-AED0-719F3E07D353}"/>
                    </a:ext>
                  </a:extLst>
                </p14:cNvPr>
                <p14:cNvContentPartPr/>
                <p14:nvPr/>
              </p14:nvContentPartPr>
              <p14:xfrm>
                <a:off x="5788741" y="2669723"/>
                <a:ext cx="230040" cy="460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38C92438-F344-4374-AED0-719F3E07D35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752741" y="2633723"/>
                  <a:ext cx="3016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32B1100F-0CF3-4F37-BB3A-984027C5E9E8}"/>
                    </a:ext>
                  </a:extLst>
                </p14:cNvPr>
                <p14:cNvContentPartPr/>
                <p14:nvPr/>
              </p14:nvContentPartPr>
              <p14:xfrm>
                <a:off x="6106621" y="2686283"/>
                <a:ext cx="114120" cy="1418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32B1100F-0CF3-4F37-BB3A-984027C5E9E8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070621" y="2650283"/>
                  <a:ext cx="1857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192AE09-7078-4C80-B7F0-C4F769E9EB8F}"/>
                    </a:ext>
                  </a:extLst>
                </p14:cNvPr>
                <p14:cNvContentPartPr/>
                <p14:nvPr/>
              </p14:nvContentPartPr>
              <p14:xfrm>
                <a:off x="6326221" y="2685923"/>
                <a:ext cx="236160" cy="1396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192AE09-7078-4C80-B7F0-C4F769E9EB8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290221" y="2649923"/>
                  <a:ext cx="3078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C1F1174-26FD-44DF-A9B7-2483914AE405}"/>
                    </a:ext>
                  </a:extLst>
                </p14:cNvPr>
                <p14:cNvContentPartPr/>
                <p14:nvPr/>
              </p14:nvContentPartPr>
              <p14:xfrm>
                <a:off x="3189541" y="2910923"/>
                <a:ext cx="4916160" cy="237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C1F1174-26FD-44DF-A9B7-2483914AE405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153541" y="2874923"/>
                  <a:ext cx="4987800" cy="9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BF621B-C38F-4741-8E60-0EE621EC1073}"/>
              </a:ext>
            </a:extLst>
          </p:cNvPr>
          <p:cNvGrpSpPr/>
          <p:nvPr/>
        </p:nvGrpSpPr>
        <p:grpSpPr>
          <a:xfrm>
            <a:off x="7656961" y="2316563"/>
            <a:ext cx="2064960" cy="554400"/>
            <a:chOff x="8592421" y="2313323"/>
            <a:chExt cx="2064960" cy="55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87151C5D-35F0-43CE-8D63-46EE8FABAF23}"/>
                    </a:ext>
                  </a:extLst>
                </p14:cNvPr>
                <p14:cNvContentPartPr/>
                <p14:nvPr/>
              </p14:nvContentPartPr>
              <p14:xfrm>
                <a:off x="8592421" y="2438243"/>
                <a:ext cx="303120" cy="2962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87151C5D-35F0-43CE-8D63-46EE8FABAF2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556781" y="2402603"/>
                  <a:ext cx="37476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1B2618F-69E8-448A-A020-B4FE9ECF01C8}"/>
                    </a:ext>
                  </a:extLst>
                </p14:cNvPr>
                <p14:cNvContentPartPr/>
                <p14:nvPr/>
              </p14:nvContentPartPr>
              <p14:xfrm>
                <a:off x="8603941" y="2528603"/>
                <a:ext cx="468720" cy="817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1B2618F-69E8-448A-A020-B4FE9ECF01C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568301" y="2492963"/>
                  <a:ext cx="5403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0E3D26A-D381-46D1-8A8B-7600D82CF956}"/>
                    </a:ext>
                  </a:extLst>
                </p14:cNvPr>
                <p14:cNvContentPartPr/>
                <p14:nvPr/>
              </p14:nvContentPartPr>
              <p14:xfrm>
                <a:off x="9419701" y="2313323"/>
                <a:ext cx="145440" cy="383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0E3D26A-D381-46D1-8A8B-7600D82CF95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384061" y="2277683"/>
                  <a:ext cx="21708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0B4E2DB-9AC1-4F1E-BA91-7E28817B168C}"/>
                    </a:ext>
                  </a:extLst>
                </p14:cNvPr>
                <p14:cNvContentPartPr/>
                <p14:nvPr/>
              </p14:nvContentPartPr>
              <p14:xfrm>
                <a:off x="9688621" y="2519963"/>
                <a:ext cx="168840" cy="183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0B4E2DB-9AC1-4F1E-BA91-7E28817B168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9652621" y="2484323"/>
                  <a:ext cx="24048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EF9B72B-2CC5-499D-8B42-963DC0A709E1}"/>
                    </a:ext>
                  </a:extLst>
                </p14:cNvPr>
                <p14:cNvContentPartPr/>
                <p14:nvPr/>
              </p14:nvContentPartPr>
              <p14:xfrm>
                <a:off x="9860701" y="2516003"/>
                <a:ext cx="244440" cy="3517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EF9B72B-2CC5-499D-8B42-963DC0A709E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825061" y="2480003"/>
                  <a:ext cx="31608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8F20BBF-2284-4BFD-880A-7B91B56C0819}"/>
                    </a:ext>
                  </a:extLst>
                </p14:cNvPr>
                <p14:cNvContentPartPr/>
                <p14:nvPr/>
              </p14:nvContentPartPr>
              <p14:xfrm>
                <a:off x="10252021" y="2556323"/>
                <a:ext cx="36720" cy="172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8F20BBF-2284-4BFD-880A-7B91B56C081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216021" y="2520683"/>
                  <a:ext cx="10836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273410A-E43E-4CCC-A773-43ACE26D009B}"/>
                    </a:ext>
                  </a:extLst>
                </p14:cNvPr>
                <p14:cNvContentPartPr/>
                <p14:nvPr/>
              </p14:nvContentPartPr>
              <p14:xfrm>
                <a:off x="10390981" y="2406923"/>
                <a:ext cx="1440" cy="694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273410A-E43E-4CCC-A773-43ACE26D009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354981" y="2370923"/>
                  <a:ext cx="730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EB9F7C8-44B5-4591-B499-BCCF9B0A0DC2}"/>
                    </a:ext>
                  </a:extLst>
                </p14:cNvPr>
                <p14:cNvContentPartPr/>
                <p14:nvPr/>
              </p14:nvContentPartPr>
              <p14:xfrm>
                <a:off x="10440301" y="2536163"/>
                <a:ext cx="217080" cy="2300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EB9F7C8-44B5-4591-B499-BCCF9B0A0DC2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404661" y="2500523"/>
                  <a:ext cx="288720" cy="30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B665C7F-A1D8-4E39-AA9A-E97F5ED644AC}"/>
                  </a:ext>
                </a:extLst>
              </p14:cNvPr>
              <p14:cNvContentPartPr/>
              <p14:nvPr/>
            </p14:nvContentPartPr>
            <p14:xfrm>
              <a:off x="6671641" y="3209723"/>
              <a:ext cx="804240" cy="12808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B665C7F-A1D8-4E39-AA9A-E97F5ED644AC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636001" y="3174083"/>
                <a:ext cx="875880" cy="13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FF01937-B140-4F1C-B03F-0C933E887C14}"/>
                  </a:ext>
                </a:extLst>
              </p14:cNvPr>
              <p14:cNvContentPartPr/>
              <p14:nvPr/>
            </p14:nvContentPartPr>
            <p14:xfrm>
              <a:off x="7463641" y="3814163"/>
              <a:ext cx="401040" cy="24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FF01937-B140-4F1C-B03F-0C933E887C14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7428001" y="3778523"/>
                <a:ext cx="472680" cy="96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D9AF902-228F-411D-AD68-4BB4020023E6}"/>
              </a:ext>
            </a:extLst>
          </p:cNvPr>
          <p:cNvGrpSpPr/>
          <p:nvPr/>
        </p:nvGrpSpPr>
        <p:grpSpPr>
          <a:xfrm>
            <a:off x="8240341" y="3516083"/>
            <a:ext cx="1303560" cy="517680"/>
            <a:chOff x="8240341" y="3516083"/>
            <a:chExt cx="1303560" cy="51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6F4BE09-3A3D-4241-8409-02FEB03807BB}"/>
                    </a:ext>
                  </a:extLst>
                </p14:cNvPr>
                <p14:cNvContentPartPr/>
                <p14:nvPr/>
              </p14:nvContentPartPr>
              <p14:xfrm>
                <a:off x="8240341" y="3785723"/>
                <a:ext cx="48600" cy="2480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6F4BE09-3A3D-4241-8409-02FEB03807BB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204341" y="3749723"/>
                  <a:ext cx="12024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AB565EDD-72BA-4782-85EC-8F76410FD1C4}"/>
                    </a:ext>
                  </a:extLst>
                </p14:cNvPr>
                <p14:cNvContentPartPr/>
                <p14:nvPr/>
              </p14:nvContentPartPr>
              <p14:xfrm>
                <a:off x="8320261" y="3644603"/>
                <a:ext cx="20520" cy="12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AB565EDD-72BA-4782-85EC-8F76410FD1C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284621" y="3608603"/>
                  <a:ext cx="9216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4A74D4C-091A-4126-830A-382D4F42D8FC}"/>
                    </a:ext>
                  </a:extLst>
                </p14:cNvPr>
                <p14:cNvContentPartPr/>
                <p14:nvPr/>
              </p14:nvContentPartPr>
              <p14:xfrm>
                <a:off x="8433301" y="3755843"/>
                <a:ext cx="236160" cy="2484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4A74D4C-091A-4126-830A-382D4F42D8F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397661" y="3720203"/>
                  <a:ext cx="30780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D7E7F65-CFDB-4C33-8E82-2CC78E375EF4}"/>
                    </a:ext>
                  </a:extLst>
                </p14:cNvPr>
                <p14:cNvContentPartPr/>
                <p14:nvPr/>
              </p14:nvContentPartPr>
              <p14:xfrm>
                <a:off x="8723821" y="3516083"/>
                <a:ext cx="298080" cy="4784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D7E7F65-CFDB-4C33-8E82-2CC78E375EF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688181" y="3480443"/>
                  <a:ext cx="36972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3916024-E704-49CC-8CF4-273EA48FA613}"/>
                    </a:ext>
                  </a:extLst>
                </p14:cNvPr>
                <p14:cNvContentPartPr/>
                <p14:nvPr/>
              </p14:nvContentPartPr>
              <p14:xfrm>
                <a:off x="9049261" y="3780323"/>
                <a:ext cx="223560" cy="234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3916024-E704-49CC-8CF4-273EA48FA61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013621" y="3744323"/>
                  <a:ext cx="29520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7D69A8D-A97A-4B20-9329-86B5EE249B0E}"/>
                    </a:ext>
                  </a:extLst>
                </p14:cNvPr>
                <p14:cNvContentPartPr/>
                <p14:nvPr/>
              </p14:nvContentPartPr>
              <p14:xfrm>
                <a:off x="9348061" y="3755483"/>
                <a:ext cx="113040" cy="2412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7D69A8D-A97A-4B20-9329-86B5EE249B0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312061" y="3719843"/>
                  <a:ext cx="18468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D6A94D39-B7AB-447F-923B-3497B913469F}"/>
                    </a:ext>
                  </a:extLst>
                </p14:cNvPr>
                <p14:cNvContentPartPr/>
                <p14:nvPr/>
              </p14:nvContentPartPr>
              <p14:xfrm>
                <a:off x="9236101" y="3798323"/>
                <a:ext cx="307800" cy="1479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D6A94D39-B7AB-447F-923B-3497B913469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200101" y="3762683"/>
                  <a:ext cx="379440" cy="21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601B3AE2-CDB0-4D3B-9C03-62BB4812A4AF}"/>
              </a:ext>
            </a:extLst>
          </p:cNvPr>
          <p:cNvGrpSpPr/>
          <p:nvPr/>
        </p:nvGrpSpPr>
        <p:grpSpPr>
          <a:xfrm>
            <a:off x="9881581" y="3576203"/>
            <a:ext cx="1711800" cy="455760"/>
            <a:chOff x="9881581" y="3576203"/>
            <a:chExt cx="1711800" cy="4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E3D5C5E-B179-4870-ACBB-D9A48B1D7A79}"/>
                    </a:ext>
                  </a:extLst>
                </p14:cNvPr>
                <p14:cNvContentPartPr/>
                <p14:nvPr/>
              </p14:nvContentPartPr>
              <p14:xfrm>
                <a:off x="9881581" y="3769163"/>
                <a:ext cx="384840" cy="2034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E3D5C5E-B179-4870-ACBB-D9A48B1D7A7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845941" y="3733523"/>
                  <a:ext cx="45648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299F12CA-FA58-4374-9D9D-B43CC4E5D3C2}"/>
                    </a:ext>
                  </a:extLst>
                </p14:cNvPr>
                <p14:cNvContentPartPr/>
                <p14:nvPr/>
              </p14:nvContentPartPr>
              <p14:xfrm>
                <a:off x="10371901" y="3767723"/>
                <a:ext cx="153720" cy="1771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299F12CA-FA58-4374-9D9D-B43CC4E5D3C2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336261" y="3731723"/>
                  <a:ext cx="22536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641B685F-8D7D-4EDF-8533-63C27F92404F}"/>
                    </a:ext>
                  </a:extLst>
                </p14:cNvPr>
                <p14:cNvContentPartPr/>
                <p14:nvPr/>
              </p14:nvContentPartPr>
              <p14:xfrm>
                <a:off x="10693741" y="3664763"/>
                <a:ext cx="101880" cy="3229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641B685F-8D7D-4EDF-8533-63C27F92404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658101" y="3628763"/>
                  <a:ext cx="17352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16D2F24-9738-423D-9DAB-4EB941EDB744}"/>
                    </a:ext>
                  </a:extLst>
                </p14:cNvPr>
                <p14:cNvContentPartPr/>
                <p14:nvPr/>
              </p14:nvContentPartPr>
              <p14:xfrm>
                <a:off x="10614901" y="3734603"/>
                <a:ext cx="233640" cy="54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16D2F24-9738-423D-9DAB-4EB941EDB744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578901" y="3698963"/>
                  <a:ext cx="3052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05D7A46-7913-4C2D-9497-F9F853988868}"/>
                    </a:ext>
                  </a:extLst>
                </p14:cNvPr>
                <p14:cNvContentPartPr/>
                <p14:nvPr/>
              </p14:nvContentPartPr>
              <p14:xfrm>
                <a:off x="10898941" y="3791843"/>
                <a:ext cx="172080" cy="2401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05D7A46-7913-4C2D-9497-F9F853988868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862941" y="3756203"/>
                  <a:ext cx="24372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E401078-0DE8-402F-8AAB-C7BF5C35A23E}"/>
                    </a:ext>
                  </a:extLst>
                </p14:cNvPr>
                <p14:cNvContentPartPr/>
                <p14:nvPr/>
              </p14:nvContentPartPr>
              <p14:xfrm>
                <a:off x="11121421" y="3830003"/>
                <a:ext cx="113040" cy="1432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E401078-0DE8-402F-8AAB-C7BF5C35A23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085781" y="3794363"/>
                  <a:ext cx="1846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FB91083-819A-480B-9A54-683876222038}"/>
                    </a:ext>
                  </a:extLst>
                </p14:cNvPr>
                <p14:cNvContentPartPr/>
                <p14:nvPr/>
              </p14:nvContentPartPr>
              <p14:xfrm>
                <a:off x="11416261" y="3576203"/>
                <a:ext cx="177120" cy="4442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FB91083-819A-480B-9A54-68387622203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380261" y="3540203"/>
                  <a:ext cx="248760" cy="515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62B7CF0C-7ABA-4F17-9559-B56BE34798C9}"/>
                  </a:ext>
                </a:extLst>
              </p14:cNvPr>
              <p14:cNvContentPartPr/>
              <p14:nvPr/>
            </p14:nvContentPartPr>
            <p14:xfrm>
              <a:off x="6861181" y="4704803"/>
              <a:ext cx="528480" cy="78228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62B7CF0C-7ABA-4F17-9559-B56BE34798C9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6825541" y="4669163"/>
                <a:ext cx="600120" cy="85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3C05ABDD-B4CD-4B90-8986-A1F58F17A5F1}"/>
                  </a:ext>
                </a:extLst>
              </p14:cNvPr>
              <p14:cNvContentPartPr/>
              <p14:nvPr/>
            </p14:nvContentPartPr>
            <p14:xfrm>
              <a:off x="7355101" y="5048603"/>
              <a:ext cx="457200" cy="2196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3C05ABDD-B4CD-4B90-8986-A1F58F17A5F1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7319101" y="5012603"/>
                <a:ext cx="528840" cy="93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3" name="Group 212">
            <a:extLst>
              <a:ext uri="{FF2B5EF4-FFF2-40B4-BE49-F238E27FC236}">
                <a16:creationId xmlns:a16="http://schemas.microsoft.com/office/drawing/2014/main" id="{401E8299-B535-430B-A224-086FFD036044}"/>
              </a:ext>
            </a:extLst>
          </p:cNvPr>
          <p:cNvGrpSpPr/>
          <p:nvPr/>
        </p:nvGrpSpPr>
        <p:grpSpPr>
          <a:xfrm>
            <a:off x="8209741" y="4842683"/>
            <a:ext cx="809640" cy="505800"/>
            <a:chOff x="8209741" y="4842683"/>
            <a:chExt cx="809640" cy="50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932851C-5866-4C10-BAB7-260F79B311B2}"/>
                    </a:ext>
                  </a:extLst>
                </p14:cNvPr>
                <p14:cNvContentPartPr/>
                <p14:nvPr/>
              </p14:nvContentPartPr>
              <p14:xfrm>
                <a:off x="8209741" y="5060123"/>
                <a:ext cx="187560" cy="2757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932851C-5866-4C10-BAB7-260F79B311B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173741" y="5024123"/>
                  <a:ext cx="25920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AD9CE323-131E-45EF-A31D-83F1320BBB79}"/>
                    </a:ext>
                  </a:extLst>
                </p14:cNvPr>
                <p14:cNvContentPartPr/>
                <p14:nvPr/>
              </p14:nvContentPartPr>
              <p14:xfrm>
                <a:off x="8459221" y="5123123"/>
                <a:ext cx="216000" cy="19044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AD9CE323-131E-45EF-A31D-83F1320BBB79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8423221" y="5087123"/>
                  <a:ext cx="28764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DB88597C-5E1F-43E8-BE6A-8848F0F05126}"/>
                    </a:ext>
                  </a:extLst>
                </p14:cNvPr>
                <p14:cNvContentPartPr/>
                <p14:nvPr/>
              </p14:nvContentPartPr>
              <p14:xfrm>
                <a:off x="8713741" y="4842683"/>
                <a:ext cx="92520" cy="5058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DB88597C-5E1F-43E8-BE6A-8848F0F0512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678101" y="4806683"/>
                  <a:ext cx="164160" cy="57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8D919553-3201-4B85-8A00-44185EABCF2B}"/>
                    </a:ext>
                  </a:extLst>
                </p14:cNvPr>
                <p14:cNvContentPartPr/>
                <p14:nvPr/>
              </p14:nvContentPartPr>
              <p14:xfrm>
                <a:off x="8901301" y="4843043"/>
                <a:ext cx="118080" cy="4618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8D919553-3201-4B85-8A00-44185EABCF2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865301" y="4807403"/>
                  <a:ext cx="189720" cy="533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2901F846-84DC-46F4-BD6A-5B4DCDAD7D45}"/>
              </a:ext>
            </a:extLst>
          </p:cNvPr>
          <p:cNvGrpSpPr/>
          <p:nvPr/>
        </p:nvGrpSpPr>
        <p:grpSpPr>
          <a:xfrm>
            <a:off x="9359581" y="4892723"/>
            <a:ext cx="950400" cy="710280"/>
            <a:chOff x="9359581" y="4892723"/>
            <a:chExt cx="950400" cy="71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5C2AA710-E2E9-497E-A8B3-600182346059}"/>
                    </a:ext>
                  </a:extLst>
                </p14:cNvPr>
                <p14:cNvContentPartPr/>
                <p14:nvPr/>
              </p14:nvContentPartPr>
              <p14:xfrm>
                <a:off x="9359581" y="5148683"/>
                <a:ext cx="19080" cy="1447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5C2AA710-E2E9-497E-A8B3-60018234605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323941" y="5112683"/>
                  <a:ext cx="9072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E0A0192C-B4B2-479B-A12C-F911397A04FE}"/>
                    </a:ext>
                  </a:extLst>
                </p14:cNvPr>
                <p14:cNvContentPartPr/>
                <p14:nvPr/>
              </p14:nvContentPartPr>
              <p14:xfrm>
                <a:off x="9449221" y="4976603"/>
                <a:ext cx="39240" cy="662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E0A0192C-B4B2-479B-A12C-F911397A04FE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413581" y="4940963"/>
                  <a:ext cx="11088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5EC384CE-6CBF-4DFC-A93C-02A33D483810}"/>
                    </a:ext>
                  </a:extLst>
                </p14:cNvPr>
                <p14:cNvContentPartPr/>
                <p14:nvPr/>
              </p14:nvContentPartPr>
              <p14:xfrm>
                <a:off x="9581341" y="5140043"/>
                <a:ext cx="218520" cy="1641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5EC384CE-6CBF-4DFC-A93C-02A33D48381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545341" y="5104403"/>
                  <a:ext cx="2901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9536E089-FC1C-42B5-B7F1-42B1F13656D4}"/>
                    </a:ext>
                  </a:extLst>
                </p14:cNvPr>
                <p14:cNvContentPartPr/>
                <p14:nvPr/>
              </p14:nvContentPartPr>
              <p14:xfrm>
                <a:off x="9859261" y="5177123"/>
                <a:ext cx="189000" cy="3096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9536E089-FC1C-42B5-B7F1-42B1F13656D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9823621" y="5141483"/>
                  <a:ext cx="2606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BCE4F6B8-14EF-488C-BC00-EA801C418E47}"/>
                    </a:ext>
                  </a:extLst>
                </p14:cNvPr>
                <p14:cNvContentPartPr/>
                <p14:nvPr/>
              </p14:nvContentPartPr>
              <p14:xfrm>
                <a:off x="10139701" y="5189363"/>
                <a:ext cx="170280" cy="1432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BCE4F6B8-14EF-488C-BC00-EA801C418E4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104061" y="5153363"/>
                  <a:ext cx="2419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6444C407-F386-49AD-AFF7-593F75AF78DF}"/>
                    </a:ext>
                  </a:extLst>
                </p14:cNvPr>
                <p14:cNvContentPartPr/>
                <p14:nvPr/>
              </p14:nvContentPartPr>
              <p14:xfrm>
                <a:off x="9739381" y="4892723"/>
                <a:ext cx="330480" cy="7102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6444C407-F386-49AD-AFF7-593F75AF78D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703381" y="4857083"/>
                  <a:ext cx="402120" cy="78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98883C7C-AD91-4382-9184-A36363689AA3}"/>
                  </a:ext>
                </a:extLst>
              </p14:cNvPr>
              <p14:cNvContentPartPr/>
              <p14:nvPr/>
            </p14:nvContentPartPr>
            <p14:xfrm>
              <a:off x="2624701" y="5078483"/>
              <a:ext cx="170640" cy="41688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98883C7C-AD91-4382-9184-A36363689AA3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2589061" y="5042843"/>
                <a:ext cx="242280" cy="48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230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FB8BE-32BC-401A-B6C7-1E6FA484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generator loop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0AEC0-3EBB-4AF8-8BB4-07153EC02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    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A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'Cell Inspector'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index_control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cell_info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83BF9-3E3F-44FF-92EA-2D8F89B4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52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5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FB8BE-32BC-401A-B6C7-1E6FA484D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Bird’s-eye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0AEC0-3EBB-4AF8-8BB4-07153EC02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cell_inspector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i, j = (0, 0)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def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index_control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808080"/>
                </a:solidFill>
                <a:latin typeface="Cascadia Code" panose="020B06090200000200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): ...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    def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cell_info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808080"/>
                </a:solidFill>
                <a:latin typeface="Cascadia Code" panose="020B0609020000020004" pitchFamily="49" charset="0"/>
              </a:rPr>
              <a:t>A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): ...</a:t>
            </a:r>
            <a:endParaRPr lang="en-US" sz="2800" dirty="0">
              <a:solidFill>
                <a:srgbClr val="0000FF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    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  <a:b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...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index_control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cell_info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83BF9-3E3F-44FF-92EA-2D8F89B4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53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594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2AE2-E712-4FF2-8CE9-E26C5E8EE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it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5C0A5-A286-439F-954E-58AF11FBC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42306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accent3"/>
                </a:solidFill>
                <a:latin typeface="Cascadia Code" panose="020B0609020000020004" pitchFamily="49" charset="0"/>
              </a:rPr>
              <a:t>    i, j = (0, 0)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    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index_control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nonlocal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i, j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M, N = </a:t>
            </a:r>
            <a:r>
              <a:rPr lang="en-US" sz="2800" dirty="0" err="1">
                <a:solidFill>
                  <a:srgbClr val="808080"/>
                </a:solidFill>
                <a:latin typeface="Cascadia Code" panose="020B0609020000020004" pitchFamily="49" charset="0"/>
              </a:rPr>
              <a:t>A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.shape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_, i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.drag_int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'i'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i,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max_value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=M-1)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_, j = </a:t>
            </a:r>
            <a:r>
              <a:rPr lang="nl-NL" sz="2800" dirty="0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.drag_int(</a:t>
            </a:r>
            <a:r>
              <a:rPr lang="nl-NL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'j'</a:t>
            </a:r>
            <a:r>
              <a:rPr lang="nl-NL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j, max_value=N-1)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40F177-6F7C-4E49-9F2B-18F3BD1A1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54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4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DFAD0-8A01-4D0A-934A-546A51030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it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3F4665-953C-477B-865F-9D05E2DA6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86322" cy="4351338"/>
          </a:xfrm>
        </p:spPr>
        <p:txBody>
          <a:bodyPr/>
          <a:lstStyle/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    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cell_info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v =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[i, j]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frac =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Fraction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(v).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limit_denominator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(10000)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'value:    {}'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.format(v))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fr-FR" sz="2800" dirty="0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fr-FR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.text(</a:t>
            </a:r>
            <a:r>
              <a:rPr lang="fr-FR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'fraction: {}'</a:t>
            </a:r>
            <a:r>
              <a:rPr lang="fr-FR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.format(frac))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280F7-DD7A-4D24-B4C1-A960B0A55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55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10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0AC6D-1732-4C35-983A-60562FF6E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5" name="pyimgui 2">
            <a:hlinkClick r:id="" action="ppaction://media"/>
            <a:extLst>
              <a:ext uri="{FF2B5EF4-FFF2-40B4-BE49-F238E27FC236}">
                <a16:creationId xmlns:a16="http://schemas.microsoft.com/office/drawing/2014/main" id="{0E9CEC85-0046-4BBD-BAF8-FF6A5658AB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4363" y="1825625"/>
            <a:ext cx="5884862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D6FAD-8C44-4057-B613-0671252FF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56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B3926-2431-4393-A7F3-827BE6A1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binding?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57ECC-0125-434A-B8C2-2C1E04A18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UI should follow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AC1737-62CB-4409-A77B-CD7D328A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57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5B63496-B7FE-4E51-953B-F4B7480F0DEE}"/>
                  </a:ext>
                </a:extLst>
              </p14:cNvPr>
              <p14:cNvContentPartPr/>
              <p14:nvPr/>
            </p14:nvContentPartPr>
            <p14:xfrm>
              <a:off x="917941" y="650483"/>
              <a:ext cx="3188160" cy="798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5B63496-B7FE-4E51-953B-F4B7480F0DE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2301" y="614483"/>
                <a:ext cx="3259800" cy="86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C048B2E-64FB-4D9D-94FD-E7D927718797}"/>
                  </a:ext>
                </a:extLst>
              </p14:cNvPr>
              <p14:cNvContentPartPr/>
              <p14:nvPr/>
            </p14:nvContentPartPr>
            <p14:xfrm>
              <a:off x="952141" y="569843"/>
              <a:ext cx="2921400" cy="911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C048B2E-64FB-4D9D-94FD-E7D92771879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16141" y="533843"/>
                <a:ext cx="2993040" cy="98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964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D4D7-B9F4-4F6B-BD0F-3AED9543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create a widget with multiple selection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CBE011-8DA2-43B3-9651-3A86B4A8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58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C9C7040-687E-427C-BE2E-46B1B57F3C21}"/>
              </a:ext>
            </a:extLst>
          </p:cNvPr>
          <p:cNvGrpSpPr/>
          <p:nvPr/>
        </p:nvGrpSpPr>
        <p:grpSpPr>
          <a:xfrm>
            <a:off x="2678982" y="1983331"/>
            <a:ext cx="6738480" cy="3976560"/>
            <a:chOff x="2678982" y="1983331"/>
            <a:chExt cx="6738480" cy="397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E87A5A2-2B24-461D-9823-114690890FB6}"/>
                    </a:ext>
                  </a:extLst>
                </p14:cNvPr>
                <p14:cNvContentPartPr/>
                <p14:nvPr/>
              </p14:nvContentPartPr>
              <p14:xfrm>
                <a:off x="2930262" y="5870251"/>
                <a:ext cx="6478200" cy="89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E87A5A2-2B24-461D-9823-114690890FB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894262" y="5834251"/>
                  <a:ext cx="65498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F76632F-83DD-4BA8-9D58-379EC734C614}"/>
                    </a:ext>
                  </a:extLst>
                </p14:cNvPr>
                <p14:cNvContentPartPr/>
                <p14:nvPr/>
              </p14:nvContentPartPr>
              <p14:xfrm>
                <a:off x="6934902" y="2893771"/>
                <a:ext cx="304560" cy="4226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F76632F-83DD-4BA8-9D58-379EC734C61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98902" y="2857771"/>
                  <a:ext cx="376200" cy="49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94D2068-3316-4FA2-94AD-75616C731FB2}"/>
                    </a:ext>
                  </a:extLst>
                </p14:cNvPr>
                <p14:cNvContentPartPr/>
                <p14:nvPr/>
              </p14:nvContentPartPr>
              <p14:xfrm>
                <a:off x="9357342" y="2003131"/>
                <a:ext cx="60120" cy="38826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94D2068-3316-4FA2-94AD-75616C731FB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21125" y="1967131"/>
                  <a:ext cx="132192" cy="39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76D4450-645A-4D4C-954D-D39BBC077149}"/>
                    </a:ext>
                  </a:extLst>
                </p14:cNvPr>
                <p14:cNvContentPartPr/>
                <p14:nvPr/>
              </p14:nvContentPartPr>
              <p14:xfrm>
                <a:off x="8329182" y="2029411"/>
                <a:ext cx="68040" cy="39110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76D4450-645A-4D4C-954D-D39BBC07714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293182" y="1993414"/>
                  <a:ext cx="139680" cy="398267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EDC008B7-FEBA-4967-B1AD-BC578469229E}"/>
                </a:ext>
              </a:extLst>
            </p:cNvPr>
            <p:cNvGrpSpPr/>
            <p:nvPr/>
          </p:nvGrpSpPr>
          <p:grpSpPr>
            <a:xfrm>
              <a:off x="2678982" y="1983331"/>
              <a:ext cx="6714360" cy="3968280"/>
              <a:chOff x="2678982" y="1983331"/>
              <a:chExt cx="6714360" cy="396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9485CF97-D7E4-4AF5-91A2-99DDB7B2E39D}"/>
                      </a:ext>
                    </a:extLst>
                  </p14:cNvPr>
                  <p14:cNvContentPartPr/>
                  <p14:nvPr/>
                </p14:nvContentPartPr>
                <p14:xfrm>
                  <a:off x="2736222" y="2065771"/>
                  <a:ext cx="221760" cy="388584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9485CF97-D7E4-4AF5-91A2-99DDB7B2E39D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700222" y="2029774"/>
                    <a:ext cx="293400" cy="39574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4856C79F-8916-477A-9E0A-3B15C8F08243}"/>
                      </a:ext>
                    </a:extLst>
                  </p14:cNvPr>
                  <p14:cNvContentPartPr/>
                  <p14:nvPr/>
                </p14:nvContentPartPr>
                <p14:xfrm>
                  <a:off x="2678982" y="2012491"/>
                  <a:ext cx="6702840" cy="11088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4856C79F-8916-477A-9E0A-3B15C8F08243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642982" y="1976491"/>
                    <a:ext cx="6774480" cy="18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2FEB4C3E-5EFB-4D03-BCB9-2F6668DC4BD1}"/>
                      </a:ext>
                    </a:extLst>
                  </p14:cNvPr>
                  <p14:cNvContentPartPr/>
                  <p14:nvPr/>
                </p14:nvContentPartPr>
                <p14:xfrm>
                  <a:off x="3735582" y="2093131"/>
                  <a:ext cx="163800" cy="380916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2FEB4C3E-5EFB-4D03-BCB9-2F6668DC4BD1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3699661" y="2057134"/>
                    <a:ext cx="235283" cy="388079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2C07F32F-9361-43C4-A63C-4E34B53CC9F0}"/>
                      </a:ext>
                    </a:extLst>
                  </p14:cNvPr>
                  <p14:cNvContentPartPr/>
                  <p14:nvPr/>
                </p14:nvContentPartPr>
                <p14:xfrm>
                  <a:off x="4605702" y="2080531"/>
                  <a:ext cx="250560" cy="385056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2C07F32F-9361-43C4-A63C-4E34B53CC9F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4569702" y="2044531"/>
                    <a:ext cx="322200" cy="392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B55A640F-D9DF-4F08-9BC9-2775A0E8DE04}"/>
                      </a:ext>
                    </a:extLst>
                  </p14:cNvPr>
                  <p14:cNvContentPartPr/>
                  <p14:nvPr/>
                </p14:nvContentPartPr>
                <p14:xfrm>
                  <a:off x="5505342" y="2040571"/>
                  <a:ext cx="285840" cy="38415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B55A640F-D9DF-4F08-9BC9-2775A0E8DE04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469342" y="2004571"/>
                    <a:ext cx="357480" cy="391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8C22945A-A7D4-4443-8425-713B7F3E9C3D}"/>
                      </a:ext>
                    </a:extLst>
                  </p14:cNvPr>
                  <p14:cNvContentPartPr/>
                  <p14:nvPr/>
                </p14:nvContentPartPr>
                <p14:xfrm>
                  <a:off x="6400302" y="2027971"/>
                  <a:ext cx="269280" cy="384732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8C22945A-A7D4-4443-8425-713B7F3E9C3D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364350" y="1991968"/>
                    <a:ext cx="340824" cy="39189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407022D7-8422-467C-A23D-9278E0505DA4}"/>
                      </a:ext>
                    </a:extLst>
                  </p14:cNvPr>
                  <p14:cNvContentPartPr/>
                  <p14:nvPr/>
                </p14:nvContentPartPr>
                <p14:xfrm>
                  <a:off x="7349262" y="1983331"/>
                  <a:ext cx="142920" cy="39186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407022D7-8422-467C-A23D-9278E0505DA4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313171" y="1947328"/>
                    <a:ext cx="214741" cy="39902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EFBF061A-EFD3-47B4-8A85-205E20FFA6F2}"/>
                      </a:ext>
                    </a:extLst>
                  </p14:cNvPr>
                  <p14:cNvContentPartPr/>
                  <p14:nvPr/>
                </p14:nvContentPartPr>
                <p14:xfrm>
                  <a:off x="2775462" y="2682451"/>
                  <a:ext cx="6617880" cy="1296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EFBF061A-EFD3-47B4-8A85-205E20FFA6F2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739462" y="2646451"/>
                    <a:ext cx="6689520" cy="20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E6A1429D-7C01-41BF-88AF-FA390D99A0C3}"/>
                      </a:ext>
                    </a:extLst>
                  </p14:cNvPr>
                  <p14:cNvContentPartPr/>
                  <p14:nvPr/>
                </p14:nvContentPartPr>
                <p14:xfrm>
                  <a:off x="2833062" y="3372571"/>
                  <a:ext cx="6530760" cy="12924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E6A1429D-7C01-41BF-88AF-FA390D99A0C3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797062" y="3336571"/>
                    <a:ext cx="6602400" cy="20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2A979CB8-E3B5-4C28-B304-51419F24E331}"/>
                      </a:ext>
                    </a:extLst>
                  </p14:cNvPr>
                  <p14:cNvContentPartPr/>
                  <p14:nvPr/>
                </p14:nvContentPartPr>
                <p14:xfrm>
                  <a:off x="2830182" y="4140811"/>
                  <a:ext cx="6523920" cy="1173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2A979CB8-E3B5-4C28-B304-51419F24E331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2794182" y="4104811"/>
                    <a:ext cx="6595560" cy="18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B148F05A-9503-4735-B27F-FB5A9E4D2C37}"/>
                      </a:ext>
                    </a:extLst>
                  </p14:cNvPr>
                  <p14:cNvContentPartPr/>
                  <p14:nvPr/>
                </p14:nvContentPartPr>
                <p14:xfrm>
                  <a:off x="2917302" y="4718971"/>
                  <a:ext cx="6378120" cy="13428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B148F05A-9503-4735-B27F-FB5A9E4D2C37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2881302" y="4682971"/>
                    <a:ext cx="6449760" cy="205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04122400-050D-4DF3-8B74-B0D9CF841C35}"/>
                      </a:ext>
                    </a:extLst>
                  </p14:cNvPr>
                  <p14:cNvContentPartPr/>
                  <p14:nvPr/>
                </p14:nvContentPartPr>
                <p14:xfrm>
                  <a:off x="2894622" y="5274811"/>
                  <a:ext cx="6497280" cy="1216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04122400-050D-4DF3-8B74-B0D9CF841C35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2858622" y="5238811"/>
                    <a:ext cx="6568920" cy="19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48FB9F8-2CF2-4DB7-A8B8-341D06B2F64F}"/>
                      </a:ext>
                    </a:extLst>
                  </p14:cNvPr>
                  <p14:cNvContentPartPr/>
                  <p14:nvPr/>
                </p14:nvContentPartPr>
                <p14:xfrm>
                  <a:off x="2888862" y="2270251"/>
                  <a:ext cx="6120" cy="57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648FB9F8-2CF2-4DB7-A8B8-341D06B2F64F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2852862" y="2234251"/>
                    <a:ext cx="77760" cy="7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7F8DA336-E3C4-4759-9C80-895CA1977197}"/>
                      </a:ext>
                    </a:extLst>
                  </p14:cNvPr>
                  <p14:cNvContentPartPr/>
                  <p14:nvPr/>
                </p14:nvContentPartPr>
                <p14:xfrm>
                  <a:off x="2861862" y="2220931"/>
                  <a:ext cx="786240" cy="3376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7F8DA336-E3C4-4759-9C80-895CA1977197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2825862" y="2184931"/>
                    <a:ext cx="857880" cy="40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1C19A7A6-A0E1-4E2C-990D-DDD93608C49C}"/>
                      </a:ext>
                    </a:extLst>
                  </p14:cNvPr>
                  <p14:cNvContentPartPr/>
                  <p14:nvPr/>
                </p14:nvContentPartPr>
                <p14:xfrm>
                  <a:off x="2917302" y="2326051"/>
                  <a:ext cx="154080" cy="1605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1C19A7A6-A0E1-4E2C-990D-DDD93608C49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2881302" y="2290051"/>
                    <a:ext cx="22572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3859BCA4-39BB-4218-A43A-39809924B8FA}"/>
                      </a:ext>
                    </a:extLst>
                  </p14:cNvPr>
                  <p14:cNvContentPartPr/>
                  <p14:nvPr/>
                </p14:nvContentPartPr>
                <p14:xfrm>
                  <a:off x="3115662" y="2297611"/>
                  <a:ext cx="75240" cy="1836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3859BCA4-39BB-4218-A43A-39809924B8FA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3079662" y="2261611"/>
                    <a:ext cx="146880" cy="25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40C1FC40-CEF1-4F95-957C-62F9686E942B}"/>
                      </a:ext>
                    </a:extLst>
                  </p14:cNvPr>
                  <p14:cNvContentPartPr/>
                  <p14:nvPr/>
                </p14:nvContentPartPr>
                <p14:xfrm>
                  <a:off x="3208902" y="2331091"/>
                  <a:ext cx="95400" cy="156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40C1FC40-CEF1-4F95-957C-62F9686E942B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3172902" y="2295091"/>
                    <a:ext cx="167040" cy="22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79EF420A-A3E4-4635-ADFC-20E5AA75CB6F}"/>
                      </a:ext>
                    </a:extLst>
                  </p14:cNvPr>
                  <p14:cNvContentPartPr/>
                  <p14:nvPr/>
                </p14:nvContentPartPr>
                <p14:xfrm>
                  <a:off x="3355062" y="2335051"/>
                  <a:ext cx="126360" cy="15048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79EF420A-A3E4-4635-ADFC-20E5AA75CB6F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3319062" y="2298965"/>
                    <a:ext cx="198000" cy="2222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7F84E85-D973-4AD9-BB27-0EAD418A94AD}"/>
                      </a:ext>
                    </a:extLst>
                  </p14:cNvPr>
                  <p14:cNvContentPartPr/>
                  <p14:nvPr/>
                </p14:nvContentPartPr>
                <p14:xfrm>
                  <a:off x="3498702" y="2340811"/>
                  <a:ext cx="70560" cy="12816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7F84E85-D973-4AD9-BB27-0EAD418A94AD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462702" y="2304811"/>
                    <a:ext cx="142200" cy="19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468B4C8D-6FD4-42CE-AF13-931475C5E20A}"/>
                      </a:ext>
                    </a:extLst>
                  </p14:cNvPr>
                  <p14:cNvContentPartPr/>
                  <p14:nvPr/>
                </p14:nvContentPartPr>
                <p14:xfrm>
                  <a:off x="6415422" y="2791531"/>
                  <a:ext cx="178200" cy="4669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468B4C8D-6FD4-42CE-AF13-931475C5E20A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6379422" y="2755559"/>
                    <a:ext cx="249840" cy="538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AC2B514-928C-4D22-A887-CE34C35E57A5}"/>
                      </a:ext>
                    </a:extLst>
                  </p14:cNvPr>
                  <p14:cNvContentPartPr/>
                  <p14:nvPr/>
                </p14:nvContentPartPr>
                <p14:xfrm>
                  <a:off x="6471222" y="2733931"/>
                  <a:ext cx="362160" cy="6076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AC2B514-928C-4D22-A887-CE34C35E57A5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6435222" y="2697952"/>
                    <a:ext cx="433800" cy="67927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3C40667F-6103-4E75-B6C7-92D0EB54A9B8}"/>
                      </a:ext>
                    </a:extLst>
                  </p14:cNvPr>
                  <p14:cNvContentPartPr/>
                  <p14:nvPr/>
                </p14:nvContentPartPr>
                <p14:xfrm>
                  <a:off x="6663822" y="2749771"/>
                  <a:ext cx="310320" cy="54576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3C40667F-6103-4E75-B6C7-92D0EB54A9B8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6627822" y="2713771"/>
                    <a:ext cx="381960" cy="617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0BCC6E54-284E-487A-8CE9-667DF318F7F7}"/>
                      </a:ext>
                    </a:extLst>
                  </p14:cNvPr>
                  <p14:cNvContentPartPr/>
                  <p14:nvPr/>
                </p14:nvContentPartPr>
                <p14:xfrm>
                  <a:off x="6818982" y="2804851"/>
                  <a:ext cx="316440" cy="51300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0BCC6E54-284E-487A-8CE9-667DF318F7F7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6782982" y="2768851"/>
                    <a:ext cx="388080" cy="58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1A29BF83-ECAC-4321-A7C9-FDC8B78E75E2}"/>
                      </a:ext>
                    </a:extLst>
                  </p14:cNvPr>
                  <p14:cNvContentPartPr/>
                  <p14:nvPr/>
                </p14:nvContentPartPr>
                <p14:xfrm>
                  <a:off x="7096902" y="3104011"/>
                  <a:ext cx="114840" cy="1965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1A29BF83-ECAC-4321-A7C9-FDC8B78E75E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060789" y="3068011"/>
                    <a:ext cx="186705" cy="26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8DFF209D-4F3F-4627-B56B-A69F99C8C842}"/>
                      </a:ext>
                    </a:extLst>
                  </p14:cNvPr>
                  <p14:cNvContentPartPr/>
                  <p14:nvPr/>
                </p14:nvContentPartPr>
                <p14:xfrm>
                  <a:off x="7180782" y="3210211"/>
                  <a:ext cx="150120" cy="18648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8DFF209D-4F3F-4627-B56B-A69F99C8C842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7144782" y="3174280"/>
                    <a:ext cx="221760" cy="257982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6BEA23C-D9E2-44FE-AAF5-7DF3BA1193D2}"/>
                </a:ext>
              </a:extLst>
            </p:cNvPr>
            <p:cNvGrpSpPr/>
            <p:nvPr/>
          </p:nvGrpSpPr>
          <p:grpSpPr>
            <a:xfrm>
              <a:off x="3840781" y="3384683"/>
              <a:ext cx="876960" cy="705960"/>
              <a:chOff x="3840781" y="3384683"/>
              <a:chExt cx="876960" cy="705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" name="Ink 5">
                    <a:extLst>
                      <a:ext uri="{FF2B5EF4-FFF2-40B4-BE49-F238E27FC236}">
                        <a16:creationId xmlns:a16="http://schemas.microsoft.com/office/drawing/2014/main" id="{D1916B46-5E20-49E2-84C0-BAA1A3ECBB3C}"/>
                      </a:ext>
                    </a:extLst>
                  </p14:cNvPr>
                  <p14:cNvContentPartPr/>
                  <p14:nvPr/>
                </p14:nvContentPartPr>
                <p14:xfrm>
                  <a:off x="3845461" y="3465323"/>
                  <a:ext cx="146520" cy="318600"/>
                </p14:xfrm>
              </p:contentPart>
            </mc:Choice>
            <mc:Fallback xmlns="">
              <p:pic>
                <p:nvPicPr>
                  <p:cNvPr id="6" name="Ink 5">
                    <a:extLst>
                      <a:ext uri="{FF2B5EF4-FFF2-40B4-BE49-F238E27FC236}">
                        <a16:creationId xmlns:a16="http://schemas.microsoft.com/office/drawing/2014/main" id="{D1916B46-5E20-49E2-84C0-BAA1A3ECBB3C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3809461" y="3429323"/>
                    <a:ext cx="218160" cy="39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B279DBF0-29AE-4449-ACD4-A0A9091D4F42}"/>
                      </a:ext>
                    </a:extLst>
                  </p14:cNvPr>
                  <p14:cNvContentPartPr/>
                  <p14:nvPr/>
                </p14:nvContentPartPr>
                <p14:xfrm>
                  <a:off x="3840781" y="3384683"/>
                  <a:ext cx="460080" cy="66888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B279DBF0-29AE-4449-ACD4-A0A9091D4F42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3804781" y="3349043"/>
                    <a:ext cx="531720" cy="74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7CB0A920-39F3-48E9-810D-F7CAE2EB946D}"/>
                      </a:ext>
                    </a:extLst>
                  </p14:cNvPr>
                  <p14:cNvContentPartPr/>
                  <p14:nvPr/>
                </p14:nvContentPartPr>
                <p14:xfrm>
                  <a:off x="3997741" y="3434723"/>
                  <a:ext cx="439920" cy="62496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7CB0A920-39F3-48E9-810D-F7CAE2EB946D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3961741" y="3398723"/>
                    <a:ext cx="511560" cy="69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8FDDFA16-48AF-4157-85AD-D2BD9615E4A1}"/>
                      </a:ext>
                    </a:extLst>
                  </p14:cNvPr>
                  <p14:cNvContentPartPr/>
                  <p14:nvPr/>
                </p14:nvContentPartPr>
                <p14:xfrm>
                  <a:off x="4142461" y="3577643"/>
                  <a:ext cx="337320" cy="51300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8FDDFA16-48AF-4157-85AD-D2BD9615E4A1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4106461" y="3542003"/>
                    <a:ext cx="408960" cy="58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33105AA2-2916-453D-AE40-DCB15BF687DF}"/>
                      </a:ext>
                    </a:extLst>
                  </p14:cNvPr>
                  <p14:cNvContentPartPr/>
                  <p14:nvPr/>
                </p14:nvContentPartPr>
                <p14:xfrm>
                  <a:off x="4382941" y="3628763"/>
                  <a:ext cx="246600" cy="45108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33105AA2-2916-453D-AE40-DCB15BF687DF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4347301" y="3592763"/>
                    <a:ext cx="318240" cy="52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5B678F97-F7A4-409C-B119-1FFDE24B2A4B}"/>
                      </a:ext>
                    </a:extLst>
                  </p14:cNvPr>
                  <p14:cNvContentPartPr/>
                  <p14:nvPr/>
                </p14:nvContentPartPr>
                <p14:xfrm>
                  <a:off x="4583101" y="3824963"/>
                  <a:ext cx="134640" cy="2091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5B678F97-F7A4-409C-B119-1FFDE24B2A4B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4547461" y="3788963"/>
                    <a:ext cx="206280" cy="280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E074173-9FD4-4FFA-8E34-572669EBBBD1}"/>
                </a:ext>
              </a:extLst>
            </p:cNvPr>
            <p:cNvGrpSpPr/>
            <p:nvPr/>
          </p:nvGrpSpPr>
          <p:grpSpPr>
            <a:xfrm>
              <a:off x="6553741" y="4195043"/>
              <a:ext cx="844200" cy="541080"/>
              <a:chOff x="6553741" y="4195043"/>
              <a:chExt cx="844200" cy="54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C953DA5C-3A42-48D7-9DDF-392AE809A9FF}"/>
                      </a:ext>
                    </a:extLst>
                  </p14:cNvPr>
                  <p14:cNvContentPartPr/>
                  <p14:nvPr/>
                </p14:nvContentPartPr>
                <p14:xfrm>
                  <a:off x="6553741" y="4203323"/>
                  <a:ext cx="205200" cy="31536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C953DA5C-3A42-48D7-9DDF-392AE809A9FF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6518101" y="4167323"/>
                    <a:ext cx="276840" cy="387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69AFA103-3B4C-4C1B-B3A2-B2D27D96210D}"/>
                      </a:ext>
                    </a:extLst>
                  </p14:cNvPr>
                  <p14:cNvContentPartPr/>
                  <p14:nvPr/>
                </p14:nvContentPartPr>
                <p14:xfrm>
                  <a:off x="6594781" y="4232123"/>
                  <a:ext cx="332640" cy="45504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69AFA103-3B4C-4C1B-B3A2-B2D27D96210D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6559141" y="4196483"/>
                    <a:ext cx="404280" cy="526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04EBA99B-996E-490D-B4A8-19E32DC1BEF1}"/>
                      </a:ext>
                    </a:extLst>
                  </p14:cNvPr>
                  <p14:cNvContentPartPr/>
                  <p14:nvPr/>
                </p14:nvContentPartPr>
                <p14:xfrm>
                  <a:off x="7315141" y="4522643"/>
                  <a:ext cx="82800" cy="1317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04EBA99B-996E-490D-B4A8-19E32DC1BEF1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7279141" y="4487003"/>
                    <a:ext cx="154440" cy="20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2936702-C96F-4FA2-9790-17F4E57DD911}"/>
                      </a:ext>
                    </a:extLst>
                  </p14:cNvPr>
                  <p14:cNvContentPartPr/>
                  <p14:nvPr/>
                </p14:nvContentPartPr>
                <p14:xfrm>
                  <a:off x="6752821" y="4214123"/>
                  <a:ext cx="342000" cy="50688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2936702-C96F-4FA2-9790-17F4E57DD911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6717181" y="4178123"/>
                    <a:ext cx="413640" cy="57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86AF6E22-E0AA-4D33-BCE1-5E8EF8EB0BA8}"/>
                      </a:ext>
                    </a:extLst>
                  </p14:cNvPr>
                  <p14:cNvContentPartPr/>
                  <p14:nvPr/>
                </p14:nvContentPartPr>
                <p14:xfrm>
                  <a:off x="6907261" y="4195043"/>
                  <a:ext cx="335160" cy="5410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86AF6E22-E0AA-4D33-BCE1-5E8EF8EB0BA8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6871261" y="4159043"/>
                    <a:ext cx="406800" cy="61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E7E3103F-DCDD-4D33-B408-DA6EA4CF3ED5}"/>
                      </a:ext>
                    </a:extLst>
                  </p14:cNvPr>
                  <p14:cNvContentPartPr/>
                  <p14:nvPr/>
                </p14:nvContentPartPr>
                <p14:xfrm>
                  <a:off x="7105261" y="4364603"/>
                  <a:ext cx="225360" cy="36324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E7E3103F-DCDD-4D33-B408-DA6EA4CF3ED5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7069261" y="4328963"/>
                    <a:ext cx="297000" cy="4348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8751B18-9E69-4A56-A533-B2B83FCE1A2A}"/>
                  </a:ext>
                </a:extLst>
              </p14:cNvPr>
              <p14:cNvContentPartPr/>
              <p14:nvPr/>
            </p14:nvContentPartPr>
            <p14:xfrm>
              <a:off x="3231301" y="2982563"/>
              <a:ext cx="143280" cy="234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8751B18-9E69-4A56-A533-B2B83FCE1A2A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3195661" y="2946563"/>
                <a:ext cx="214920" cy="30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58A58B4-CD53-47C7-BBF3-DE2BB5CCB5B9}"/>
                  </a:ext>
                </a:extLst>
              </p14:cNvPr>
              <p14:cNvContentPartPr/>
              <p14:nvPr/>
            </p14:nvContentPartPr>
            <p14:xfrm>
              <a:off x="3254701" y="3599963"/>
              <a:ext cx="193680" cy="37404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58A58B4-CD53-47C7-BBF3-DE2BB5CCB5B9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3219061" y="3564323"/>
                <a:ext cx="265320" cy="44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8868BC1-DA47-4AC4-BDB6-E981589208A0}"/>
                  </a:ext>
                </a:extLst>
              </p14:cNvPr>
              <p14:cNvContentPartPr/>
              <p14:nvPr/>
            </p14:nvContentPartPr>
            <p14:xfrm>
              <a:off x="3317341" y="4439123"/>
              <a:ext cx="187920" cy="225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8868BC1-DA47-4AC4-BDB6-E981589208A0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281701" y="4403123"/>
                <a:ext cx="25956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A79A6EC5-D2F2-46F3-99CC-6EDEA2AD39AB}"/>
                  </a:ext>
                </a:extLst>
              </p14:cNvPr>
              <p14:cNvContentPartPr/>
              <p14:nvPr/>
            </p14:nvContentPartPr>
            <p14:xfrm>
              <a:off x="3354061" y="4960763"/>
              <a:ext cx="136440" cy="2336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A79A6EC5-D2F2-46F3-99CC-6EDEA2AD39AB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3318061" y="4925123"/>
                <a:ext cx="208080" cy="30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564B39F7-2CE6-4895-B8EA-79B204FB8D96}"/>
              </a:ext>
            </a:extLst>
          </p:cNvPr>
          <p:cNvGrpSpPr/>
          <p:nvPr/>
        </p:nvGrpSpPr>
        <p:grpSpPr>
          <a:xfrm>
            <a:off x="3291061" y="5461523"/>
            <a:ext cx="208800" cy="362880"/>
            <a:chOff x="3291061" y="5461523"/>
            <a:chExt cx="20880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632442C-66B4-459D-B3E6-D91BA934C203}"/>
                    </a:ext>
                  </a:extLst>
                </p14:cNvPr>
                <p14:cNvContentPartPr/>
                <p14:nvPr/>
              </p14:nvContentPartPr>
              <p14:xfrm>
                <a:off x="3291061" y="5461523"/>
                <a:ext cx="164520" cy="223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632442C-66B4-459D-B3E6-D91BA934C20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255421" y="5425523"/>
                  <a:ext cx="23616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70D649-A9FA-4410-80DD-466C287E0E24}"/>
                    </a:ext>
                  </a:extLst>
                </p14:cNvPr>
                <p14:cNvContentPartPr/>
                <p14:nvPr/>
              </p14:nvContentPartPr>
              <p14:xfrm>
                <a:off x="3415261" y="5549363"/>
                <a:ext cx="10800" cy="275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70D649-A9FA-4410-80DD-466C287E0E2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379261" y="5513723"/>
                  <a:ext cx="8244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913B827-F6DE-44C8-9826-2FD4D992215D}"/>
                    </a:ext>
                  </a:extLst>
                </p14:cNvPr>
                <p14:cNvContentPartPr/>
                <p14:nvPr/>
              </p14:nvContentPartPr>
              <p14:xfrm>
                <a:off x="3440101" y="5676803"/>
                <a:ext cx="59760" cy="64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913B827-F6DE-44C8-9826-2FD4D992215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404101" y="5641163"/>
                  <a:ext cx="131400" cy="7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5E0C0F42-8282-40C2-B90A-07FC7F86E5EB}"/>
                  </a:ext>
                </a:extLst>
              </p14:cNvPr>
              <p14:cNvContentPartPr/>
              <p14:nvPr/>
            </p14:nvContentPartPr>
            <p14:xfrm>
              <a:off x="4170541" y="2331323"/>
              <a:ext cx="159840" cy="18648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5E0C0F42-8282-40C2-B90A-07FC7F86E5EB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4134901" y="2295683"/>
                <a:ext cx="23148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D6DA31CF-D2FA-404E-A88F-94232F37FD85}"/>
                  </a:ext>
                </a:extLst>
              </p14:cNvPr>
              <p14:cNvContentPartPr/>
              <p14:nvPr/>
            </p14:nvContentPartPr>
            <p14:xfrm>
              <a:off x="5126341" y="2310443"/>
              <a:ext cx="40320" cy="2347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D6DA31CF-D2FA-404E-A88F-94232F37FD85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5090701" y="2274443"/>
                <a:ext cx="111960" cy="30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8B6433F-46D1-4C73-89F5-5D3308D81FC6}"/>
                  </a:ext>
                </a:extLst>
              </p14:cNvPr>
              <p14:cNvContentPartPr/>
              <p14:nvPr/>
            </p14:nvContentPartPr>
            <p14:xfrm>
              <a:off x="5949661" y="2294243"/>
              <a:ext cx="250920" cy="162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8B6433F-46D1-4C73-89F5-5D3308D81FC6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914021" y="2258603"/>
                <a:ext cx="32256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070E961D-C9FA-46DD-A6AC-D1051B077931}"/>
                  </a:ext>
                </a:extLst>
              </p14:cNvPr>
              <p14:cNvContentPartPr/>
              <p14:nvPr/>
            </p14:nvContentPartPr>
            <p14:xfrm>
              <a:off x="6721501" y="2274083"/>
              <a:ext cx="137520" cy="2865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070E961D-C9FA-46DD-A6AC-D1051B07793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6685861" y="2238443"/>
                <a:ext cx="209160" cy="35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F0058933-D29F-461B-A735-51E6113A29C6}"/>
              </a:ext>
            </a:extLst>
          </p:cNvPr>
          <p:cNvGrpSpPr/>
          <p:nvPr/>
        </p:nvGrpSpPr>
        <p:grpSpPr>
          <a:xfrm>
            <a:off x="7795741" y="2346443"/>
            <a:ext cx="214920" cy="254880"/>
            <a:chOff x="7795741" y="2346443"/>
            <a:chExt cx="21492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8E1301E2-59E1-42B2-9D5B-9C2906D49E7C}"/>
                    </a:ext>
                  </a:extLst>
                </p14:cNvPr>
                <p14:cNvContentPartPr/>
                <p14:nvPr/>
              </p14:nvContentPartPr>
              <p14:xfrm>
                <a:off x="7795741" y="2355803"/>
                <a:ext cx="214920" cy="1659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8E1301E2-59E1-42B2-9D5B-9C2906D49E7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760101" y="2320163"/>
                  <a:ext cx="28656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62B81CE9-3309-495E-9517-1F6503E345F7}"/>
                    </a:ext>
                  </a:extLst>
                </p14:cNvPr>
                <p14:cNvContentPartPr/>
                <p14:nvPr/>
              </p14:nvContentPartPr>
              <p14:xfrm>
                <a:off x="7855861" y="2346443"/>
                <a:ext cx="91080" cy="254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62B81CE9-3309-495E-9517-1F6503E345F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820221" y="2310443"/>
                  <a:ext cx="162720" cy="32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382B0C2C-85F3-48D1-B784-60F5DB44E54D}"/>
              </a:ext>
            </a:extLst>
          </p:cNvPr>
          <p:cNvGrpSpPr/>
          <p:nvPr/>
        </p:nvGrpSpPr>
        <p:grpSpPr>
          <a:xfrm>
            <a:off x="8653981" y="2312243"/>
            <a:ext cx="371160" cy="272520"/>
            <a:chOff x="8653981" y="2312243"/>
            <a:chExt cx="371160" cy="27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121639D9-0B36-4FBC-B244-BBEE6BF7D33E}"/>
                    </a:ext>
                  </a:extLst>
                </p14:cNvPr>
                <p14:cNvContentPartPr/>
                <p14:nvPr/>
              </p14:nvContentPartPr>
              <p14:xfrm>
                <a:off x="8653981" y="2312243"/>
                <a:ext cx="137160" cy="2725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121639D9-0B36-4FBC-B244-BBEE6BF7D33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617981" y="2276603"/>
                  <a:ext cx="20880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1E3B6F55-09F8-433B-9F8B-18DD9723669F}"/>
                    </a:ext>
                  </a:extLst>
                </p14:cNvPr>
                <p14:cNvContentPartPr/>
                <p14:nvPr/>
              </p14:nvContentPartPr>
              <p14:xfrm>
                <a:off x="8769181" y="2317643"/>
                <a:ext cx="255960" cy="374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1E3B6F55-09F8-433B-9F8B-18DD9723669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733541" y="2282003"/>
                  <a:ext cx="327600" cy="109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031138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816D-68DE-4BFB-B513-65B2A6237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C49CE-FD28-4580-8432-2BBE4F1DF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grid =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selection_grid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next(grid)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    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  <a:b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</a:b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...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ls =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grid.send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22664-7057-4816-AD25-83DE9BEE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59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639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8CA98-286F-4EDB-8724-ED855171F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“Encapsulation”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28157-C8BC-44A1-908C-C5ADE9B53A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	ins =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CellInspecter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ins.i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99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	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ins.set_row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(99)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580976-E349-49B8-A310-D614917A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6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6F1F7B4-8B45-4A33-8E48-2582C7F01C47}"/>
              </a:ext>
            </a:extLst>
          </p:cNvPr>
          <p:cNvGrpSpPr/>
          <p:nvPr/>
        </p:nvGrpSpPr>
        <p:grpSpPr>
          <a:xfrm>
            <a:off x="1748821" y="2330603"/>
            <a:ext cx="2599200" cy="581400"/>
            <a:chOff x="1748821" y="2330603"/>
            <a:chExt cx="2599200" cy="58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BFF5240-8E3D-4A38-9667-585FAC6C2A3E}"/>
                    </a:ext>
                  </a:extLst>
                </p14:cNvPr>
                <p14:cNvContentPartPr/>
                <p14:nvPr/>
              </p14:nvContentPartPr>
              <p14:xfrm>
                <a:off x="1836301" y="2330603"/>
                <a:ext cx="2055240" cy="4881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BFF5240-8E3D-4A38-9667-585FAC6C2A3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00661" y="2294603"/>
                  <a:ext cx="2126880" cy="5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2FB92C3-5A66-4C56-BDE3-B92521A65684}"/>
                    </a:ext>
                  </a:extLst>
                </p14:cNvPr>
                <p14:cNvContentPartPr/>
                <p14:nvPr/>
              </p14:nvContentPartPr>
              <p14:xfrm>
                <a:off x="1748821" y="2387843"/>
                <a:ext cx="2599200" cy="524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2FB92C3-5A66-4C56-BDE3-B92521A6568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712821" y="2351843"/>
                  <a:ext cx="2670840" cy="595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7221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D4D7-B9F4-4F6B-BD0F-3AED9543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Communicate its states back to its caller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CBE011-8DA2-43B3-9651-3A86B4A8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8792" y="6330820"/>
            <a:ext cx="2935008" cy="390655"/>
          </a:xfrm>
        </p:spPr>
        <p:txBody>
          <a:bodyPr/>
          <a:lstStyle/>
          <a:p>
            <a:fld id="{0CD5BF73-6199-E246-BE92-2531C3863BE7}" type="slidenum">
              <a:rPr lang="en-US" smtClean="0"/>
              <a:pPr/>
              <a:t>60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E87A5A2-2B24-461D-9823-114690890FB6}"/>
                  </a:ext>
                </a:extLst>
              </p14:cNvPr>
              <p14:cNvContentPartPr/>
              <p14:nvPr/>
            </p14:nvContentPartPr>
            <p14:xfrm>
              <a:off x="2269137" y="5487561"/>
              <a:ext cx="5434253" cy="78958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E87A5A2-2B24-461D-9823-114690890F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3137" y="5451507"/>
                <a:ext cx="5505894" cy="1507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94D2068-3316-4FA2-94AD-75616C731FB2}"/>
                  </a:ext>
                </a:extLst>
              </p14:cNvPr>
              <p14:cNvContentPartPr/>
              <p14:nvPr/>
            </p14:nvContentPartPr>
            <p14:xfrm>
              <a:off x="7659912" y="2086441"/>
              <a:ext cx="50431" cy="3419918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94D2068-3316-4FA2-94AD-75616C731F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3631" y="2050442"/>
                <a:ext cx="122631" cy="3491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76D4450-645A-4D4C-954D-D39BBC077149}"/>
                  </a:ext>
                </a:extLst>
              </p14:cNvPr>
              <p14:cNvContentPartPr/>
              <p14:nvPr/>
            </p14:nvContentPartPr>
            <p14:xfrm>
              <a:off x="6797333" y="2114834"/>
              <a:ext cx="92147" cy="3444969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76D4450-645A-4D4C-954D-D39BBC07714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61338" y="2078836"/>
                <a:ext cx="163777" cy="3516604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EDC008B7-FEBA-4967-B1AD-BC578469229E}"/>
              </a:ext>
            </a:extLst>
          </p:cNvPr>
          <p:cNvGrpSpPr/>
          <p:nvPr/>
        </p:nvGrpSpPr>
        <p:grpSpPr>
          <a:xfrm>
            <a:off x="2059355" y="2064415"/>
            <a:ext cx="5632354" cy="3495387"/>
            <a:chOff x="2678982" y="1983331"/>
            <a:chExt cx="6714360" cy="39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485CF97-D7E4-4AF5-91A2-99DDB7B2E39D}"/>
                    </a:ext>
                  </a:extLst>
                </p14:cNvPr>
                <p14:cNvContentPartPr/>
                <p14:nvPr/>
              </p14:nvContentPartPr>
              <p14:xfrm>
                <a:off x="2736222" y="2065771"/>
                <a:ext cx="221760" cy="3885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485CF97-D7E4-4AF5-91A2-99DDB7B2E39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93328" y="2024906"/>
                  <a:ext cx="307118" cy="39671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856C79F-8916-477A-9E0A-3B15C8F08243}"/>
                    </a:ext>
                  </a:extLst>
                </p14:cNvPr>
                <p14:cNvContentPartPr/>
                <p14:nvPr/>
              </p14:nvContentPartPr>
              <p14:xfrm>
                <a:off x="2678982" y="2012491"/>
                <a:ext cx="6702840" cy="110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856C79F-8916-477A-9E0A-3B15C8F0824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36067" y="1971576"/>
                  <a:ext cx="6788240" cy="192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FEB4C3E-5EFB-4D03-BCB9-2F6668DC4BD1}"/>
                    </a:ext>
                  </a:extLst>
                </p14:cNvPr>
                <p14:cNvContentPartPr/>
                <p14:nvPr/>
              </p14:nvContentPartPr>
              <p14:xfrm>
                <a:off x="3735582" y="2093131"/>
                <a:ext cx="163800" cy="3809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FEB4C3E-5EFB-4D03-BCB9-2F6668DC4B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92814" y="2052265"/>
                  <a:ext cx="248908" cy="38904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C07F32F-9361-43C4-A63C-4E34B53CC9F0}"/>
                    </a:ext>
                  </a:extLst>
                </p14:cNvPr>
                <p14:cNvContentPartPr/>
                <p14:nvPr/>
              </p14:nvContentPartPr>
              <p14:xfrm>
                <a:off x="4605702" y="2080531"/>
                <a:ext cx="250560" cy="3850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C07F32F-9361-43C4-A63C-4E34B53CC9F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562798" y="2039659"/>
                  <a:ext cx="335939" cy="3931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5A640F-D9DF-4F08-9BC9-2775A0E8DE04}"/>
                    </a:ext>
                  </a:extLst>
                </p14:cNvPr>
                <p14:cNvContentPartPr/>
                <p14:nvPr/>
              </p14:nvContentPartPr>
              <p14:xfrm>
                <a:off x="5505342" y="2040571"/>
                <a:ext cx="285840" cy="3841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5A640F-D9DF-4F08-9BC9-2775A0E8DE0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62423" y="1999699"/>
                  <a:ext cx="371249" cy="3922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C22945A-A7D4-4443-8425-713B7F3E9C3D}"/>
                    </a:ext>
                  </a:extLst>
                </p14:cNvPr>
                <p14:cNvContentPartPr/>
                <p14:nvPr/>
              </p14:nvContentPartPr>
              <p14:xfrm>
                <a:off x="6400302" y="2027971"/>
                <a:ext cx="269280" cy="3847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C22945A-A7D4-4443-8425-713B7F3E9C3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357423" y="1987099"/>
                  <a:ext cx="354609" cy="3928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07022D7-8422-467C-A23D-9278E0505DA4}"/>
                    </a:ext>
                  </a:extLst>
                </p14:cNvPr>
                <p14:cNvContentPartPr/>
                <p14:nvPr/>
              </p14:nvContentPartPr>
              <p14:xfrm>
                <a:off x="7349262" y="1983331"/>
                <a:ext cx="142920" cy="391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07022D7-8422-467C-A23D-9278E0505DA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306214" y="1942457"/>
                  <a:ext cx="228586" cy="39999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FBF061A-EFD3-47B4-8A85-205E20FFA6F2}"/>
                    </a:ext>
                  </a:extLst>
                </p14:cNvPr>
                <p14:cNvContentPartPr/>
                <p14:nvPr/>
              </p14:nvContentPartPr>
              <p14:xfrm>
                <a:off x="2775462" y="2682451"/>
                <a:ext cx="6617880" cy="129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FBF061A-EFD3-47B4-8A85-205E20FFA6F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732547" y="2641568"/>
                  <a:ext cx="6703280" cy="2109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6A1429D-7C01-41BF-88AF-FA390D99A0C3}"/>
                    </a:ext>
                  </a:extLst>
                </p14:cNvPr>
                <p14:cNvContentPartPr/>
                <p14:nvPr/>
              </p14:nvContentPartPr>
              <p14:xfrm>
                <a:off x="2833062" y="3372571"/>
                <a:ext cx="6530760" cy="129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6A1429D-7C01-41BF-88AF-FA390D99A0C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90147" y="3331672"/>
                  <a:ext cx="6616160" cy="2106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A979CB8-E3B5-4C28-B304-51419F24E331}"/>
                    </a:ext>
                  </a:extLst>
                </p14:cNvPr>
                <p14:cNvContentPartPr/>
                <p14:nvPr/>
              </p14:nvContentPartPr>
              <p14:xfrm>
                <a:off x="2830182" y="4140811"/>
                <a:ext cx="6523920" cy="117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A979CB8-E3B5-4C28-B304-51419F24E33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87267" y="4099919"/>
                  <a:ext cx="6609321" cy="1987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148F05A-9503-4735-B27F-FB5A9E4D2C37}"/>
                    </a:ext>
                  </a:extLst>
                </p14:cNvPr>
                <p14:cNvContentPartPr/>
                <p14:nvPr/>
              </p14:nvContentPartPr>
              <p14:xfrm>
                <a:off x="2917302" y="4718971"/>
                <a:ext cx="6378120" cy="134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148F05A-9503-4735-B27F-FB5A9E4D2C3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874386" y="4678156"/>
                  <a:ext cx="6463522" cy="2155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4122400-050D-4DF3-8B74-B0D9CF841C35}"/>
                    </a:ext>
                  </a:extLst>
                </p14:cNvPr>
                <p14:cNvContentPartPr/>
                <p14:nvPr/>
              </p14:nvContentPartPr>
              <p14:xfrm>
                <a:off x="2894622" y="5274811"/>
                <a:ext cx="6497280" cy="121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4122400-050D-4DF3-8B74-B0D9CF841C3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51707" y="5233979"/>
                  <a:ext cx="6582680" cy="2029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48FB9F8-2CF2-4DB7-A8B8-341D06B2F64F}"/>
                    </a:ext>
                  </a:extLst>
                </p14:cNvPr>
                <p14:cNvContentPartPr/>
                <p14:nvPr/>
              </p14:nvContentPartPr>
              <p14:xfrm>
                <a:off x="2888862" y="2270251"/>
                <a:ext cx="6120" cy="5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48FB9F8-2CF2-4DB7-A8B8-341D06B2F64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845148" y="2229108"/>
                  <a:ext cx="93111" cy="876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F8DA336-E3C4-4759-9C80-895CA1977197}"/>
                    </a:ext>
                  </a:extLst>
                </p14:cNvPr>
                <p14:cNvContentPartPr/>
                <p14:nvPr/>
              </p14:nvContentPartPr>
              <p14:xfrm>
                <a:off x="2861862" y="2220931"/>
                <a:ext cx="786240" cy="337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F8DA336-E3C4-4759-9C80-895CA197719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818945" y="2180050"/>
                  <a:ext cx="871645" cy="4190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C19A7A6-A0E1-4E2C-990D-DDD93608C49C}"/>
                    </a:ext>
                  </a:extLst>
                </p14:cNvPr>
                <p14:cNvContentPartPr/>
                <p14:nvPr/>
              </p14:nvContentPartPr>
              <p14:xfrm>
                <a:off x="2917302" y="2326051"/>
                <a:ext cx="154080" cy="160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C19A7A6-A0E1-4E2C-990D-DDD93608C49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874383" y="2285196"/>
                  <a:ext cx="239489" cy="2418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859BCA4-39BB-4218-A43A-39809924B8FA}"/>
                    </a:ext>
                  </a:extLst>
                </p14:cNvPr>
                <p14:cNvContentPartPr/>
                <p14:nvPr/>
              </p14:nvContentPartPr>
              <p14:xfrm>
                <a:off x="3115662" y="2297611"/>
                <a:ext cx="75240" cy="183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859BCA4-39BB-4218-A43A-39809924B8F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072668" y="2256720"/>
                  <a:ext cx="160799" cy="2649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0C1FC40-CEF1-4F95-957C-62F9686E942B}"/>
                    </a:ext>
                  </a:extLst>
                </p14:cNvPr>
                <p14:cNvContentPartPr/>
                <p14:nvPr/>
              </p14:nvContentPartPr>
              <p14:xfrm>
                <a:off x="3208902" y="2331091"/>
                <a:ext cx="95400" cy="156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0C1FC40-CEF1-4F95-957C-62F9686E942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165929" y="2290203"/>
                  <a:ext cx="180916" cy="2379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9EF420A-A3E4-4635-ADFC-20E5AA75CB6F}"/>
                    </a:ext>
                  </a:extLst>
                </p14:cNvPr>
                <p14:cNvContentPartPr/>
                <p14:nvPr/>
              </p14:nvContentPartPr>
              <p14:xfrm>
                <a:off x="3355062" y="2335051"/>
                <a:ext cx="126360" cy="150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9EF420A-A3E4-4635-ADFC-20E5AA75CB6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312228" y="2294048"/>
                  <a:ext cx="211599" cy="2320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7F84E85-D973-4AD9-BB27-0EAD418A94AD}"/>
                    </a:ext>
                  </a:extLst>
                </p14:cNvPr>
                <p14:cNvContentPartPr/>
                <p14:nvPr/>
              </p14:nvContentPartPr>
              <p14:xfrm>
                <a:off x="3498702" y="2340811"/>
                <a:ext cx="70560" cy="128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7F84E85-D973-4AD9-BB27-0EAD418A94A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455938" y="2299996"/>
                  <a:ext cx="155660" cy="20938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4FC5212-80E4-4062-8E40-9E4D3D31078E}"/>
              </a:ext>
            </a:extLst>
          </p:cNvPr>
          <p:cNvSpPr txBox="1"/>
          <p:nvPr/>
        </p:nvSpPr>
        <p:spPr>
          <a:xfrm>
            <a:off x="8128808" y="2739520"/>
            <a:ext cx="3224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yield</a:t>
            </a:r>
            <a:r>
              <a:rPr lang="en-US" sz="2800" dirty="0">
                <a:latin typeface="Cascadia Code" panose="020B0609020000020004" pitchFamily="49" charset="0"/>
                <a:cs typeface="Cascadia Code" panose="020B0609020000020004" pitchFamily="49" charset="0"/>
              </a:rPr>
              <a:t> []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EB6016E-2834-48C2-AE13-E217FFDAE0BB}"/>
                  </a:ext>
                </a:extLst>
              </p14:cNvPr>
              <p14:cNvContentPartPr/>
              <p14:nvPr/>
            </p14:nvContentPartPr>
            <p14:xfrm>
              <a:off x="2553781" y="3045203"/>
              <a:ext cx="154800" cy="207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EB6016E-2834-48C2-AE13-E217FFDAE0B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517865" y="3009140"/>
                <a:ext cx="226274" cy="2791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F898F661-1B5F-4258-BAD5-EBB3C29871D4}"/>
                  </a:ext>
                </a:extLst>
              </p14:cNvPr>
              <p14:cNvContentPartPr/>
              <p14:nvPr/>
            </p14:nvContentPartPr>
            <p14:xfrm>
              <a:off x="2589421" y="3562883"/>
              <a:ext cx="134640" cy="2124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F898F661-1B5F-4258-BAD5-EBB3C29871D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2553421" y="3526883"/>
                <a:ext cx="2062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4469016-F964-4BA5-959B-2430EA177908}"/>
                  </a:ext>
                </a:extLst>
              </p14:cNvPr>
              <p14:cNvContentPartPr/>
              <p14:nvPr/>
            </p14:nvContentPartPr>
            <p14:xfrm>
              <a:off x="2560981" y="4217723"/>
              <a:ext cx="140760" cy="194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4469016-F964-4BA5-959B-2430EA177908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524981" y="4181723"/>
                <a:ext cx="2124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49BE3D1-E165-4DD5-9C64-CD3A312ABD1D}"/>
                  </a:ext>
                </a:extLst>
              </p14:cNvPr>
              <p14:cNvContentPartPr/>
              <p14:nvPr/>
            </p14:nvContentPartPr>
            <p14:xfrm>
              <a:off x="2571421" y="4729283"/>
              <a:ext cx="117360" cy="1980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49BE3D1-E165-4DD5-9C64-CD3A312ABD1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2535421" y="4693217"/>
                <a:ext cx="189000" cy="26977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1B32AD1C-BF48-41AB-B1AD-E8A8C2A6F256}"/>
              </a:ext>
            </a:extLst>
          </p:cNvPr>
          <p:cNvGrpSpPr/>
          <p:nvPr/>
        </p:nvGrpSpPr>
        <p:grpSpPr>
          <a:xfrm>
            <a:off x="2530381" y="5189723"/>
            <a:ext cx="277920" cy="264600"/>
            <a:chOff x="2530381" y="5189723"/>
            <a:chExt cx="277920" cy="26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D399181-35FD-498E-B3FD-258467A8F84F}"/>
                    </a:ext>
                  </a:extLst>
                </p14:cNvPr>
                <p14:cNvContentPartPr/>
                <p14:nvPr/>
              </p14:nvContentPartPr>
              <p14:xfrm>
                <a:off x="2530381" y="5189723"/>
                <a:ext cx="277920" cy="162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D399181-35FD-498E-B3FD-258467A8F84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2494381" y="5153723"/>
                  <a:ext cx="3495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72451B0-3DA9-4F80-A824-072B462116B9}"/>
                    </a:ext>
                  </a:extLst>
                </p14:cNvPr>
                <p14:cNvContentPartPr/>
                <p14:nvPr/>
              </p14:nvContentPartPr>
              <p14:xfrm>
                <a:off x="2699941" y="5209883"/>
                <a:ext cx="16920" cy="244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72451B0-3DA9-4F80-A824-072B462116B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663941" y="5173883"/>
                  <a:ext cx="88560" cy="31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CC3BF4F9-61C7-4194-BE38-4D4339BA1CC1}"/>
                  </a:ext>
                </a:extLst>
              </p14:cNvPr>
              <p14:cNvContentPartPr/>
              <p14:nvPr/>
            </p14:nvContentPartPr>
            <p14:xfrm>
              <a:off x="4078741" y="2388923"/>
              <a:ext cx="20520" cy="2390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CC3BF4F9-61C7-4194-BE38-4D4339BA1CC1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042098" y="2352923"/>
                <a:ext cx="93439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34AE139-3CA3-4F55-A2F1-E266B56525F0}"/>
                  </a:ext>
                </a:extLst>
              </p14:cNvPr>
              <p14:cNvContentPartPr/>
              <p14:nvPr/>
            </p14:nvContentPartPr>
            <p14:xfrm>
              <a:off x="3251101" y="2345003"/>
              <a:ext cx="145080" cy="2066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34AE139-3CA3-4F55-A2F1-E266B56525F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3215101" y="2309003"/>
                <a:ext cx="21672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F0D0FB02-D03F-4639-BA23-D4EDF10A3A50}"/>
                  </a:ext>
                </a:extLst>
              </p14:cNvPr>
              <p14:cNvContentPartPr/>
              <p14:nvPr/>
            </p14:nvContentPartPr>
            <p14:xfrm>
              <a:off x="4760941" y="2314403"/>
              <a:ext cx="174960" cy="1742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F0D0FB02-D03F-4639-BA23-D4EDF10A3A50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724941" y="2278403"/>
                <a:ext cx="246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0ACD7A4-F0F2-44A3-B1E4-94060C36C0F2}"/>
                  </a:ext>
                </a:extLst>
              </p14:cNvPr>
              <p14:cNvContentPartPr/>
              <p14:nvPr/>
            </p14:nvContentPartPr>
            <p14:xfrm>
              <a:off x="5591461" y="2330603"/>
              <a:ext cx="109800" cy="2343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0ACD7A4-F0F2-44A3-B1E4-94060C36C0F2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5555343" y="2294603"/>
                <a:ext cx="181676" cy="30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462812A-E68F-4CCA-85CA-09C93F256544}"/>
              </a:ext>
            </a:extLst>
          </p:cNvPr>
          <p:cNvGrpSpPr/>
          <p:nvPr/>
        </p:nvGrpSpPr>
        <p:grpSpPr>
          <a:xfrm>
            <a:off x="6357901" y="2312243"/>
            <a:ext cx="195840" cy="281880"/>
            <a:chOff x="6357901" y="2312243"/>
            <a:chExt cx="195840" cy="28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C3DD047-8F69-4E96-B13B-C8EFA6AF433B}"/>
                    </a:ext>
                  </a:extLst>
                </p14:cNvPr>
                <p14:cNvContentPartPr/>
                <p14:nvPr/>
              </p14:nvContentPartPr>
              <p14:xfrm>
                <a:off x="6357901" y="2312243"/>
                <a:ext cx="195840" cy="198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C3DD047-8F69-4E96-B13B-C8EFA6AF433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321901" y="2276243"/>
                  <a:ext cx="26748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6B920D1-A2B2-401D-BEC9-78B3B8AEF762}"/>
                    </a:ext>
                  </a:extLst>
                </p14:cNvPr>
                <p14:cNvContentPartPr/>
                <p14:nvPr/>
              </p14:nvContentPartPr>
              <p14:xfrm>
                <a:off x="6445381" y="2348603"/>
                <a:ext cx="43920" cy="245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6B920D1-A2B2-401D-BEC9-78B3B8AEF76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409381" y="2312603"/>
                  <a:ext cx="115560" cy="31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A0FA0F-1C2E-4543-B25F-F7826FF2AA7C}"/>
              </a:ext>
            </a:extLst>
          </p:cNvPr>
          <p:cNvGrpSpPr/>
          <p:nvPr/>
        </p:nvGrpSpPr>
        <p:grpSpPr>
          <a:xfrm>
            <a:off x="7111021" y="2335643"/>
            <a:ext cx="303480" cy="246240"/>
            <a:chOff x="7111021" y="2335643"/>
            <a:chExt cx="303480" cy="24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A5F44B1-2E2A-468F-9108-A893A7BC8399}"/>
                    </a:ext>
                  </a:extLst>
                </p14:cNvPr>
                <p14:cNvContentPartPr/>
                <p14:nvPr/>
              </p14:nvContentPartPr>
              <p14:xfrm>
                <a:off x="7111021" y="2335643"/>
                <a:ext cx="122760" cy="246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A5F44B1-2E2A-468F-9108-A893A7BC8399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075021" y="2299590"/>
                  <a:ext cx="194400" cy="3179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2D171D3-8AFA-4198-9F8D-C433407DDA09}"/>
                    </a:ext>
                  </a:extLst>
                </p14:cNvPr>
                <p14:cNvContentPartPr/>
                <p14:nvPr/>
              </p14:nvContentPartPr>
              <p14:xfrm>
                <a:off x="7234861" y="2353643"/>
                <a:ext cx="179640" cy="15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2D171D3-8AFA-4198-9F8D-C433407DDA0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198789" y="2317643"/>
                  <a:ext cx="251424" cy="86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1503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D4D7-B9F4-4F6B-BD0F-3AED9543A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/>
          <a:lstStyle/>
          <a:p>
            <a:r>
              <a:rPr lang="en-US" dirty="0"/>
              <a:t>Communicate its states back to its caller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CBE011-8DA2-43B3-9651-3A86B4A8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18792" y="6330820"/>
            <a:ext cx="2935008" cy="390655"/>
          </a:xfrm>
        </p:spPr>
        <p:txBody>
          <a:bodyPr/>
          <a:lstStyle/>
          <a:p>
            <a:fld id="{0CD5BF73-6199-E246-BE92-2531C3863BE7}" type="slidenum">
              <a:rPr lang="en-US" smtClean="0"/>
              <a:pPr/>
              <a:t>61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E87A5A2-2B24-461D-9823-114690890FB6}"/>
                  </a:ext>
                </a:extLst>
              </p14:cNvPr>
              <p14:cNvContentPartPr/>
              <p14:nvPr/>
            </p14:nvContentPartPr>
            <p14:xfrm>
              <a:off x="2269137" y="5487561"/>
              <a:ext cx="5434253" cy="78958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E87A5A2-2B24-461D-9823-114690890F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33137" y="5451507"/>
                <a:ext cx="5505894" cy="1507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94D2068-3316-4FA2-94AD-75616C731FB2}"/>
                  </a:ext>
                </a:extLst>
              </p14:cNvPr>
              <p14:cNvContentPartPr/>
              <p14:nvPr/>
            </p14:nvContentPartPr>
            <p14:xfrm>
              <a:off x="7659912" y="2086441"/>
              <a:ext cx="50431" cy="3419918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94D2068-3316-4FA2-94AD-75616C731FB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3631" y="2050442"/>
                <a:ext cx="122631" cy="34915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76D4450-645A-4D4C-954D-D39BBC077149}"/>
                  </a:ext>
                </a:extLst>
              </p14:cNvPr>
              <p14:cNvContentPartPr/>
              <p14:nvPr/>
            </p14:nvContentPartPr>
            <p14:xfrm>
              <a:off x="6797333" y="2114834"/>
              <a:ext cx="92147" cy="3444969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76D4450-645A-4D4C-954D-D39BBC07714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61338" y="2079196"/>
                <a:ext cx="163777" cy="3516604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EDC008B7-FEBA-4967-B1AD-BC578469229E}"/>
              </a:ext>
            </a:extLst>
          </p:cNvPr>
          <p:cNvGrpSpPr/>
          <p:nvPr/>
        </p:nvGrpSpPr>
        <p:grpSpPr>
          <a:xfrm>
            <a:off x="2059355" y="2064415"/>
            <a:ext cx="5632354" cy="3495387"/>
            <a:chOff x="2678982" y="1983331"/>
            <a:chExt cx="6714360" cy="39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485CF97-D7E4-4AF5-91A2-99DDB7B2E39D}"/>
                    </a:ext>
                  </a:extLst>
                </p14:cNvPr>
                <p14:cNvContentPartPr/>
                <p14:nvPr/>
              </p14:nvContentPartPr>
              <p14:xfrm>
                <a:off x="2736222" y="2065771"/>
                <a:ext cx="221760" cy="3885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485CF97-D7E4-4AF5-91A2-99DDB7B2E39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93328" y="2024906"/>
                  <a:ext cx="307118" cy="39671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856C79F-8916-477A-9E0A-3B15C8F08243}"/>
                    </a:ext>
                  </a:extLst>
                </p14:cNvPr>
                <p14:cNvContentPartPr/>
                <p14:nvPr/>
              </p14:nvContentPartPr>
              <p14:xfrm>
                <a:off x="2678982" y="2012491"/>
                <a:ext cx="6702840" cy="110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856C79F-8916-477A-9E0A-3B15C8F0824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636067" y="1971576"/>
                  <a:ext cx="6788240" cy="1923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FEB4C3E-5EFB-4D03-BCB9-2F6668DC4BD1}"/>
                    </a:ext>
                  </a:extLst>
                </p14:cNvPr>
                <p14:cNvContentPartPr/>
                <p14:nvPr/>
              </p14:nvContentPartPr>
              <p14:xfrm>
                <a:off x="3735582" y="2093131"/>
                <a:ext cx="163800" cy="3809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FEB4C3E-5EFB-4D03-BCB9-2F6668DC4BD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692814" y="2052265"/>
                  <a:ext cx="248908" cy="38904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C07F32F-9361-43C4-A63C-4E34B53CC9F0}"/>
                    </a:ext>
                  </a:extLst>
                </p14:cNvPr>
                <p14:cNvContentPartPr/>
                <p14:nvPr/>
              </p14:nvContentPartPr>
              <p14:xfrm>
                <a:off x="4605702" y="2080531"/>
                <a:ext cx="250560" cy="3850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C07F32F-9361-43C4-A63C-4E34B53CC9F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562798" y="2039659"/>
                  <a:ext cx="335939" cy="3931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5A640F-D9DF-4F08-9BC9-2775A0E8DE04}"/>
                    </a:ext>
                  </a:extLst>
                </p14:cNvPr>
                <p14:cNvContentPartPr/>
                <p14:nvPr/>
              </p14:nvContentPartPr>
              <p14:xfrm>
                <a:off x="5505342" y="2040571"/>
                <a:ext cx="285840" cy="3841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5A640F-D9DF-4F08-9BC9-2775A0E8DE0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462423" y="1999699"/>
                  <a:ext cx="371249" cy="39228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C22945A-A7D4-4443-8425-713B7F3E9C3D}"/>
                    </a:ext>
                  </a:extLst>
                </p14:cNvPr>
                <p14:cNvContentPartPr/>
                <p14:nvPr/>
              </p14:nvContentPartPr>
              <p14:xfrm>
                <a:off x="6400302" y="2027971"/>
                <a:ext cx="269280" cy="3847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C22945A-A7D4-4443-8425-713B7F3E9C3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357423" y="1987099"/>
                  <a:ext cx="354609" cy="3928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07022D7-8422-467C-A23D-9278E0505DA4}"/>
                    </a:ext>
                  </a:extLst>
                </p14:cNvPr>
                <p14:cNvContentPartPr/>
                <p14:nvPr/>
              </p14:nvContentPartPr>
              <p14:xfrm>
                <a:off x="7349262" y="1983331"/>
                <a:ext cx="142920" cy="391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07022D7-8422-467C-A23D-9278E0505DA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306214" y="1942457"/>
                  <a:ext cx="228586" cy="399993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FBF061A-EFD3-47B4-8A85-205E20FFA6F2}"/>
                    </a:ext>
                  </a:extLst>
                </p14:cNvPr>
                <p14:cNvContentPartPr/>
                <p14:nvPr/>
              </p14:nvContentPartPr>
              <p14:xfrm>
                <a:off x="2775462" y="2682451"/>
                <a:ext cx="6617880" cy="129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FBF061A-EFD3-47B4-8A85-205E20FFA6F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732547" y="2641568"/>
                  <a:ext cx="6703280" cy="2109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6A1429D-7C01-41BF-88AF-FA390D99A0C3}"/>
                    </a:ext>
                  </a:extLst>
                </p14:cNvPr>
                <p14:cNvContentPartPr/>
                <p14:nvPr/>
              </p14:nvContentPartPr>
              <p14:xfrm>
                <a:off x="2833062" y="3372571"/>
                <a:ext cx="6530760" cy="129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6A1429D-7C01-41BF-88AF-FA390D99A0C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90147" y="3331672"/>
                  <a:ext cx="6616160" cy="2106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A979CB8-E3B5-4C28-B304-51419F24E331}"/>
                    </a:ext>
                  </a:extLst>
                </p14:cNvPr>
                <p14:cNvContentPartPr/>
                <p14:nvPr/>
              </p14:nvContentPartPr>
              <p14:xfrm>
                <a:off x="2830182" y="4140811"/>
                <a:ext cx="6523920" cy="117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A979CB8-E3B5-4C28-B304-51419F24E33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87267" y="4099919"/>
                  <a:ext cx="6609321" cy="1987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148F05A-9503-4735-B27F-FB5A9E4D2C37}"/>
                    </a:ext>
                  </a:extLst>
                </p14:cNvPr>
                <p14:cNvContentPartPr/>
                <p14:nvPr/>
              </p14:nvContentPartPr>
              <p14:xfrm>
                <a:off x="2917302" y="4718971"/>
                <a:ext cx="6378120" cy="134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148F05A-9503-4735-B27F-FB5A9E4D2C37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874386" y="4678156"/>
                  <a:ext cx="6463522" cy="21550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4122400-050D-4DF3-8B74-B0D9CF841C35}"/>
                    </a:ext>
                  </a:extLst>
                </p14:cNvPr>
                <p14:cNvContentPartPr/>
                <p14:nvPr/>
              </p14:nvContentPartPr>
              <p14:xfrm>
                <a:off x="2894622" y="5274811"/>
                <a:ext cx="6497280" cy="121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4122400-050D-4DF3-8B74-B0D9CF841C3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51707" y="5233979"/>
                  <a:ext cx="6582680" cy="2029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48FB9F8-2CF2-4DB7-A8B8-341D06B2F64F}"/>
                    </a:ext>
                  </a:extLst>
                </p14:cNvPr>
                <p14:cNvContentPartPr/>
                <p14:nvPr/>
              </p14:nvContentPartPr>
              <p14:xfrm>
                <a:off x="2888862" y="2270251"/>
                <a:ext cx="6120" cy="5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48FB9F8-2CF2-4DB7-A8B8-341D06B2F64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845148" y="2229108"/>
                  <a:ext cx="93111" cy="876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F8DA336-E3C4-4759-9C80-895CA1977197}"/>
                    </a:ext>
                  </a:extLst>
                </p14:cNvPr>
                <p14:cNvContentPartPr/>
                <p14:nvPr/>
              </p14:nvContentPartPr>
              <p14:xfrm>
                <a:off x="2861862" y="2220931"/>
                <a:ext cx="786240" cy="337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F8DA336-E3C4-4759-9C80-895CA197719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818945" y="2180050"/>
                  <a:ext cx="871645" cy="4190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C19A7A6-A0E1-4E2C-990D-DDD93608C49C}"/>
                    </a:ext>
                  </a:extLst>
                </p14:cNvPr>
                <p14:cNvContentPartPr/>
                <p14:nvPr/>
              </p14:nvContentPartPr>
              <p14:xfrm>
                <a:off x="2917302" y="2326051"/>
                <a:ext cx="154080" cy="160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C19A7A6-A0E1-4E2C-990D-DDD93608C49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874383" y="2285196"/>
                  <a:ext cx="239489" cy="2418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859BCA4-39BB-4218-A43A-39809924B8FA}"/>
                    </a:ext>
                  </a:extLst>
                </p14:cNvPr>
                <p14:cNvContentPartPr/>
                <p14:nvPr/>
              </p14:nvContentPartPr>
              <p14:xfrm>
                <a:off x="3115662" y="2297611"/>
                <a:ext cx="75240" cy="183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859BCA4-39BB-4218-A43A-39809924B8F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072668" y="2256720"/>
                  <a:ext cx="160799" cy="26497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0C1FC40-CEF1-4F95-957C-62F9686E942B}"/>
                    </a:ext>
                  </a:extLst>
                </p14:cNvPr>
                <p14:cNvContentPartPr/>
                <p14:nvPr/>
              </p14:nvContentPartPr>
              <p14:xfrm>
                <a:off x="3208902" y="2331091"/>
                <a:ext cx="95400" cy="156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0C1FC40-CEF1-4F95-957C-62F9686E942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165929" y="2290203"/>
                  <a:ext cx="180916" cy="2379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9EF420A-A3E4-4635-ADFC-20E5AA75CB6F}"/>
                    </a:ext>
                  </a:extLst>
                </p14:cNvPr>
                <p14:cNvContentPartPr/>
                <p14:nvPr/>
              </p14:nvContentPartPr>
              <p14:xfrm>
                <a:off x="3355062" y="2335051"/>
                <a:ext cx="126360" cy="150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9EF420A-A3E4-4635-ADFC-20E5AA75CB6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312228" y="2294048"/>
                  <a:ext cx="211599" cy="2320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7F84E85-D973-4AD9-BB27-0EAD418A94AD}"/>
                    </a:ext>
                  </a:extLst>
                </p14:cNvPr>
                <p14:cNvContentPartPr/>
                <p14:nvPr/>
              </p14:nvContentPartPr>
              <p14:xfrm>
                <a:off x="3498702" y="2340811"/>
                <a:ext cx="70560" cy="128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7F84E85-D973-4AD9-BB27-0EAD418A94AD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455938" y="2299996"/>
                  <a:ext cx="155660" cy="209382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6BEA23C-D9E2-44FE-AAF5-7DF3BA1193D2}"/>
              </a:ext>
            </a:extLst>
          </p:cNvPr>
          <p:cNvGrpSpPr/>
          <p:nvPr/>
        </p:nvGrpSpPr>
        <p:grpSpPr>
          <a:xfrm>
            <a:off x="3050848" y="3352481"/>
            <a:ext cx="735639" cy="621832"/>
            <a:chOff x="3840781" y="3384683"/>
            <a:chExt cx="876960" cy="70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1916B46-5E20-49E2-84C0-BAA1A3ECBB3C}"/>
                    </a:ext>
                  </a:extLst>
                </p14:cNvPr>
                <p14:cNvContentPartPr/>
                <p14:nvPr/>
              </p14:nvContentPartPr>
              <p14:xfrm>
                <a:off x="3845461" y="3465323"/>
                <a:ext cx="146520" cy="318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1916B46-5E20-49E2-84C0-BAA1A3ECBB3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802619" y="3424477"/>
                  <a:ext cx="231776" cy="3998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279DBF0-29AE-4449-ACD4-A0A9091D4F42}"/>
                    </a:ext>
                  </a:extLst>
                </p14:cNvPr>
                <p14:cNvContentPartPr/>
                <p14:nvPr/>
              </p14:nvContentPartPr>
              <p14:xfrm>
                <a:off x="3840781" y="3384683"/>
                <a:ext cx="460080" cy="668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279DBF0-29AE-4449-ACD4-A0A9091D4F4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797863" y="3343823"/>
                  <a:ext cx="545487" cy="75019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CB0A920-39F3-48E9-810D-F7CAE2EB946D}"/>
                    </a:ext>
                  </a:extLst>
                </p14:cNvPr>
                <p14:cNvContentPartPr/>
                <p14:nvPr/>
              </p14:nvContentPartPr>
              <p14:xfrm>
                <a:off x="3997741" y="3434723"/>
                <a:ext cx="439920" cy="624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CB0A920-39F3-48E9-810D-F7CAE2EB946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954822" y="3393849"/>
                  <a:ext cx="525329" cy="7062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FDDFA16-48AF-4157-85AD-D2BD9615E4A1}"/>
                    </a:ext>
                  </a:extLst>
                </p14:cNvPr>
                <p14:cNvContentPartPr/>
                <p14:nvPr/>
              </p14:nvContentPartPr>
              <p14:xfrm>
                <a:off x="4142461" y="3577643"/>
                <a:ext cx="337320" cy="5130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FDDFA16-48AF-4157-85AD-D2BD9615E4A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099600" y="3536767"/>
                  <a:ext cx="422614" cy="594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33105AA2-2916-453D-AE40-DCB15BF687DF}"/>
                    </a:ext>
                  </a:extLst>
                </p14:cNvPr>
                <p14:cNvContentPartPr/>
                <p14:nvPr/>
              </p14:nvContentPartPr>
              <p14:xfrm>
                <a:off x="4382941" y="3628763"/>
                <a:ext cx="246600" cy="451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33105AA2-2916-453D-AE40-DCB15BF687D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339979" y="3587941"/>
                  <a:ext cx="332094" cy="5323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B678F97-F7A4-409C-B119-1FFDE24B2A4B}"/>
                    </a:ext>
                  </a:extLst>
                </p14:cNvPr>
                <p14:cNvContentPartPr/>
                <p14:nvPr/>
              </p14:nvContentPartPr>
              <p14:xfrm>
                <a:off x="4583101" y="3824963"/>
                <a:ext cx="134640" cy="2091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B678F97-F7A4-409C-B119-1FFDE24B2A4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540222" y="3784191"/>
                  <a:ext cx="219969" cy="290296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074173-9FD4-4FFA-8E34-572669EBBBD1}"/>
              </a:ext>
            </a:extLst>
          </p:cNvPr>
          <p:cNvGrpSpPr/>
          <p:nvPr/>
        </p:nvGrpSpPr>
        <p:grpSpPr>
          <a:xfrm>
            <a:off x="5308279" y="4029047"/>
            <a:ext cx="708159" cy="476601"/>
            <a:chOff x="6553741" y="4195043"/>
            <a:chExt cx="844200" cy="54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953DA5C-3A42-48D7-9DDF-392AE809A9FF}"/>
                    </a:ext>
                  </a:extLst>
                </p14:cNvPr>
                <p14:cNvContentPartPr/>
                <p14:nvPr/>
              </p14:nvContentPartPr>
              <p14:xfrm>
                <a:off x="6553741" y="4203323"/>
                <a:ext cx="205200" cy="315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953DA5C-3A42-48D7-9DDF-392AE809A9F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510812" y="4162934"/>
                  <a:ext cx="290628" cy="3965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9AFA103-3B4C-4C1B-B3A2-B2D27D96210D}"/>
                    </a:ext>
                  </a:extLst>
                </p14:cNvPr>
                <p14:cNvContentPartPr/>
                <p14:nvPr/>
              </p14:nvContentPartPr>
              <p14:xfrm>
                <a:off x="6594781" y="4232123"/>
                <a:ext cx="332640" cy="455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9AFA103-3B4C-4C1B-B3A2-B2D27D96210D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551860" y="4191239"/>
                  <a:ext cx="418053" cy="5363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4EBA99B-996E-490D-B4A8-19E32DC1BEF1}"/>
                    </a:ext>
                  </a:extLst>
                </p14:cNvPr>
                <p14:cNvContentPartPr/>
                <p14:nvPr/>
              </p14:nvContentPartPr>
              <p14:xfrm>
                <a:off x="7315141" y="4522643"/>
                <a:ext cx="82800" cy="1317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4EBA99B-996E-490D-B4A8-19E32DC1BEF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272239" y="4481850"/>
                  <a:ext cx="168174" cy="2129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2936702-C96F-4FA2-9790-17F4E57DD911}"/>
                    </a:ext>
                  </a:extLst>
                </p14:cNvPr>
                <p14:cNvContentPartPr/>
                <p14:nvPr/>
              </p14:nvContentPartPr>
              <p14:xfrm>
                <a:off x="6752821" y="4214123"/>
                <a:ext cx="342000" cy="506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2936702-C96F-4FA2-9790-17F4E57DD91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709910" y="4173279"/>
                  <a:ext cx="427393" cy="5881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6AF6E22-E0AA-4D33-BCE1-5E8EF8EB0BA8}"/>
                    </a:ext>
                  </a:extLst>
                </p14:cNvPr>
                <p14:cNvContentPartPr/>
                <p14:nvPr/>
              </p14:nvContentPartPr>
              <p14:xfrm>
                <a:off x="6907261" y="4195043"/>
                <a:ext cx="335160" cy="5410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6AF6E22-E0AA-4D33-BCE1-5E8EF8EB0BA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864347" y="4154207"/>
                  <a:ext cx="420559" cy="62234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7E3103F-DCDD-4D33-B408-DA6EA4CF3ED5}"/>
                    </a:ext>
                  </a:extLst>
                </p14:cNvPr>
                <p14:cNvContentPartPr/>
                <p14:nvPr/>
              </p14:nvContentPartPr>
              <p14:xfrm>
                <a:off x="7105261" y="4364603"/>
                <a:ext cx="225360" cy="363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7E3103F-DCDD-4D33-B408-DA6EA4CF3ED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062417" y="4323698"/>
                  <a:ext cx="310620" cy="44464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4FC5212-80E4-4062-8E40-9E4D3D31078E}"/>
              </a:ext>
            </a:extLst>
          </p:cNvPr>
          <p:cNvSpPr txBox="1"/>
          <p:nvPr/>
        </p:nvSpPr>
        <p:spPr>
          <a:xfrm>
            <a:off x="8128808" y="2739520"/>
            <a:ext cx="3224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  <a:cs typeface="Cascadia Code" panose="020B0609020000020004" pitchFamily="49" charset="0"/>
              </a:rPr>
              <a:t>yield</a:t>
            </a:r>
            <a:r>
              <a:rPr lang="en-US" sz="2800" dirty="0">
                <a:latin typeface="Cascadia Code" panose="020B0609020000020004" pitchFamily="49" charset="0"/>
                <a:cs typeface="Cascadia Code" panose="020B0609020000020004" pitchFamily="49" charset="0"/>
              </a:rPr>
              <a:t> [(1, 0),</a:t>
            </a:r>
          </a:p>
          <a:p>
            <a:r>
              <a:rPr lang="en-US" sz="28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(0, 3),</a:t>
            </a:r>
          </a:p>
          <a:p>
            <a:r>
              <a:rPr lang="en-US" sz="2800" dirty="0">
                <a:latin typeface="Cascadia Code" panose="020B0609020000020004" pitchFamily="49" charset="0"/>
                <a:cs typeface="Cascadia Code" panose="020B0609020000020004" pitchFamily="49" charset="0"/>
              </a:rPr>
              <a:t>       (2, 3)]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0EB6016E-2834-48C2-AE13-E217FFDAE0BB}"/>
                  </a:ext>
                </a:extLst>
              </p14:cNvPr>
              <p14:cNvContentPartPr/>
              <p14:nvPr/>
            </p14:nvContentPartPr>
            <p14:xfrm>
              <a:off x="2553781" y="3045203"/>
              <a:ext cx="154800" cy="2073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0EB6016E-2834-48C2-AE13-E217FFDAE0BB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2517781" y="3009563"/>
                <a:ext cx="22644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F898F661-1B5F-4258-BAD5-EBB3C29871D4}"/>
                  </a:ext>
                </a:extLst>
              </p14:cNvPr>
              <p14:cNvContentPartPr/>
              <p14:nvPr/>
            </p14:nvContentPartPr>
            <p14:xfrm>
              <a:off x="2589421" y="3562883"/>
              <a:ext cx="134640" cy="2124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F898F661-1B5F-4258-BAD5-EBB3C29871D4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553421" y="3527243"/>
                <a:ext cx="20628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4469016-F964-4BA5-959B-2430EA177908}"/>
                  </a:ext>
                </a:extLst>
              </p14:cNvPr>
              <p14:cNvContentPartPr/>
              <p14:nvPr/>
            </p14:nvContentPartPr>
            <p14:xfrm>
              <a:off x="2560981" y="4217723"/>
              <a:ext cx="140760" cy="19404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4469016-F964-4BA5-959B-2430EA177908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2524981" y="4182083"/>
                <a:ext cx="2124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A49BE3D1-E165-4DD5-9C64-CD3A312ABD1D}"/>
                  </a:ext>
                </a:extLst>
              </p14:cNvPr>
              <p14:cNvContentPartPr/>
              <p14:nvPr/>
            </p14:nvContentPartPr>
            <p14:xfrm>
              <a:off x="2571421" y="4729283"/>
              <a:ext cx="117360" cy="19800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A49BE3D1-E165-4DD5-9C64-CD3A312ABD1D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2535781" y="4693643"/>
                <a:ext cx="189000" cy="26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78" name="Group 77">
            <a:extLst>
              <a:ext uri="{FF2B5EF4-FFF2-40B4-BE49-F238E27FC236}">
                <a16:creationId xmlns:a16="http://schemas.microsoft.com/office/drawing/2014/main" id="{1B32AD1C-BF48-41AB-B1AD-E8A8C2A6F256}"/>
              </a:ext>
            </a:extLst>
          </p:cNvPr>
          <p:cNvGrpSpPr/>
          <p:nvPr/>
        </p:nvGrpSpPr>
        <p:grpSpPr>
          <a:xfrm>
            <a:off x="2530381" y="5189723"/>
            <a:ext cx="277920" cy="264600"/>
            <a:chOff x="2530381" y="5189723"/>
            <a:chExt cx="277920" cy="26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D399181-35FD-498E-B3FD-258467A8F84F}"/>
                    </a:ext>
                  </a:extLst>
                </p14:cNvPr>
                <p14:cNvContentPartPr/>
                <p14:nvPr/>
              </p14:nvContentPartPr>
              <p14:xfrm>
                <a:off x="2530381" y="5189723"/>
                <a:ext cx="277920" cy="162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D399181-35FD-498E-B3FD-258467A8F84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494381" y="5154083"/>
                  <a:ext cx="3495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72451B0-3DA9-4F80-A824-072B462116B9}"/>
                    </a:ext>
                  </a:extLst>
                </p14:cNvPr>
                <p14:cNvContentPartPr/>
                <p14:nvPr/>
              </p14:nvContentPartPr>
              <p14:xfrm>
                <a:off x="2699941" y="5209883"/>
                <a:ext cx="16920" cy="2444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72451B0-3DA9-4F80-A824-072B462116B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663941" y="5174243"/>
                  <a:ext cx="88560" cy="31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CC3BF4F9-61C7-4194-BE38-4D4339BA1CC1}"/>
                  </a:ext>
                </a:extLst>
              </p14:cNvPr>
              <p14:cNvContentPartPr/>
              <p14:nvPr/>
            </p14:nvContentPartPr>
            <p14:xfrm>
              <a:off x="4078741" y="2388923"/>
              <a:ext cx="20520" cy="23904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CC3BF4F9-61C7-4194-BE38-4D4339BA1CC1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4043101" y="2352923"/>
                <a:ext cx="9216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34AE139-3CA3-4F55-A2F1-E266B56525F0}"/>
                  </a:ext>
                </a:extLst>
              </p14:cNvPr>
              <p14:cNvContentPartPr/>
              <p14:nvPr/>
            </p14:nvContentPartPr>
            <p14:xfrm>
              <a:off x="3251101" y="2345003"/>
              <a:ext cx="145080" cy="20664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34AE139-3CA3-4F55-A2F1-E266B56525F0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215101" y="2309003"/>
                <a:ext cx="216720" cy="27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F0D0FB02-D03F-4639-BA23-D4EDF10A3A50}"/>
                  </a:ext>
                </a:extLst>
              </p14:cNvPr>
              <p14:cNvContentPartPr/>
              <p14:nvPr/>
            </p14:nvContentPartPr>
            <p14:xfrm>
              <a:off x="4760941" y="2314403"/>
              <a:ext cx="174960" cy="17424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F0D0FB02-D03F-4639-BA23-D4EDF10A3A50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4725301" y="2278763"/>
                <a:ext cx="24660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40ACD7A4-F0F2-44A3-B1E4-94060C36C0F2}"/>
                  </a:ext>
                </a:extLst>
              </p14:cNvPr>
              <p14:cNvContentPartPr/>
              <p14:nvPr/>
            </p14:nvContentPartPr>
            <p14:xfrm>
              <a:off x="5591461" y="2330603"/>
              <a:ext cx="109800" cy="2343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40ACD7A4-F0F2-44A3-B1E4-94060C36C0F2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5555821" y="2294603"/>
                <a:ext cx="181440" cy="30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1462812A-E68F-4CCA-85CA-09C93F256544}"/>
              </a:ext>
            </a:extLst>
          </p:cNvPr>
          <p:cNvGrpSpPr/>
          <p:nvPr/>
        </p:nvGrpSpPr>
        <p:grpSpPr>
          <a:xfrm>
            <a:off x="6357901" y="2312243"/>
            <a:ext cx="195840" cy="281880"/>
            <a:chOff x="6357901" y="2312243"/>
            <a:chExt cx="195840" cy="28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C3DD047-8F69-4E96-B13B-C8EFA6AF433B}"/>
                    </a:ext>
                  </a:extLst>
                </p14:cNvPr>
                <p14:cNvContentPartPr/>
                <p14:nvPr/>
              </p14:nvContentPartPr>
              <p14:xfrm>
                <a:off x="6357901" y="2312243"/>
                <a:ext cx="195840" cy="1987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C3DD047-8F69-4E96-B13B-C8EFA6AF433B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322261" y="2276603"/>
                  <a:ext cx="26748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6B920D1-A2B2-401D-BEC9-78B3B8AEF762}"/>
                    </a:ext>
                  </a:extLst>
                </p14:cNvPr>
                <p14:cNvContentPartPr/>
                <p14:nvPr/>
              </p14:nvContentPartPr>
              <p14:xfrm>
                <a:off x="6445381" y="2348603"/>
                <a:ext cx="43920" cy="245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6B920D1-A2B2-401D-BEC9-78B3B8AEF762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409381" y="2312603"/>
                  <a:ext cx="115560" cy="31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A0FA0F-1C2E-4543-B25F-F7826FF2AA7C}"/>
              </a:ext>
            </a:extLst>
          </p:cNvPr>
          <p:cNvGrpSpPr/>
          <p:nvPr/>
        </p:nvGrpSpPr>
        <p:grpSpPr>
          <a:xfrm>
            <a:off x="7111021" y="2335643"/>
            <a:ext cx="303480" cy="246240"/>
            <a:chOff x="7111021" y="2335643"/>
            <a:chExt cx="303480" cy="24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A5F44B1-2E2A-468F-9108-A893A7BC8399}"/>
                    </a:ext>
                  </a:extLst>
                </p14:cNvPr>
                <p14:cNvContentPartPr/>
                <p14:nvPr/>
              </p14:nvContentPartPr>
              <p14:xfrm>
                <a:off x="7111021" y="2335643"/>
                <a:ext cx="122760" cy="2462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A5F44B1-2E2A-468F-9108-A893A7BC839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075381" y="2300003"/>
                  <a:ext cx="19440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2D171D3-8AFA-4198-9F8D-C433407DDA09}"/>
                    </a:ext>
                  </a:extLst>
                </p14:cNvPr>
                <p14:cNvContentPartPr/>
                <p14:nvPr/>
              </p14:nvContentPartPr>
              <p14:xfrm>
                <a:off x="7234861" y="2353643"/>
                <a:ext cx="179640" cy="151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2D171D3-8AFA-4198-9F8D-C433407DDA0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198861" y="2318003"/>
                  <a:ext cx="251280" cy="8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10C61F4-F3A9-42C2-A3D8-F39EF787E2DD}"/>
              </a:ext>
            </a:extLst>
          </p:cNvPr>
          <p:cNvGrpSpPr/>
          <p:nvPr/>
        </p:nvGrpSpPr>
        <p:grpSpPr>
          <a:xfrm>
            <a:off x="5253451" y="2767283"/>
            <a:ext cx="679320" cy="575280"/>
            <a:chOff x="5253451" y="2767283"/>
            <a:chExt cx="679320" cy="575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40BF1B0-C918-4BF0-8E1F-658D89968CA3}"/>
                    </a:ext>
                  </a:extLst>
                </p14:cNvPr>
                <p14:cNvContentPartPr/>
                <p14:nvPr/>
              </p14:nvContentPartPr>
              <p14:xfrm>
                <a:off x="5253451" y="2792843"/>
                <a:ext cx="110160" cy="167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40BF1B0-C918-4BF0-8E1F-658D89968CA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5217811" y="2757203"/>
                  <a:ext cx="18180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8C4E3F87-5E6C-4A08-978D-B0489D2E8C3E}"/>
                    </a:ext>
                  </a:extLst>
                </p14:cNvPr>
                <p14:cNvContentPartPr/>
                <p14:nvPr/>
              </p14:nvContentPartPr>
              <p14:xfrm>
                <a:off x="5275051" y="2767283"/>
                <a:ext cx="264240" cy="337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C4E3F87-5E6C-4A08-978D-B0489D2E8C3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5239411" y="2731643"/>
                  <a:ext cx="33588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F22D5DA-78DE-4C16-8062-0FB195DB674B}"/>
                    </a:ext>
                  </a:extLst>
                </p14:cNvPr>
                <p14:cNvContentPartPr/>
                <p14:nvPr/>
              </p14:nvContentPartPr>
              <p14:xfrm>
                <a:off x="5343451" y="2807603"/>
                <a:ext cx="305280" cy="472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F22D5DA-78DE-4C16-8062-0FB195DB674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5307811" y="2771963"/>
                  <a:ext cx="37692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2C39B9B-8830-464B-B070-ACEBD66E88A6}"/>
                    </a:ext>
                  </a:extLst>
                </p14:cNvPr>
                <p14:cNvContentPartPr/>
                <p14:nvPr/>
              </p14:nvContentPartPr>
              <p14:xfrm>
                <a:off x="5483491" y="2842163"/>
                <a:ext cx="271440" cy="445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2C39B9B-8830-464B-B070-ACEBD66E88A6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5447851" y="2806523"/>
                  <a:ext cx="34308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4D8235C-EA74-494E-91CD-E77A727C78BA}"/>
                    </a:ext>
                  </a:extLst>
                </p14:cNvPr>
                <p14:cNvContentPartPr/>
                <p14:nvPr/>
              </p14:nvContentPartPr>
              <p14:xfrm>
                <a:off x="5645131" y="2844683"/>
                <a:ext cx="230040" cy="3805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4D8235C-EA74-494E-91CD-E77A727C78BA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5609131" y="2809043"/>
                  <a:ext cx="30168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177E47E-B6BA-43F7-87CE-E1148734B5AB}"/>
                    </a:ext>
                  </a:extLst>
                </p14:cNvPr>
                <p14:cNvContentPartPr/>
                <p14:nvPr/>
              </p14:nvContentPartPr>
              <p14:xfrm>
                <a:off x="5773291" y="2963483"/>
                <a:ext cx="159480" cy="379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177E47E-B6BA-43F7-87CE-E1148734B5A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5737651" y="2927843"/>
                  <a:ext cx="231120" cy="450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287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DEF1FB-21E8-4046-9940-2319B2F97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create a widget?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D811C3-6EF5-4C8C-B1D6-7770D0D9D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Like creating a window, but group the items in</a:t>
            </a:r>
          </a:p>
          <a:p>
            <a:pPr marL="457200" lvl="1" indent="0">
              <a:buNone/>
            </a:pPr>
            <a:endParaRPr lang="en-US" dirty="0">
              <a:solidFill>
                <a:srgbClr val="6F008A"/>
              </a:solidFill>
              <a:latin typeface="Cascadia Code" panose="020B0609020000020004" pitchFamily="49" charset="0"/>
            </a:endParaRPr>
          </a:p>
          <a:p>
            <a:pPr marL="457200" lvl="1" indent="0">
              <a:buNone/>
            </a:pP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.begin_group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457200" lvl="1" indent="0">
              <a:buNone/>
            </a:pPr>
            <a:r>
              <a:rPr lang="en-US" dirty="0">
                <a:solidFill>
                  <a:srgbClr val="008000"/>
                </a:solidFill>
                <a:latin typeface="Cascadia Code" panose="020B0609020000020004" pitchFamily="49" charset="0"/>
              </a:rPr>
              <a:t># ...</a:t>
            </a:r>
            <a:endParaRPr lang="en-US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457200" lvl="1" indent="0">
              <a:buNone/>
            </a:pP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.end_group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r>
              <a:rPr lang="en-US" dirty="0"/>
              <a:t>Items in this region have their</a:t>
            </a:r>
            <a:br>
              <a:rPr lang="en-US" dirty="0"/>
            </a:br>
            <a:r>
              <a:rPr lang="en-US" dirty="0"/>
              <a:t>horizontal positions locked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136DBF-F8CE-4D52-8E20-07E434217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62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3884DDD-B737-4895-8351-EA122354310B}"/>
              </a:ext>
            </a:extLst>
          </p:cNvPr>
          <p:cNvGrpSpPr/>
          <p:nvPr/>
        </p:nvGrpSpPr>
        <p:grpSpPr>
          <a:xfrm>
            <a:off x="8013430" y="4485878"/>
            <a:ext cx="1068120" cy="538200"/>
            <a:chOff x="10133941" y="2593403"/>
            <a:chExt cx="1068120" cy="53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4DF5E49-8EFC-4890-B0D3-76203ACDF4F0}"/>
                    </a:ext>
                  </a:extLst>
                </p14:cNvPr>
                <p14:cNvContentPartPr/>
                <p14:nvPr/>
              </p14:nvContentPartPr>
              <p14:xfrm>
                <a:off x="10407181" y="2602763"/>
                <a:ext cx="16920" cy="1987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4DF5E49-8EFC-4890-B0D3-76203ACDF4F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0371541" y="2567123"/>
                  <a:ext cx="885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EAA8146-6427-40D5-A3F5-D8B76D8D2A3D}"/>
                    </a:ext>
                  </a:extLst>
                </p14:cNvPr>
                <p14:cNvContentPartPr/>
                <p14:nvPr/>
              </p14:nvContentPartPr>
              <p14:xfrm>
                <a:off x="10521661" y="2593403"/>
                <a:ext cx="151560" cy="2498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EAA8146-6427-40D5-A3F5-D8B76D8D2A3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486021" y="2557403"/>
                  <a:ext cx="22320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00D481A-5270-4FFB-9979-EE3314523893}"/>
                    </a:ext>
                  </a:extLst>
                </p14:cNvPr>
                <p14:cNvContentPartPr/>
                <p14:nvPr/>
              </p14:nvContentPartPr>
              <p14:xfrm>
                <a:off x="10133941" y="2605283"/>
                <a:ext cx="43920" cy="373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00D481A-5270-4FFB-9979-EE331452389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98301" y="2569283"/>
                  <a:ext cx="11556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339A7088-EAFE-4432-8E31-E4D16CEAEA2D}"/>
                    </a:ext>
                  </a:extLst>
                </p14:cNvPr>
                <p14:cNvContentPartPr/>
                <p14:nvPr/>
              </p14:nvContentPartPr>
              <p14:xfrm>
                <a:off x="10205941" y="3067523"/>
                <a:ext cx="15840" cy="597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339A7088-EAFE-4432-8E31-E4D16CEAEA2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169941" y="3031883"/>
                  <a:ext cx="8748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4165A81-E183-42F2-ACA4-746952C5EEAA}"/>
                    </a:ext>
                  </a:extLst>
                </p14:cNvPr>
                <p14:cNvContentPartPr/>
                <p14:nvPr/>
              </p14:nvContentPartPr>
              <p14:xfrm>
                <a:off x="10230781" y="3078323"/>
                <a:ext cx="376200" cy="532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4165A81-E183-42F2-ACA4-746952C5EEA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194781" y="3042323"/>
                  <a:ext cx="4478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F7751C1-ED92-4EE7-9639-08152FE02454}"/>
                    </a:ext>
                  </a:extLst>
                </p14:cNvPr>
                <p14:cNvContentPartPr/>
                <p14:nvPr/>
              </p14:nvContentPartPr>
              <p14:xfrm>
                <a:off x="10838821" y="3061043"/>
                <a:ext cx="363240" cy="108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F7751C1-ED92-4EE7-9639-08152FE0245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02821" y="3025403"/>
                  <a:ext cx="434880" cy="8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3E231B9-70EB-4D94-87B4-1B2004E2F2BA}"/>
              </a:ext>
            </a:extLst>
          </p:cNvPr>
          <p:cNvGrpSpPr/>
          <p:nvPr/>
        </p:nvGrpSpPr>
        <p:grpSpPr>
          <a:xfrm>
            <a:off x="9549190" y="3515318"/>
            <a:ext cx="29520" cy="863640"/>
            <a:chOff x="11669701" y="1622843"/>
            <a:chExt cx="29520" cy="863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394C662-F844-4B8B-A8D7-A44DFED43E29}"/>
                    </a:ext>
                  </a:extLst>
                </p14:cNvPr>
                <p14:cNvContentPartPr/>
                <p14:nvPr/>
              </p14:nvContentPartPr>
              <p14:xfrm>
                <a:off x="11681581" y="1622843"/>
                <a:ext cx="1440" cy="19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394C662-F844-4B8B-A8D7-A44DFED43E2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645581" y="1587203"/>
                  <a:ext cx="730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9C7953E-0E66-43F9-B283-4C71D477ADD0}"/>
                    </a:ext>
                  </a:extLst>
                </p14:cNvPr>
                <p14:cNvContentPartPr/>
                <p14:nvPr/>
              </p14:nvContentPartPr>
              <p14:xfrm>
                <a:off x="11675461" y="1696283"/>
                <a:ext cx="23760" cy="304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9C7953E-0E66-43F9-B283-4C71D477ADD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1639821" y="1660283"/>
                  <a:ext cx="9540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50B84CC-97B7-44C2-B325-523A6AB6BB60}"/>
                    </a:ext>
                  </a:extLst>
                </p14:cNvPr>
                <p14:cNvContentPartPr/>
                <p14:nvPr/>
              </p14:nvContentPartPr>
              <p14:xfrm>
                <a:off x="11669701" y="2101283"/>
                <a:ext cx="22320" cy="385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50B84CC-97B7-44C2-B325-523A6AB6BB6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633701" y="2065643"/>
                  <a:ext cx="93960" cy="456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5198B65-7BD8-49F5-B484-C711AA8544F1}"/>
                  </a:ext>
                </a:extLst>
              </p14:cNvPr>
              <p14:cNvContentPartPr/>
              <p14:nvPr/>
            </p14:nvContentPartPr>
            <p14:xfrm>
              <a:off x="9566830" y="4486958"/>
              <a:ext cx="5040" cy="6408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5198B65-7BD8-49F5-B484-C711AA8544F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530830" y="4451318"/>
                <a:ext cx="76680" cy="13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BF920D14-E98E-4ED9-B32E-647BA6BCD271}"/>
              </a:ext>
            </a:extLst>
          </p:cNvPr>
          <p:cNvGrpSpPr/>
          <p:nvPr/>
        </p:nvGrpSpPr>
        <p:grpSpPr>
          <a:xfrm>
            <a:off x="9343990" y="4669478"/>
            <a:ext cx="255960" cy="289800"/>
            <a:chOff x="11464501" y="2777003"/>
            <a:chExt cx="255960" cy="28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8F1489A1-2974-48B3-8B44-02221EE3DA56}"/>
                    </a:ext>
                  </a:extLst>
                </p14:cNvPr>
                <p14:cNvContentPartPr/>
                <p14:nvPr/>
              </p14:nvContentPartPr>
              <p14:xfrm>
                <a:off x="11464501" y="3061043"/>
                <a:ext cx="128880" cy="5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8F1489A1-2974-48B3-8B44-02221EE3DA5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428861" y="3025403"/>
                  <a:ext cx="2005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7BC3B9-7A95-43D5-A6B9-015B2FD464E2}"/>
                    </a:ext>
                  </a:extLst>
                </p14:cNvPr>
                <p14:cNvContentPartPr/>
                <p14:nvPr/>
              </p14:nvContentPartPr>
              <p14:xfrm>
                <a:off x="11719021" y="2777003"/>
                <a:ext cx="1440" cy="64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7BC3B9-7A95-43D5-A6B9-015B2FD464E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683381" y="2741003"/>
                  <a:ext cx="73080" cy="13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7AE5276A-1FDE-43D0-B4E7-8125E72FA950}"/>
                  </a:ext>
                </a:extLst>
              </p14:cNvPr>
              <p14:cNvContentPartPr/>
              <p14:nvPr/>
            </p14:nvContentPartPr>
            <p14:xfrm>
              <a:off x="9583390" y="4826438"/>
              <a:ext cx="1440" cy="2052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7AE5276A-1FDE-43D0-B4E7-8125E72FA95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547390" y="4790438"/>
                <a:ext cx="7308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A228F882-BB04-4ACD-8A66-E3792B461D53}"/>
                  </a:ext>
                </a:extLst>
              </p14:cNvPr>
              <p14:cNvContentPartPr/>
              <p14:nvPr/>
            </p14:nvContentPartPr>
            <p14:xfrm>
              <a:off x="9532630" y="4927238"/>
              <a:ext cx="47880" cy="280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A228F882-BB04-4ACD-8A66-E3792B461D5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496630" y="4891238"/>
                <a:ext cx="11952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062D1A7-532E-442C-8412-5B8EE151882C}"/>
                  </a:ext>
                </a:extLst>
              </p14:cNvPr>
              <p14:cNvContentPartPr/>
              <p14:nvPr/>
            </p14:nvContentPartPr>
            <p14:xfrm>
              <a:off x="6844510" y="3800798"/>
              <a:ext cx="198360" cy="4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062D1A7-532E-442C-8412-5B8EE151882C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808510" y="3764798"/>
                <a:ext cx="2700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D9ED04D-0D81-47E9-A59B-FC5D814C35FC}"/>
                  </a:ext>
                </a:extLst>
              </p14:cNvPr>
              <p14:cNvContentPartPr/>
              <p14:nvPr/>
            </p14:nvContentPartPr>
            <p14:xfrm>
              <a:off x="6940630" y="3808358"/>
              <a:ext cx="9000" cy="385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D9ED04D-0D81-47E9-A59B-FC5D814C35FC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904990" y="3772358"/>
                <a:ext cx="8064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11BB508-5911-4244-880C-45F7E08330B0}"/>
                  </a:ext>
                </a:extLst>
              </p14:cNvPr>
              <p14:cNvContentPartPr/>
              <p14:nvPr/>
            </p14:nvContentPartPr>
            <p14:xfrm>
              <a:off x="7064470" y="3958838"/>
              <a:ext cx="177480" cy="1587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11BB508-5911-4244-880C-45F7E08330B0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028830" y="3923198"/>
                <a:ext cx="24912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E9F02A1-1E19-4E95-BBCC-D8AD8F13804B}"/>
                  </a:ext>
                </a:extLst>
              </p14:cNvPr>
              <p14:cNvContentPartPr/>
              <p14:nvPr/>
            </p14:nvContentPartPr>
            <p14:xfrm>
              <a:off x="7353550" y="3924278"/>
              <a:ext cx="61560" cy="235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E9F02A1-1E19-4E95-BBCC-D8AD8F13804B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317550" y="3888638"/>
                <a:ext cx="133200" cy="30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F49E121-78D2-400A-B728-4027C3E86EFC}"/>
                  </a:ext>
                </a:extLst>
              </p14:cNvPr>
              <p14:cNvContentPartPr/>
              <p14:nvPr/>
            </p14:nvContentPartPr>
            <p14:xfrm>
              <a:off x="7282990" y="3957758"/>
              <a:ext cx="210240" cy="167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F49E121-78D2-400A-B728-4027C3E86EFC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246990" y="3921758"/>
                <a:ext cx="2818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5C2D5CC-DB1F-4CB8-8F9C-7230AA1C99C2}"/>
                  </a:ext>
                </a:extLst>
              </p14:cNvPr>
              <p14:cNvContentPartPr/>
              <p14:nvPr/>
            </p14:nvContentPartPr>
            <p14:xfrm>
              <a:off x="7627150" y="3847598"/>
              <a:ext cx="79200" cy="266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5C2D5CC-DB1F-4CB8-8F9C-7230AA1C99C2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591510" y="3811598"/>
                <a:ext cx="15084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0C91CD-B4E1-41D8-9007-1BC8FAA7479E}"/>
                  </a:ext>
                </a:extLst>
              </p14:cNvPr>
              <p14:cNvContentPartPr/>
              <p14:nvPr/>
            </p14:nvContentPartPr>
            <p14:xfrm>
              <a:off x="7514830" y="3913118"/>
              <a:ext cx="240840" cy="29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0C91CD-B4E1-41D8-9007-1BC8FAA7479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479190" y="3877478"/>
                <a:ext cx="3124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F06A4FE-F7B7-4D44-B1D6-A26CA1BEB4E0}"/>
                  </a:ext>
                </a:extLst>
              </p14:cNvPr>
              <p14:cNvContentPartPr/>
              <p14:nvPr/>
            </p14:nvContentPartPr>
            <p14:xfrm>
              <a:off x="8170030" y="3788198"/>
              <a:ext cx="982440" cy="392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F06A4FE-F7B7-4D44-B1D6-A26CA1BEB4E0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134030" y="3752558"/>
                <a:ext cx="1054080" cy="46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B8BA92E-C106-4C8A-ADB5-BF328F4014D4}"/>
                  </a:ext>
                </a:extLst>
              </p14:cNvPr>
              <p14:cNvContentPartPr/>
              <p14:nvPr/>
            </p14:nvContentPartPr>
            <p14:xfrm>
              <a:off x="8216830" y="3741398"/>
              <a:ext cx="1098360" cy="4075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B8BA92E-C106-4C8A-ADB5-BF328F4014D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180830" y="3705398"/>
                <a:ext cx="1170000" cy="47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81D9664-3A0B-440D-BD84-4F78F41D23FD}"/>
                  </a:ext>
                </a:extLst>
              </p14:cNvPr>
              <p14:cNvContentPartPr/>
              <p14:nvPr/>
            </p14:nvContentPartPr>
            <p14:xfrm>
              <a:off x="8416630" y="3884678"/>
              <a:ext cx="147600" cy="1645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81D9664-3A0B-440D-BD84-4F78F41D23F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380630" y="3848678"/>
                <a:ext cx="219240" cy="23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3B1528C-6B3E-48E2-A964-1E45C64FA956}"/>
                  </a:ext>
                </a:extLst>
              </p14:cNvPr>
              <p14:cNvContentPartPr/>
              <p14:nvPr/>
            </p14:nvContentPartPr>
            <p14:xfrm>
              <a:off x="8663950" y="3886478"/>
              <a:ext cx="101880" cy="18720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3B1528C-6B3E-48E2-A964-1E45C64FA956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627950" y="3850838"/>
                <a:ext cx="173520" cy="25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80FFABF-46ED-4BE1-B826-DBDD27F1B05E}"/>
                  </a:ext>
                </a:extLst>
              </p14:cNvPr>
              <p14:cNvContentPartPr/>
              <p14:nvPr/>
            </p14:nvContentPartPr>
            <p14:xfrm>
              <a:off x="8855110" y="3884678"/>
              <a:ext cx="79200" cy="1648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80FFABF-46ED-4BE1-B826-DBDD27F1B05E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8819110" y="3848678"/>
                <a:ext cx="15084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E162FBE-1332-490B-B96A-A89D4B66FCA1}"/>
                  </a:ext>
                </a:extLst>
              </p14:cNvPr>
              <p14:cNvContentPartPr/>
              <p14:nvPr/>
            </p14:nvContentPartPr>
            <p14:xfrm>
              <a:off x="8836030" y="3916358"/>
              <a:ext cx="126360" cy="117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E162FBE-1332-490B-B96A-A89D4B66FCA1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8800390" y="3880718"/>
                <a:ext cx="1980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1437B5D-3AE8-4A51-B7BA-269BC140BE61}"/>
                  </a:ext>
                </a:extLst>
              </p14:cNvPr>
              <p14:cNvContentPartPr/>
              <p14:nvPr/>
            </p14:nvContentPartPr>
            <p14:xfrm>
              <a:off x="9016390" y="3878198"/>
              <a:ext cx="52200" cy="1911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1437B5D-3AE8-4A51-B7BA-269BC140BE61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8980390" y="3842558"/>
                <a:ext cx="12384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2013311C-97B4-465A-8F2A-C0A4D6494918}"/>
                  </a:ext>
                </a:extLst>
              </p14:cNvPr>
              <p14:cNvContentPartPr/>
              <p14:nvPr/>
            </p14:nvContentPartPr>
            <p14:xfrm>
              <a:off x="8952670" y="3938678"/>
              <a:ext cx="156960" cy="237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2013311C-97B4-465A-8F2A-C0A4D649491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8917030" y="3902678"/>
                <a:ext cx="22860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BCC2BDC5-1674-44E4-8595-D5E684B2AC8C}"/>
                  </a:ext>
                </a:extLst>
              </p14:cNvPr>
              <p14:cNvContentPartPr/>
              <p14:nvPr/>
            </p14:nvContentPartPr>
            <p14:xfrm>
              <a:off x="7951150" y="3635198"/>
              <a:ext cx="1440" cy="291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BCC2BDC5-1674-44E4-8595-D5E684B2AC8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915150" y="3599558"/>
                <a:ext cx="7308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E04FA78-3DE1-4AE9-A384-5101AA39DC29}"/>
                  </a:ext>
                </a:extLst>
              </p14:cNvPr>
              <p14:cNvContentPartPr/>
              <p14:nvPr/>
            </p14:nvContentPartPr>
            <p14:xfrm>
              <a:off x="7955830" y="3746798"/>
              <a:ext cx="3960" cy="766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E04FA78-3DE1-4AE9-A384-5101AA39DC29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919830" y="3710798"/>
                <a:ext cx="7560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37327680-A7D3-481B-ACFA-A0AFC7C1173D}"/>
                  </a:ext>
                </a:extLst>
              </p14:cNvPr>
              <p14:cNvContentPartPr/>
              <p14:nvPr/>
            </p14:nvContentPartPr>
            <p14:xfrm>
              <a:off x="7956910" y="3933278"/>
              <a:ext cx="360" cy="291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37327680-A7D3-481B-ACFA-A0AFC7C1173D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921270" y="3897638"/>
                <a:ext cx="72000" cy="10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717503D-2EA3-4AE8-8BB2-BC24A9500B59}"/>
                  </a:ext>
                </a:extLst>
              </p14:cNvPr>
              <p14:cNvContentPartPr/>
              <p14:nvPr/>
            </p14:nvContentPartPr>
            <p14:xfrm>
              <a:off x="7993630" y="4077638"/>
              <a:ext cx="25200" cy="200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717503D-2EA3-4AE8-8BB2-BC24A9500B5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957630" y="4041638"/>
                <a:ext cx="9684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ADF2F6EF-DED7-4944-8923-4F62DBAB5F6F}"/>
                  </a:ext>
                </a:extLst>
              </p14:cNvPr>
              <p14:cNvContentPartPr/>
              <p14:nvPr/>
            </p14:nvContentPartPr>
            <p14:xfrm>
              <a:off x="7988950" y="3575798"/>
              <a:ext cx="42840" cy="3312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ADF2F6EF-DED7-4944-8923-4F62DBAB5F6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952950" y="3540158"/>
                <a:ext cx="11448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CCE88F0-B11D-4CC3-8B67-9EA8282E9C3F}"/>
                  </a:ext>
                </a:extLst>
              </p14:cNvPr>
              <p14:cNvContentPartPr/>
              <p14:nvPr/>
            </p14:nvContentPartPr>
            <p14:xfrm>
              <a:off x="8117110" y="3582278"/>
              <a:ext cx="208800" cy="2808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CCE88F0-B11D-4CC3-8B67-9EA8282E9C3F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081470" y="3546638"/>
                <a:ext cx="28044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DB6F5E0D-7151-47A2-AAE5-6E51824A4C55}"/>
                  </a:ext>
                </a:extLst>
              </p14:cNvPr>
              <p14:cNvContentPartPr/>
              <p14:nvPr/>
            </p14:nvContentPartPr>
            <p14:xfrm>
              <a:off x="8443630" y="3548438"/>
              <a:ext cx="234720" cy="237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DB6F5E0D-7151-47A2-AAE5-6E51824A4C5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407990" y="3512438"/>
                <a:ext cx="30636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1B03C1A-9E10-4AA5-886F-9DB537F6F9A2}"/>
                  </a:ext>
                </a:extLst>
              </p14:cNvPr>
              <p14:cNvContentPartPr/>
              <p14:nvPr/>
            </p14:nvContentPartPr>
            <p14:xfrm>
              <a:off x="8805430" y="3533678"/>
              <a:ext cx="168840" cy="1188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1B03C1A-9E10-4AA5-886F-9DB537F6F9A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769790" y="3497678"/>
                <a:ext cx="24048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F28221FE-F64C-4774-91DE-6C7714023FBE}"/>
                  </a:ext>
                </a:extLst>
              </p14:cNvPr>
              <p14:cNvContentPartPr/>
              <p14:nvPr/>
            </p14:nvContentPartPr>
            <p14:xfrm>
              <a:off x="9120070" y="3499478"/>
              <a:ext cx="223200" cy="1404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F28221FE-F64C-4774-91DE-6C7714023FB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084430" y="3463838"/>
                <a:ext cx="2948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78A605E3-D2DF-4B86-BA15-8BDD56D0DDCD}"/>
                  </a:ext>
                </a:extLst>
              </p14:cNvPr>
              <p14:cNvContentPartPr/>
              <p14:nvPr/>
            </p14:nvContentPartPr>
            <p14:xfrm>
              <a:off x="6544381" y="3762683"/>
              <a:ext cx="167760" cy="370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78A605E3-D2DF-4B86-BA15-8BDD56D0DDCD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508381" y="3727043"/>
                <a:ext cx="239400" cy="10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6D965AF-6677-4FF4-88B4-B2E0981D67B0}"/>
                  </a:ext>
                </a:extLst>
              </p14:cNvPr>
              <p14:cNvContentPartPr/>
              <p14:nvPr/>
            </p14:nvContentPartPr>
            <p14:xfrm>
              <a:off x="6606661" y="3862043"/>
              <a:ext cx="144000" cy="7992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6D965AF-6677-4FF4-88B4-B2E0981D67B0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571021" y="3826043"/>
                <a:ext cx="215640" cy="15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82" name="Group 81">
            <a:extLst>
              <a:ext uri="{FF2B5EF4-FFF2-40B4-BE49-F238E27FC236}">
                <a16:creationId xmlns:a16="http://schemas.microsoft.com/office/drawing/2014/main" id="{BC80391E-0CC9-43AD-92B7-ACB5868DCA96}"/>
              </a:ext>
            </a:extLst>
          </p:cNvPr>
          <p:cNvGrpSpPr/>
          <p:nvPr/>
        </p:nvGrpSpPr>
        <p:grpSpPr>
          <a:xfrm>
            <a:off x="6540781" y="3380363"/>
            <a:ext cx="705240" cy="277200"/>
            <a:chOff x="6540781" y="3380363"/>
            <a:chExt cx="70524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A8920C6-8AB4-42BE-A125-6777D57BFE9B}"/>
                    </a:ext>
                  </a:extLst>
                </p14:cNvPr>
                <p14:cNvContentPartPr/>
                <p14:nvPr/>
              </p14:nvContentPartPr>
              <p14:xfrm>
                <a:off x="6706741" y="3440843"/>
                <a:ext cx="152280" cy="1044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A8920C6-8AB4-42BE-A125-6777D57BFE9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671101" y="3405203"/>
                  <a:ext cx="2239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8A73669-B100-4246-9019-6D350C7FA6B6}"/>
                    </a:ext>
                  </a:extLst>
                </p14:cNvPr>
                <p14:cNvContentPartPr/>
                <p14:nvPr/>
              </p14:nvContentPartPr>
              <p14:xfrm>
                <a:off x="6540781" y="3571523"/>
                <a:ext cx="168840" cy="640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8A73669-B100-4246-9019-6D350C7FA6B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504781" y="3535523"/>
                  <a:ext cx="2404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08EC014-AC3F-4097-A305-4903A86855CD}"/>
                    </a:ext>
                  </a:extLst>
                </p14:cNvPr>
                <p14:cNvContentPartPr/>
                <p14:nvPr/>
              </p14:nvContentPartPr>
              <p14:xfrm>
                <a:off x="6987181" y="3380363"/>
                <a:ext cx="26280" cy="1573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08EC014-AC3F-4097-A305-4903A86855C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951541" y="3344723"/>
                  <a:ext cx="979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A1F0CCF-3E33-4F32-AD32-7F20B41438A8}"/>
                    </a:ext>
                  </a:extLst>
                </p14:cNvPr>
                <p14:cNvContentPartPr/>
                <p14:nvPr/>
              </p14:nvContentPartPr>
              <p14:xfrm>
                <a:off x="7098061" y="3455603"/>
                <a:ext cx="83880" cy="957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A1F0CCF-3E33-4F32-AD32-7F20B41438A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062421" y="3419963"/>
                  <a:ext cx="1555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BA48D6F-BD82-473F-B6FC-FC7F06906EFD}"/>
                    </a:ext>
                  </a:extLst>
                </p14:cNvPr>
                <p14:cNvContentPartPr/>
                <p14:nvPr/>
              </p14:nvContentPartPr>
              <p14:xfrm>
                <a:off x="7129021" y="3599963"/>
                <a:ext cx="117000" cy="57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BA48D6F-BD82-473F-B6FC-FC7F06906EF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093021" y="3564323"/>
                  <a:ext cx="188640" cy="129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36691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C9A3-0891-4ED4-817C-3D893D6D1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Blueprint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72C57-5B2A-4907-8465-65F7FBCF9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selection_grid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m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=5,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=6):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selected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np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.zeros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m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),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dtype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=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    while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True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A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np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.argwhere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(selected)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.begin_group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clear_button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data_panel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.end_group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D75887-287F-49A3-912C-2DC591523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63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9233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2F1A3-6469-4C49-ADDE-CF200A06B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If you are not familiar with NumPy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D271E-7230-4776-AC59-109EC1985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effectLst/>
                <a:latin typeface="Cascadia Mono" panose="020B0609020000020004" pitchFamily="49" charset="0"/>
              </a:rPr>
              <a:t>&gt;&gt;&gt; x</a:t>
            </a:r>
            <a:br>
              <a:rPr lang="en-US" sz="2800" dirty="0">
                <a:effectLst/>
                <a:latin typeface="Cascadia Mono" panose="020B0609020000020004" pitchFamily="49" charset="0"/>
              </a:rPr>
            </a:br>
            <a:r>
              <a:rPr lang="da-DK" sz="2800" dirty="0">
                <a:effectLst/>
                <a:latin typeface="Cascadia Mono" panose="020B0609020000020004" pitchFamily="49" charset="0"/>
              </a:rPr>
              <a:t>array([[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],</a:t>
            </a:r>
            <a:br>
              <a:rPr lang="da-DK" sz="2800" dirty="0">
                <a:effectLst/>
                <a:latin typeface="Cascadia Mono" panose="020B0609020000020004" pitchFamily="49" charset="0"/>
              </a:rPr>
            </a:br>
            <a:r>
              <a:rPr lang="da-DK" sz="2800" dirty="0">
                <a:effectLst/>
                <a:latin typeface="Cascadia Mono" panose="020B0609020000020004" pitchFamily="49" charset="0"/>
              </a:rPr>
              <a:t>       [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],</a:t>
            </a:r>
            <a:br>
              <a:rPr lang="da-DK" sz="2800" dirty="0">
                <a:effectLst/>
                <a:latin typeface="Cascadia Mono" panose="020B0609020000020004" pitchFamily="49" charset="0"/>
              </a:rPr>
            </a:br>
            <a:r>
              <a:rPr lang="da-DK" sz="2800" dirty="0">
                <a:effectLst/>
                <a:latin typeface="Cascadia Mono" panose="020B0609020000020004" pitchFamily="49" charset="0"/>
              </a:rPr>
              <a:t>       [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da-DK" dirty="0">
                <a:solidFill>
                  <a:srgbClr val="E74856"/>
                </a:solidFill>
                <a:latin typeface="Cascadia Mono" panose="020B0609020000020004" pitchFamily="49" charset="0"/>
              </a:rPr>
              <a:t>False</a:t>
            </a:r>
            <a:r>
              <a:rPr lang="da-DK" sz="2800" dirty="0">
                <a:effectLst/>
                <a:latin typeface="Cascadia Mono" panose="020B0609020000020004" pitchFamily="49" charset="0"/>
              </a:rPr>
              <a:t>]])</a:t>
            </a:r>
          </a:p>
          <a:p>
            <a:pPr marL="0" indent="0">
              <a:buNone/>
            </a:pPr>
            <a:r>
              <a:rPr lang="en-US" sz="2800" dirty="0">
                <a:effectLst/>
                <a:latin typeface="Cascadia Mono" panose="020B0609020000020004" pitchFamily="49" charset="0"/>
              </a:rPr>
              <a:t>&gt;&gt;&gt; x[</a:t>
            </a:r>
            <a:r>
              <a:rPr lang="en-US" dirty="0">
                <a:solidFill>
                  <a:srgbClr val="0087FF"/>
                </a:solidFill>
                <a:latin typeface="Cascadia Mono" panose="020B0609020000020004" pitchFamily="49" charset="0"/>
              </a:rPr>
              <a:t>2</a:t>
            </a:r>
            <a:r>
              <a:rPr lang="en-US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en-US" dirty="0">
                <a:solidFill>
                  <a:srgbClr val="0087FF"/>
                </a:solidFill>
                <a:latin typeface="Cascadia Mono" panose="020B0609020000020004" pitchFamily="49" charset="0"/>
              </a:rPr>
              <a:t>3</a:t>
            </a:r>
            <a:r>
              <a:rPr lang="en-US" sz="2800" dirty="0">
                <a:effectLst/>
                <a:latin typeface="Cascadia Mono" panose="020B0609020000020004" pitchFamily="49" charset="0"/>
              </a:rPr>
              <a:t>] = </a:t>
            </a:r>
            <a:r>
              <a:rPr lang="en-US" dirty="0">
                <a:solidFill>
                  <a:srgbClr val="0087FF"/>
                </a:solidFill>
                <a:latin typeface="Cascadia Mono" panose="020B0609020000020004" pitchFamily="49" charset="0"/>
              </a:rPr>
              <a:t>1</a:t>
            </a:r>
            <a:br>
              <a:rPr lang="en-US" sz="2800" dirty="0">
                <a:effectLst/>
                <a:latin typeface="Cascadia Mono" panose="020B0609020000020004" pitchFamily="49" charset="0"/>
              </a:rPr>
            </a:br>
            <a:r>
              <a:rPr lang="en-US" sz="2800" dirty="0">
                <a:effectLst/>
                <a:latin typeface="Cascadia Mono" panose="020B0609020000020004" pitchFamily="49" charset="0"/>
              </a:rPr>
              <a:t>&gt;&gt;&gt; x[</a:t>
            </a:r>
            <a:r>
              <a:rPr lang="en-US" dirty="0">
                <a:solidFill>
                  <a:srgbClr val="0087FF"/>
                </a:solidFill>
                <a:latin typeface="Cascadia Mono" panose="020B0609020000020004" pitchFamily="49" charset="0"/>
              </a:rPr>
              <a:t>1</a:t>
            </a:r>
            <a:r>
              <a:rPr lang="en-US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en-US" dirty="0">
                <a:solidFill>
                  <a:srgbClr val="0087FF"/>
                </a:solidFill>
                <a:latin typeface="Cascadia Mono" panose="020B0609020000020004" pitchFamily="49" charset="0"/>
              </a:rPr>
              <a:t>1</a:t>
            </a:r>
            <a:r>
              <a:rPr lang="en-US" sz="2800" dirty="0">
                <a:effectLst/>
                <a:latin typeface="Cascadia Mono" panose="020B0609020000020004" pitchFamily="49" charset="0"/>
              </a:rPr>
              <a:t>] = </a:t>
            </a:r>
            <a:r>
              <a:rPr lang="en-US" dirty="0">
                <a:solidFill>
                  <a:srgbClr val="0087FF"/>
                </a:solidFill>
                <a:latin typeface="Cascadia Mono" panose="020B0609020000020004" pitchFamily="49" charset="0"/>
              </a:rPr>
              <a:t>1</a:t>
            </a:r>
            <a:endParaRPr lang="en-US" sz="2800" dirty="0">
              <a:effectLst/>
              <a:latin typeface="Cascadia Mono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effectLst/>
                <a:latin typeface="Cascadia Mono" panose="020B0609020000020004" pitchFamily="49" charset="0"/>
              </a:rPr>
              <a:t>&gt;&gt;&gt; </a:t>
            </a:r>
            <a:r>
              <a:rPr lang="en-US" sz="2800" dirty="0" err="1">
                <a:effectLst/>
                <a:latin typeface="Cascadia Mono" panose="020B0609020000020004" pitchFamily="49" charset="0"/>
              </a:rPr>
              <a:t>np.argwhere</a:t>
            </a:r>
            <a:r>
              <a:rPr lang="en-US" sz="2800" dirty="0">
                <a:effectLst/>
                <a:latin typeface="Cascadia Mono" panose="020B0609020000020004" pitchFamily="49" charset="0"/>
              </a:rPr>
              <a:t>(x)</a:t>
            </a:r>
            <a:br>
              <a:rPr lang="en-US" sz="2800" dirty="0">
                <a:effectLst/>
                <a:latin typeface="Cascadia Mono" panose="020B0609020000020004" pitchFamily="49" charset="0"/>
              </a:rPr>
            </a:br>
            <a:r>
              <a:rPr lang="en-US" sz="2800" dirty="0">
                <a:effectLst/>
                <a:latin typeface="Cascadia Mono" panose="020B0609020000020004" pitchFamily="49" charset="0"/>
              </a:rPr>
              <a:t>array([[</a:t>
            </a:r>
            <a:r>
              <a:rPr lang="en-US" dirty="0">
                <a:solidFill>
                  <a:srgbClr val="61D6D6"/>
                </a:solidFill>
                <a:latin typeface="Cascadia Mono" panose="020B0609020000020004" pitchFamily="49" charset="0"/>
              </a:rPr>
              <a:t>1</a:t>
            </a:r>
            <a:r>
              <a:rPr lang="en-US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en-US" dirty="0">
                <a:solidFill>
                  <a:srgbClr val="61D6D6"/>
                </a:solidFill>
                <a:latin typeface="Cascadia Mono" panose="020B0609020000020004" pitchFamily="49" charset="0"/>
              </a:rPr>
              <a:t>1</a:t>
            </a:r>
            <a:r>
              <a:rPr lang="en-US" sz="2800" dirty="0">
                <a:effectLst/>
                <a:latin typeface="Cascadia Mono" panose="020B0609020000020004" pitchFamily="49" charset="0"/>
              </a:rPr>
              <a:t>],</a:t>
            </a:r>
            <a:br>
              <a:rPr lang="en-US" sz="2800" dirty="0">
                <a:effectLst/>
                <a:latin typeface="Cascadia Mono" panose="020B0609020000020004" pitchFamily="49" charset="0"/>
              </a:rPr>
            </a:br>
            <a:r>
              <a:rPr lang="en-US" sz="2800" dirty="0">
                <a:effectLst/>
                <a:latin typeface="Cascadia Mono" panose="020B0609020000020004" pitchFamily="49" charset="0"/>
              </a:rPr>
              <a:t>       [</a:t>
            </a:r>
            <a:r>
              <a:rPr lang="en-US" dirty="0">
                <a:solidFill>
                  <a:srgbClr val="61D6D6"/>
                </a:solidFill>
                <a:latin typeface="Cascadia Mono" panose="020B0609020000020004" pitchFamily="49" charset="0"/>
              </a:rPr>
              <a:t>2</a:t>
            </a:r>
            <a:r>
              <a:rPr lang="en-US" sz="2800" dirty="0">
                <a:effectLst/>
                <a:latin typeface="Cascadia Mono" panose="020B0609020000020004" pitchFamily="49" charset="0"/>
              </a:rPr>
              <a:t>, </a:t>
            </a:r>
            <a:r>
              <a:rPr lang="en-US" dirty="0">
                <a:solidFill>
                  <a:srgbClr val="61D6D6"/>
                </a:solidFill>
                <a:latin typeface="Cascadia Mono" panose="020B0609020000020004" pitchFamily="49" charset="0"/>
              </a:rPr>
              <a:t>3</a:t>
            </a:r>
            <a:r>
              <a:rPr lang="en-US" sz="2800" dirty="0">
                <a:effectLst/>
                <a:latin typeface="Cascadia Mono" panose="020B0609020000020004" pitchFamily="49" charset="0"/>
              </a:rPr>
              <a:t>]], </a:t>
            </a:r>
            <a:r>
              <a:rPr lang="en-US" sz="2800" dirty="0" err="1">
                <a:effectLst/>
                <a:latin typeface="Cascadia Mono" panose="020B0609020000020004" pitchFamily="49" charset="0"/>
              </a:rPr>
              <a:t>dtype</a:t>
            </a:r>
            <a:r>
              <a:rPr lang="en-US" sz="2800" dirty="0">
                <a:effectLst/>
                <a:latin typeface="Cascadia Mono" panose="020B0609020000020004" pitchFamily="49" charset="0"/>
              </a:rPr>
              <a:t>=int64)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ADA83-8587-4B53-9E9C-7997E090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64</a:t>
            </a:fld>
            <a:endParaRPr lang="en-US" dirty="0">
              <a:solidFill>
                <a:srgbClr val="888888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BCA9A4-1CFB-4A60-B6DB-9E9D6A5159A5}"/>
              </a:ext>
            </a:extLst>
          </p:cNvPr>
          <p:cNvSpPr txBox="1"/>
          <p:nvPr/>
        </p:nvSpPr>
        <p:spPr>
          <a:xfrm>
            <a:off x="1964093" y="3503645"/>
            <a:ext cx="1264297" cy="39655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851D0A-ED83-4EAC-95DE-DF311C5EEDD0}"/>
              </a:ext>
            </a:extLst>
          </p:cNvPr>
          <p:cNvSpPr txBox="1"/>
          <p:nvPr/>
        </p:nvSpPr>
        <p:spPr>
          <a:xfrm>
            <a:off x="2369976" y="4781209"/>
            <a:ext cx="1264297" cy="396551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6F2997-200E-4D65-BC40-97FC447B7831}"/>
              </a:ext>
            </a:extLst>
          </p:cNvPr>
          <p:cNvGrpSpPr/>
          <p:nvPr/>
        </p:nvGrpSpPr>
        <p:grpSpPr>
          <a:xfrm>
            <a:off x="4131661" y="2582963"/>
            <a:ext cx="866880" cy="349200"/>
            <a:chOff x="4131661" y="2582963"/>
            <a:chExt cx="86688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C27EB7B-D228-4B27-A057-165D6AD06D15}"/>
                    </a:ext>
                  </a:extLst>
                </p14:cNvPr>
                <p14:cNvContentPartPr/>
                <p14:nvPr/>
              </p14:nvContentPartPr>
              <p14:xfrm>
                <a:off x="4131661" y="2582963"/>
                <a:ext cx="208440" cy="590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C27EB7B-D228-4B27-A057-165D6AD06D1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96021" y="2546963"/>
                  <a:ext cx="28008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FE8F47B-CDC0-48EE-BF70-12BB7D608D55}"/>
                    </a:ext>
                  </a:extLst>
                </p14:cNvPr>
                <p14:cNvContentPartPr/>
                <p14:nvPr/>
              </p14:nvContentPartPr>
              <p14:xfrm>
                <a:off x="4221301" y="2651723"/>
                <a:ext cx="27720" cy="272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FE8F47B-CDC0-48EE-BF70-12BB7D608D5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185301" y="2616083"/>
                  <a:ext cx="9936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48D843C-AA74-41A5-9719-FD873689BDE6}"/>
                    </a:ext>
                  </a:extLst>
                </p14:cNvPr>
                <p14:cNvContentPartPr/>
                <p14:nvPr/>
              </p14:nvContentPartPr>
              <p14:xfrm>
                <a:off x="4385101" y="2734523"/>
                <a:ext cx="111240" cy="1976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48D843C-AA74-41A5-9719-FD873689BDE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49461" y="2698883"/>
                  <a:ext cx="18288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C192322-5886-48F6-81F0-92FF5424BB8F}"/>
                    </a:ext>
                  </a:extLst>
                </p14:cNvPr>
                <p14:cNvContentPartPr/>
                <p14:nvPr/>
              </p14:nvContentPartPr>
              <p14:xfrm>
                <a:off x="4545301" y="2765123"/>
                <a:ext cx="189000" cy="159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C192322-5886-48F6-81F0-92FF5424BB8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09661" y="2729483"/>
                  <a:ext cx="26064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BEDAD5A-7BF2-4CCF-A9C7-A11C4B997D7F}"/>
                    </a:ext>
                  </a:extLst>
                </p14:cNvPr>
                <p14:cNvContentPartPr/>
                <p14:nvPr/>
              </p14:nvContentPartPr>
              <p14:xfrm>
                <a:off x="4785421" y="2736683"/>
                <a:ext cx="213120" cy="186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BEDAD5A-7BF2-4CCF-A9C7-A11C4B997D7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749421" y="2700683"/>
                  <a:ext cx="284760" cy="25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D3C71A7-2B23-4DE5-9FD4-D350F30636C7}"/>
              </a:ext>
            </a:extLst>
          </p:cNvPr>
          <p:cNvGrpSpPr/>
          <p:nvPr/>
        </p:nvGrpSpPr>
        <p:grpSpPr>
          <a:xfrm>
            <a:off x="7086541" y="3050243"/>
            <a:ext cx="933480" cy="289080"/>
            <a:chOff x="7086541" y="3050243"/>
            <a:chExt cx="933480" cy="28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5844200-1DF9-4EDA-92EA-3215E3ACDB04}"/>
                    </a:ext>
                  </a:extLst>
                </p14:cNvPr>
                <p14:cNvContentPartPr/>
                <p14:nvPr/>
              </p14:nvContentPartPr>
              <p14:xfrm>
                <a:off x="7086541" y="3050243"/>
                <a:ext cx="233640" cy="10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5844200-1DF9-4EDA-92EA-3215E3ACDB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050541" y="3014243"/>
                  <a:ext cx="3052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D4FF8E4-DB95-4D0C-A8C3-A7054499BDB4}"/>
                    </a:ext>
                  </a:extLst>
                </p14:cNvPr>
                <p14:cNvContentPartPr/>
                <p14:nvPr/>
              </p14:nvContentPartPr>
              <p14:xfrm>
                <a:off x="7212541" y="3061043"/>
                <a:ext cx="38160" cy="276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D4FF8E4-DB95-4D0C-A8C3-A7054499BDB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176541" y="3025403"/>
                  <a:ext cx="10980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9EB5BC6-6AC1-4BB4-A37C-1B7BA263CA80}"/>
                    </a:ext>
                  </a:extLst>
                </p14:cNvPr>
                <p14:cNvContentPartPr/>
                <p14:nvPr/>
              </p14:nvContentPartPr>
              <p14:xfrm>
                <a:off x="7349341" y="3143843"/>
                <a:ext cx="135720" cy="1627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9EB5BC6-6AC1-4BB4-A37C-1B7BA263CA8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313341" y="3108203"/>
                  <a:ext cx="2073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1BE1CBE-8E54-45E0-A860-659EC26F9DDA}"/>
                    </a:ext>
                  </a:extLst>
                </p14:cNvPr>
                <p14:cNvContentPartPr/>
                <p14:nvPr/>
              </p14:nvContentPartPr>
              <p14:xfrm>
                <a:off x="7525741" y="3176963"/>
                <a:ext cx="158400" cy="1555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1BE1CBE-8E54-45E0-A860-659EC26F9DD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490101" y="3140963"/>
                  <a:ext cx="23004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DDC74E3-C177-469B-AC1C-1EE2FF3B4127}"/>
                    </a:ext>
                  </a:extLst>
                </p14:cNvPr>
                <p14:cNvContentPartPr/>
                <p14:nvPr/>
              </p14:nvContentPartPr>
              <p14:xfrm>
                <a:off x="7761541" y="3182003"/>
                <a:ext cx="258480" cy="157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DDC74E3-C177-469B-AC1C-1EE2FF3B412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725541" y="3146003"/>
                  <a:ext cx="330120" cy="228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3546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90D5-2AA0-49E0-9B4C-208DF6BBD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&amp;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36F54-8B95-42F5-806A-A6E516167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65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9B8F8D-AB8F-4EC6-A57F-BE5A6505191F}"/>
              </a:ext>
            </a:extLst>
          </p:cNvPr>
          <p:cNvGrpSpPr/>
          <p:nvPr/>
        </p:nvGrpSpPr>
        <p:grpSpPr>
          <a:xfrm>
            <a:off x="4087021" y="2697874"/>
            <a:ext cx="5553786" cy="3277440"/>
            <a:chOff x="2678982" y="1983331"/>
            <a:chExt cx="6738480" cy="397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90049E9-16B1-4CFA-800F-9D6CAF574FDA}"/>
                    </a:ext>
                  </a:extLst>
                </p14:cNvPr>
                <p14:cNvContentPartPr/>
                <p14:nvPr/>
              </p14:nvContentPartPr>
              <p14:xfrm>
                <a:off x="2930262" y="5870251"/>
                <a:ext cx="6478200" cy="896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90049E9-16B1-4CFA-800F-9D6CAF574FD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886582" y="5826524"/>
                  <a:ext cx="6565123" cy="1766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E3C9360-3FF5-41ED-810B-8AFF6F280722}"/>
                    </a:ext>
                  </a:extLst>
                </p14:cNvPr>
                <p14:cNvContentPartPr/>
                <p14:nvPr/>
              </p14:nvContentPartPr>
              <p14:xfrm>
                <a:off x="9357342" y="2003131"/>
                <a:ext cx="60120" cy="38826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E3C9360-3FF5-41ED-810B-8AFF6F28072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13459" y="1959452"/>
                  <a:ext cx="147448" cy="39695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DB6C1FA-AFAE-472C-9E5F-E9D0F1EFFB9A}"/>
                    </a:ext>
                  </a:extLst>
                </p14:cNvPr>
                <p14:cNvContentPartPr/>
                <p14:nvPr/>
              </p14:nvContentPartPr>
              <p14:xfrm>
                <a:off x="8329182" y="2029411"/>
                <a:ext cx="68040" cy="3911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DB6C1FA-AFAE-472C-9E5F-E9D0F1EFFB9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85567" y="1985737"/>
                  <a:ext cx="154835" cy="3997952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A7A2579-1AB0-440C-B1F8-075A75E590D9}"/>
                </a:ext>
              </a:extLst>
            </p:cNvPr>
            <p:cNvGrpSpPr/>
            <p:nvPr/>
          </p:nvGrpSpPr>
          <p:grpSpPr>
            <a:xfrm>
              <a:off x="2678982" y="1983331"/>
              <a:ext cx="6714360" cy="3968280"/>
              <a:chOff x="2678982" y="1983331"/>
              <a:chExt cx="6714360" cy="39682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71EC1ED7-A0CF-4926-866D-D0FD09026C91}"/>
                      </a:ext>
                    </a:extLst>
                  </p14:cNvPr>
                  <p14:cNvContentPartPr/>
                  <p14:nvPr/>
                </p14:nvContentPartPr>
                <p14:xfrm>
                  <a:off x="2736222" y="2065771"/>
                  <a:ext cx="221760" cy="388584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71EC1ED7-A0CF-4926-866D-D0FD09026C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2692568" y="2022095"/>
                    <a:ext cx="308631" cy="39727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5ADD798-AE3B-414C-A6B6-600625B7DFBA}"/>
                      </a:ext>
                    </a:extLst>
                  </p14:cNvPr>
                  <p14:cNvContentPartPr/>
                  <p14:nvPr/>
                </p14:nvContentPartPr>
                <p14:xfrm>
                  <a:off x="2678982" y="2012491"/>
                  <a:ext cx="6702840" cy="11088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5ADD798-AE3B-414C-A6B6-600625B7DFBA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2635304" y="1968837"/>
                    <a:ext cx="6789759" cy="19775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ADB7EDC8-9CB8-486A-8DB7-B89FF6ACFB43}"/>
                      </a:ext>
                    </a:extLst>
                  </p14:cNvPr>
                  <p14:cNvContentPartPr/>
                  <p14:nvPr/>
                </p14:nvContentPartPr>
                <p14:xfrm>
                  <a:off x="3735582" y="2093131"/>
                  <a:ext cx="163800" cy="38091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ADB7EDC8-9CB8-486A-8DB7-B89FF6ACFB43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3692018" y="2049458"/>
                    <a:ext cx="250492" cy="38960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FD99D433-B41A-47DF-88E5-B90471A8C720}"/>
                      </a:ext>
                    </a:extLst>
                  </p14:cNvPr>
                  <p14:cNvContentPartPr/>
                  <p14:nvPr/>
                </p14:nvContentPartPr>
                <p14:xfrm>
                  <a:off x="4605702" y="2080531"/>
                  <a:ext cx="250560" cy="38505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FD99D433-B41A-47DF-88E5-B90471A8C720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562050" y="2036854"/>
                    <a:ext cx="337427" cy="39374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6780BA6E-EF47-4F19-B082-CBB038A7A9E1}"/>
                      </a:ext>
                    </a:extLst>
                  </p14:cNvPr>
                  <p14:cNvContentPartPr/>
                  <p14:nvPr/>
                </p14:nvContentPartPr>
                <p14:xfrm>
                  <a:off x="5505342" y="2040571"/>
                  <a:ext cx="285840" cy="38415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6780BA6E-EF47-4F19-B082-CBB038A7A9E1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5461702" y="1996892"/>
                    <a:ext cx="372683" cy="39284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75FC1644-8D39-4BF1-A3FE-4D8763DF682B}"/>
                      </a:ext>
                    </a:extLst>
                  </p14:cNvPr>
                  <p14:cNvContentPartPr/>
                  <p14:nvPr/>
                </p14:nvContentPartPr>
                <p14:xfrm>
                  <a:off x="6400302" y="2027971"/>
                  <a:ext cx="269280" cy="384732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75FC1644-8D39-4BF1-A3FE-4D8763DF682B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356659" y="1984286"/>
                    <a:ext cx="356130" cy="39342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89C3D2E2-DC89-42D6-9D5A-B4D2F0BF50AA}"/>
                      </a:ext>
                    </a:extLst>
                  </p14:cNvPr>
                  <p14:cNvContentPartPr/>
                  <p14:nvPr/>
                </p14:nvContentPartPr>
                <p14:xfrm>
                  <a:off x="7349262" y="1983331"/>
                  <a:ext cx="142920" cy="391860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89C3D2E2-DC89-42D6-9D5A-B4D2F0BF50AA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7305556" y="1939650"/>
                    <a:ext cx="229896" cy="40055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48753EE-26CB-42FA-B1A2-605875019CD2}"/>
                      </a:ext>
                    </a:extLst>
                  </p14:cNvPr>
                  <p14:cNvContentPartPr/>
                  <p14:nvPr/>
                </p14:nvContentPartPr>
                <p14:xfrm>
                  <a:off x="2775462" y="2682451"/>
                  <a:ext cx="6617880" cy="12960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48753EE-26CB-42FA-B1A2-605875019CD2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731783" y="2638815"/>
                    <a:ext cx="6704802" cy="2164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0055EDFC-93C2-46B6-B31A-25D96D0C7ADC}"/>
                      </a:ext>
                    </a:extLst>
                  </p14:cNvPr>
                  <p14:cNvContentPartPr/>
                  <p14:nvPr/>
                </p14:nvContentPartPr>
                <p14:xfrm>
                  <a:off x="2833062" y="3372571"/>
                  <a:ext cx="6530760" cy="12924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0055EDFC-93C2-46B6-B31A-25D96D0C7ADC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2789384" y="3328909"/>
                    <a:ext cx="6617680" cy="2161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092EE2BD-4AAD-48F3-9825-08F548BD08E1}"/>
                      </a:ext>
                    </a:extLst>
                  </p14:cNvPr>
                  <p14:cNvContentPartPr/>
                  <p14:nvPr/>
                </p14:nvContentPartPr>
                <p14:xfrm>
                  <a:off x="2830182" y="4140811"/>
                  <a:ext cx="6523920" cy="1173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92EE2BD-4AAD-48F3-9825-08F548BD08E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786503" y="4097183"/>
                    <a:ext cx="6610842" cy="2041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F16AD733-F5C8-4C6E-84A9-7D39D90F62E1}"/>
                      </a:ext>
                    </a:extLst>
                  </p14:cNvPr>
                  <p14:cNvContentPartPr/>
                  <p14:nvPr/>
                </p14:nvContentPartPr>
                <p14:xfrm>
                  <a:off x="2917302" y="4718971"/>
                  <a:ext cx="6378120" cy="13428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F16AD733-F5C8-4C6E-84A9-7D39D90F62E1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2873622" y="4675374"/>
                    <a:ext cx="6465043" cy="22103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D60D054-2835-42E5-AAF4-E10BB19C09ED}"/>
                      </a:ext>
                    </a:extLst>
                  </p14:cNvPr>
                  <p14:cNvContentPartPr/>
                  <p14:nvPr/>
                </p14:nvContentPartPr>
                <p14:xfrm>
                  <a:off x="2894622" y="5274811"/>
                  <a:ext cx="6497280" cy="12168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D60D054-2835-42E5-AAF4-E10BB19C09ED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2850943" y="5231198"/>
                    <a:ext cx="6584202" cy="208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3C3592E1-98A8-4053-AB31-672B9D797C75}"/>
                      </a:ext>
                    </a:extLst>
                  </p14:cNvPr>
                  <p14:cNvContentPartPr/>
                  <p14:nvPr/>
                </p14:nvContentPartPr>
                <p14:xfrm>
                  <a:off x="2888862" y="2270251"/>
                  <a:ext cx="6120" cy="57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3C3592E1-98A8-4053-AB31-672B9D797C75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2845148" y="2225943"/>
                    <a:ext cx="93111" cy="9393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3F75E179-3C2F-4DB0-95ED-4CAD2E453F4E}"/>
                      </a:ext>
                    </a:extLst>
                  </p14:cNvPr>
                  <p14:cNvContentPartPr/>
                  <p14:nvPr/>
                </p14:nvContentPartPr>
                <p14:xfrm>
                  <a:off x="2861862" y="2220931"/>
                  <a:ext cx="786240" cy="33768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3F75E179-3C2F-4DB0-95ED-4CAD2E453F4E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2818182" y="2177247"/>
                    <a:ext cx="873163" cy="4246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5F9E1F1F-F9D7-40E9-8915-9A8C98DD0F1F}"/>
                      </a:ext>
                    </a:extLst>
                  </p14:cNvPr>
                  <p14:cNvContentPartPr/>
                  <p14:nvPr/>
                </p14:nvContentPartPr>
                <p14:xfrm>
                  <a:off x="2917302" y="2326051"/>
                  <a:ext cx="154080" cy="1605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5F9E1F1F-F9D7-40E9-8915-9A8C98DD0F1F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2873653" y="2282421"/>
                    <a:ext cx="240941" cy="2473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8F9E1574-36AB-41C5-A847-4ED54592D9D9}"/>
                      </a:ext>
                    </a:extLst>
                  </p14:cNvPr>
                  <p14:cNvContentPartPr/>
                  <p14:nvPr/>
                </p14:nvContentPartPr>
                <p14:xfrm>
                  <a:off x="3115662" y="2297611"/>
                  <a:ext cx="75240" cy="183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8F9E1574-36AB-41C5-A847-4ED54592D9D9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3071918" y="2254001"/>
                    <a:ext cx="162291" cy="2703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109DBE75-063E-409F-9D8C-6D89A06BF87B}"/>
                      </a:ext>
                    </a:extLst>
                  </p14:cNvPr>
                  <p14:cNvContentPartPr/>
                  <p14:nvPr/>
                </p14:nvContentPartPr>
                <p14:xfrm>
                  <a:off x="3208902" y="2331091"/>
                  <a:ext cx="95400" cy="15660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109DBE75-063E-409F-9D8C-6D89A06BF87B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3165340" y="2287470"/>
                    <a:ext cx="182088" cy="2434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6D1027BA-683B-4536-AC8F-64C425825E13}"/>
                      </a:ext>
                    </a:extLst>
                  </p14:cNvPr>
                  <p14:cNvContentPartPr/>
                  <p14:nvPr/>
                </p14:nvContentPartPr>
                <p14:xfrm>
                  <a:off x="3355062" y="2335051"/>
                  <a:ext cx="126360" cy="15048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6D1027BA-683B-4536-AC8F-64C425825E13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3311339" y="2291307"/>
                    <a:ext cx="213369" cy="2375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D7B9CD38-5976-454B-A2DA-8D73EBF2B99C}"/>
                      </a:ext>
                    </a:extLst>
                  </p14:cNvPr>
                  <p14:cNvContentPartPr/>
                  <p14:nvPr/>
                </p14:nvContentPartPr>
                <p14:xfrm>
                  <a:off x="3498702" y="2340811"/>
                  <a:ext cx="70560" cy="12816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D7B9CD38-5976-454B-A2DA-8D73EBF2B99C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3455146" y="2297219"/>
                    <a:ext cx="157236" cy="214908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A38CFFA-D4B4-4195-92E8-2C2B10B34635}"/>
              </a:ext>
            </a:extLst>
          </p:cNvPr>
          <p:cNvGrpSpPr/>
          <p:nvPr/>
        </p:nvGrpSpPr>
        <p:grpSpPr>
          <a:xfrm>
            <a:off x="4393282" y="1832901"/>
            <a:ext cx="282600" cy="749520"/>
            <a:chOff x="3126181" y="1848923"/>
            <a:chExt cx="282600" cy="74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514EA11-1F84-447D-B142-AF2F70F9C30E}"/>
                    </a:ext>
                  </a:extLst>
                </p14:cNvPr>
                <p14:cNvContentPartPr/>
                <p14:nvPr/>
              </p14:nvContentPartPr>
              <p14:xfrm>
                <a:off x="3253621" y="1848923"/>
                <a:ext cx="24120" cy="6609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514EA11-1F84-447D-B142-AF2F70F9C30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217981" y="1812923"/>
                  <a:ext cx="95760" cy="73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8B28D07-D1C2-47E5-B118-0872E518D62C}"/>
                    </a:ext>
                  </a:extLst>
                </p14:cNvPr>
                <p14:cNvContentPartPr/>
                <p14:nvPr/>
              </p14:nvContentPartPr>
              <p14:xfrm>
                <a:off x="3126181" y="2301803"/>
                <a:ext cx="282600" cy="2966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8B28D07-D1C2-47E5-B118-0872E518D62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3090181" y="2265803"/>
                  <a:ext cx="354240" cy="36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1E0300B-8D7C-48B4-8C4C-B5C58B7743B7}"/>
              </a:ext>
            </a:extLst>
          </p:cNvPr>
          <p:cNvGrpSpPr/>
          <p:nvPr/>
        </p:nvGrpSpPr>
        <p:grpSpPr>
          <a:xfrm>
            <a:off x="2849602" y="2940981"/>
            <a:ext cx="1010880" cy="314640"/>
            <a:chOff x="1582501" y="2957003"/>
            <a:chExt cx="1010880" cy="314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D5097F8-5303-49F5-889F-7FABD3582313}"/>
                    </a:ext>
                  </a:extLst>
                </p14:cNvPr>
                <p14:cNvContentPartPr/>
                <p14:nvPr/>
              </p14:nvContentPartPr>
              <p14:xfrm>
                <a:off x="1582501" y="3083363"/>
                <a:ext cx="708480" cy="34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D5097F8-5303-49F5-889F-7FABD358231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546861" y="3047723"/>
                  <a:ext cx="78012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E1376B0-5834-4C68-BA1A-3033F574C045}"/>
                    </a:ext>
                  </a:extLst>
                </p14:cNvPr>
                <p14:cNvContentPartPr/>
                <p14:nvPr/>
              </p14:nvContentPartPr>
              <p14:xfrm>
                <a:off x="2127181" y="2957003"/>
                <a:ext cx="466200" cy="3146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E1376B0-5834-4C68-BA1A-3033F574C045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091181" y="2921363"/>
                  <a:ext cx="537840" cy="38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590DFBE0-9C00-4968-8A82-D1EF692C0E1D}"/>
                  </a:ext>
                </a:extLst>
              </p14:cNvPr>
              <p14:cNvContentPartPr/>
              <p14:nvPr/>
            </p14:nvContentPartPr>
            <p14:xfrm>
              <a:off x="5354122" y="2907861"/>
              <a:ext cx="187560" cy="20952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590DFBE0-9C00-4968-8A82-D1EF692C0E1D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318122" y="2871861"/>
                <a:ext cx="25920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AA20875D-DFD3-48D8-A2CA-39C9AE895658}"/>
                  </a:ext>
                </a:extLst>
              </p14:cNvPr>
              <p14:cNvContentPartPr/>
              <p14:nvPr/>
            </p14:nvContentPartPr>
            <p14:xfrm>
              <a:off x="6155482" y="2874381"/>
              <a:ext cx="19080" cy="30168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AA20875D-DFD3-48D8-A2CA-39C9AE89565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119842" y="2838741"/>
                <a:ext cx="90720" cy="37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58FCBE87-0901-48BF-9FD1-AE26EE5CFD17}"/>
                  </a:ext>
                </a:extLst>
              </p14:cNvPr>
              <p14:cNvContentPartPr/>
              <p14:nvPr/>
            </p14:nvContentPartPr>
            <p14:xfrm>
              <a:off x="6840202" y="2811741"/>
              <a:ext cx="281880" cy="28800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58FCBE87-0901-48BF-9FD1-AE26EE5CFD1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804562" y="2776101"/>
                <a:ext cx="35352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8423B69C-B345-471A-8EF5-CA75ED75973B}"/>
                  </a:ext>
                </a:extLst>
              </p14:cNvPr>
              <p14:cNvContentPartPr/>
              <p14:nvPr/>
            </p14:nvContentPartPr>
            <p14:xfrm>
              <a:off x="7577122" y="2883741"/>
              <a:ext cx="143640" cy="31248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8423B69C-B345-471A-8EF5-CA75ED75973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541482" y="2847741"/>
                <a:ext cx="215280" cy="38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1486474C-93A9-4831-ACFD-ECFD519F974A}"/>
              </a:ext>
            </a:extLst>
          </p:cNvPr>
          <p:cNvGrpSpPr/>
          <p:nvPr/>
        </p:nvGrpSpPr>
        <p:grpSpPr>
          <a:xfrm>
            <a:off x="8347162" y="2956101"/>
            <a:ext cx="243720" cy="283680"/>
            <a:chOff x="7080061" y="2972123"/>
            <a:chExt cx="243720" cy="28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0FA7F7D-8E26-4E8C-8459-9D345AF8930F}"/>
                    </a:ext>
                  </a:extLst>
                </p14:cNvPr>
                <p14:cNvContentPartPr/>
                <p14:nvPr/>
              </p14:nvContentPartPr>
              <p14:xfrm>
                <a:off x="7080061" y="2983643"/>
                <a:ext cx="243720" cy="1742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0FA7F7D-8E26-4E8C-8459-9D345AF8930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044061" y="2948003"/>
                  <a:ext cx="3153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584DAD4-5EB4-4488-B5BB-11027F3A4415}"/>
                    </a:ext>
                  </a:extLst>
                </p14:cNvPr>
                <p14:cNvContentPartPr/>
                <p14:nvPr/>
              </p14:nvContentPartPr>
              <p14:xfrm>
                <a:off x="7208941" y="2972123"/>
                <a:ext cx="52200" cy="283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584DAD4-5EB4-4488-B5BB-11027F3A441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172941" y="2936123"/>
                  <a:ext cx="123840" cy="35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6C6CA4B-ECAC-4A81-B277-89AF5EF05D84}"/>
              </a:ext>
            </a:extLst>
          </p:cNvPr>
          <p:cNvGrpSpPr/>
          <p:nvPr/>
        </p:nvGrpSpPr>
        <p:grpSpPr>
          <a:xfrm>
            <a:off x="8921362" y="2976261"/>
            <a:ext cx="391680" cy="253080"/>
            <a:chOff x="7654261" y="2992283"/>
            <a:chExt cx="391680" cy="25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ED991A6-7ED5-4CF5-9A30-6B4B84B12A82}"/>
                    </a:ext>
                  </a:extLst>
                </p14:cNvPr>
                <p14:cNvContentPartPr/>
                <p14:nvPr/>
              </p14:nvContentPartPr>
              <p14:xfrm>
                <a:off x="7654261" y="2992283"/>
                <a:ext cx="224280" cy="2530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ED991A6-7ED5-4CF5-9A30-6B4B84B12A8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618621" y="2956283"/>
                  <a:ext cx="29592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225E1200-54CE-4E21-BABB-5798F29F3E22}"/>
                    </a:ext>
                  </a:extLst>
                </p14:cNvPr>
                <p14:cNvContentPartPr/>
                <p14:nvPr/>
              </p14:nvContentPartPr>
              <p14:xfrm>
                <a:off x="7850101" y="3013523"/>
                <a:ext cx="195840" cy="6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225E1200-54CE-4E21-BABB-5798F29F3E2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814101" y="2977523"/>
                  <a:ext cx="267480" cy="7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DB1F2C17-0ADE-4D17-8A79-8F2A91A9C045}"/>
                  </a:ext>
                </a:extLst>
              </p14:cNvPr>
              <p14:cNvContentPartPr/>
              <p14:nvPr/>
            </p14:nvContentPartPr>
            <p14:xfrm>
              <a:off x="4489042" y="3588261"/>
              <a:ext cx="222480" cy="26568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DB1F2C17-0ADE-4D17-8A79-8F2A91A9C04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453402" y="3552261"/>
                <a:ext cx="294120" cy="33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081208C4-1E80-416D-95F6-9F5C6DED0BD6}"/>
                  </a:ext>
                </a:extLst>
              </p14:cNvPr>
              <p14:cNvContentPartPr/>
              <p14:nvPr/>
            </p14:nvContentPartPr>
            <p14:xfrm>
              <a:off x="4663642" y="4109901"/>
              <a:ext cx="36720" cy="21888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081208C4-1E80-416D-95F6-9F5C6DED0BD6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4627642" y="4074261"/>
                <a:ext cx="10836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9619F55-4B7A-4AEF-8231-7DF52283AEAA}"/>
                  </a:ext>
                </a:extLst>
              </p14:cNvPr>
              <p14:cNvContentPartPr/>
              <p14:nvPr/>
            </p14:nvContentPartPr>
            <p14:xfrm>
              <a:off x="4594882" y="4682661"/>
              <a:ext cx="143280" cy="1915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9619F55-4B7A-4AEF-8231-7DF52283AEA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558882" y="4647021"/>
                <a:ext cx="21492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F5E7D297-73FF-447D-A30D-7112F7E0EEC5}"/>
                  </a:ext>
                </a:extLst>
              </p14:cNvPr>
              <p14:cNvContentPartPr/>
              <p14:nvPr/>
            </p14:nvContentPartPr>
            <p14:xfrm>
              <a:off x="4615762" y="5197101"/>
              <a:ext cx="97920" cy="1720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F5E7D297-73FF-447D-A30D-7112F7E0EEC5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579762" y="5161461"/>
                <a:ext cx="169560" cy="24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00B8D2FB-3BB1-4D6B-A71E-D409621A5A72}"/>
              </a:ext>
            </a:extLst>
          </p:cNvPr>
          <p:cNvGrpSpPr/>
          <p:nvPr/>
        </p:nvGrpSpPr>
        <p:grpSpPr>
          <a:xfrm>
            <a:off x="4503082" y="5612901"/>
            <a:ext cx="314280" cy="314280"/>
            <a:chOff x="3235981" y="5628923"/>
            <a:chExt cx="314280" cy="31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1871035-7CCB-48B6-A393-4595F54B435B}"/>
                    </a:ext>
                  </a:extLst>
                </p14:cNvPr>
                <p14:cNvContentPartPr/>
                <p14:nvPr/>
              </p14:nvContentPartPr>
              <p14:xfrm>
                <a:off x="3235981" y="5690483"/>
                <a:ext cx="314280" cy="139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1871035-7CCB-48B6-A393-4595F54B435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200341" y="5654483"/>
                  <a:ext cx="38592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06F215D6-75A4-4FB6-BBCC-0E7BE69C9B88}"/>
                    </a:ext>
                  </a:extLst>
                </p14:cNvPr>
                <p14:cNvContentPartPr/>
                <p14:nvPr/>
              </p14:nvContentPartPr>
              <p14:xfrm>
                <a:off x="3442261" y="5628923"/>
                <a:ext cx="2880" cy="3142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06F215D6-75A4-4FB6-BBCC-0E7BE69C9B8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406621" y="5593283"/>
                  <a:ext cx="74520" cy="385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0E06093-DCD2-486B-928D-801D6EAA0439}"/>
              </a:ext>
            </a:extLst>
          </p:cNvPr>
          <p:cNvGrpSpPr/>
          <p:nvPr/>
        </p:nvGrpSpPr>
        <p:grpSpPr>
          <a:xfrm>
            <a:off x="4824922" y="2144661"/>
            <a:ext cx="715680" cy="275760"/>
            <a:chOff x="3557821" y="2160683"/>
            <a:chExt cx="71568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84A241FA-7538-4F2F-AE37-02D87214AECD}"/>
                    </a:ext>
                  </a:extLst>
                </p14:cNvPr>
                <p14:cNvContentPartPr/>
                <p14:nvPr/>
              </p14:nvContentPartPr>
              <p14:xfrm>
                <a:off x="3557821" y="2196683"/>
                <a:ext cx="176040" cy="2397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84A241FA-7538-4F2F-AE37-02D87214AEC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522181" y="2161043"/>
                  <a:ext cx="24768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E708BD4-8598-4440-8D1C-47B5967BDFFF}"/>
                    </a:ext>
                  </a:extLst>
                </p14:cNvPr>
                <p14:cNvContentPartPr/>
                <p14:nvPr/>
              </p14:nvContentPartPr>
              <p14:xfrm>
                <a:off x="3800461" y="2261483"/>
                <a:ext cx="133920" cy="1609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E708BD4-8598-4440-8D1C-47B5967BDFF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764461" y="2225843"/>
                  <a:ext cx="2055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C76080EE-6F9A-4D41-B592-11569C3E227D}"/>
                    </a:ext>
                  </a:extLst>
                </p14:cNvPr>
                <p14:cNvContentPartPr/>
                <p14:nvPr/>
              </p14:nvContentPartPr>
              <p14:xfrm>
                <a:off x="4124821" y="2160683"/>
                <a:ext cx="43920" cy="2293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C76080EE-6F9A-4D41-B592-11569C3E227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088821" y="2125043"/>
                  <a:ext cx="11556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C364F2C-006E-4344-9176-6317B2A84EBC}"/>
                    </a:ext>
                  </a:extLst>
                </p14:cNvPr>
                <p14:cNvContentPartPr/>
                <p14:nvPr/>
              </p14:nvContentPartPr>
              <p14:xfrm>
                <a:off x="3963181" y="2233763"/>
                <a:ext cx="310320" cy="90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C364F2C-006E-4344-9176-6317B2A84EB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927541" y="2198123"/>
                  <a:ext cx="381960" cy="8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95D63CE-9B25-4EC8-AD65-FD36DAD559BB}"/>
              </a:ext>
            </a:extLst>
          </p:cNvPr>
          <p:cNvGrpSpPr/>
          <p:nvPr/>
        </p:nvGrpSpPr>
        <p:grpSpPr>
          <a:xfrm>
            <a:off x="5950282" y="1899861"/>
            <a:ext cx="1988280" cy="501120"/>
            <a:chOff x="4683181" y="1915883"/>
            <a:chExt cx="1988280" cy="50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609DEEE-6601-47B5-B551-C29806DA1AC1}"/>
                    </a:ext>
                  </a:extLst>
                </p14:cNvPr>
                <p14:cNvContentPartPr/>
                <p14:nvPr/>
              </p14:nvContentPartPr>
              <p14:xfrm>
                <a:off x="4683181" y="2206043"/>
                <a:ext cx="113400" cy="2109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609DEEE-6601-47B5-B551-C29806DA1AC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647541" y="2170043"/>
                  <a:ext cx="1850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AB9DD8B-610C-44FD-AAB7-42368BD94116}"/>
                    </a:ext>
                  </a:extLst>
                </p14:cNvPr>
                <p14:cNvContentPartPr/>
                <p14:nvPr/>
              </p14:nvContentPartPr>
              <p14:xfrm>
                <a:off x="4817461" y="2214683"/>
                <a:ext cx="202320" cy="1742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AB9DD8B-610C-44FD-AAB7-42368BD9411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781461" y="2179043"/>
                  <a:ext cx="27396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43E238D5-2EEE-4009-BF3A-DE4EDEF342CE}"/>
                    </a:ext>
                  </a:extLst>
                </p14:cNvPr>
                <p14:cNvContentPartPr/>
                <p14:nvPr/>
              </p14:nvContentPartPr>
              <p14:xfrm>
                <a:off x="5146501" y="1973123"/>
                <a:ext cx="104040" cy="389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43E238D5-2EEE-4009-BF3A-DE4EDEF342C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110861" y="1937123"/>
                  <a:ext cx="17568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F4F56AD0-5A95-4BA6-8919-8D348F934904}"/>
                    </a:ext>
                  </a:extLst>
                </p14:cNvPr>
                <p14:cNvContentPartPr/>
                <p14:nvPr/>
              </p14:nvContentPartPr>
              <p14:xfrm>
                <a:off x="5268901" y="2217563"/>
                <a:ext cx="155880" cy="1501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F4F56AD0-5A95-4BA6-8919-8D348F93490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233261" y="2181923"/>
                  <a:ext cx="22752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CC64B4A-10E5-4333-8E59-74B2D09EE930}"/>
                    </a:ext>
                  </a:extLst>
                </p14:cNvPr>
                <p14:cNvContentPartPr/>
                <p14:nvPr/>
              </p14:nvContentPartPr>
              <p14:xfrm>
                <a:off x="5535301" y="2209283"/>
                <a:ext cx="115920" cy="186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CC64B4A-10E5-4333-8E59-74B2D09EE930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499661" y="2173643"/>
                  <a:ext cx="1875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816F9535-66CE-45B0-B48E-CC1C3D877D1C}"/>
                    </a:ext>
                  </a:extLst>
                </p14:cNvPr>
                <p14:cNvContentPartPr/>
                <p14:nvPr/>
              </p14:nvContentPartPr>
              <p14:xfrm>
                <a:off x="5636821" y="2112083"/>
                <a:ext cx="230040" cy="2862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816F9535-66CE-45B0-B48E-CC1C3D877D1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5600821" y="2076083"/>
                  <a:ext cx="30168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80C5C97-1354-4EF6-8AA4-093A92D740F7}"/>
                    </a:ext>
                  </a:extLst>
                </p14:cNvPr>
                <p14:cNvContentPartPr/>
                <p14:nvPr/>
              </p14:nvContentPartPr>
              <p14:xfrm>
                <a:off x="5923021" y="2214323"/>
                <a:ext cx="163080" cy="1267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80C5C97-1354-4EF6-8AA4-093A92D740F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887021" y="2178323"/>
                  <a:ext cx="2347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FDB7ABA-C85B-4ADF-A8E6-7E548C9D8164}"/>
                    </a:ext>
                  </a:extLst>
                </p14:cNvPr>
                <p14:cNvContentPartPr/>
                <p14:nvPr/>
              </p14:nvContentPartPr>
              <p14:xfrm>
                <a:off x="6150541" y="1950443"/>
                <a:ext cx="159480" cy="4640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FDB7ABA-C85B-4ADF-A8E6-7E548C9D816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114901" y="1914443"/>
                  <a:ext cx="231120" cy="53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6A0560E-B9C3-45B9-A4C9-7D48F68ECE0C}"/>
                    </a:ext>
                  </a:extLst>
                </p14:cNvPr>
                <p14:cNvContentPartPr/>
                <p14:nvPr/>
              </p14:nvContentPartPr>
              <p14:xfrm>
                <a:off x="6411901" y="1915883"/>
                <a:ext cx="85320" cy="407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6A0560E-B9C3-45B9-A4C9-7D48F68ECE0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376261" y="1879883"/>
                  <a:ext cx="156960" cy="47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92AA7B90-DA1D-4705-A5D0-7C002FC05B59}"/>
                    </a:ext>
                  </a:extLst>
                </p14:cNvPr>
                <p14:cNvContentPartPr/>
                <p14:nvPr/>
              </p14:nvContentPartPr>
              <p14:xfrm>
                <a:off x="6500101" y="2205323"/>
                <a:ext cx="171360" cy="1551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92AA7B90-DA1D-4705-A5D0-7C002FC05B5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464461" y="2169323"/>
                  <a:ext cx="243000" cy="22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FF93B4B-207A-4E76-A49A-CEE5D64DDC6E}"/>
              </a:ext>
            </a:extLst>
          </p:cNvPr>
          <p:cNvGrpSpPr/>
          <p:nvPr/>
        </p:nvGrpSpPr>
        <p:grpSpPr>
          <a:xfrm>
            <a:off x="1047541" y="3382523"/>
            <a:ext cx="660240" cy="257760"/>
            <a:chOff x="1047541" y="3382523"/>
            <a:chExt cx="660240" cy="25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BEC8AD3-5C35-486C-BE29-6A801E1AC690}"/>
                    </a:ext>
                  </a:extLst>
                </p14:cNvPr>
                <p14:cNvContentPartPr/>
                <p14:nvPr/>
              </p14:nvContentPartPr>
              <p14:xfrm>
                <a:off x="1047541" y="3428243"/>
                <a:ext cx="134640" cy="1836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BEC8AD3-5C35-486C-BE29-6A801E1AC69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11901" y="3392243"/>
                  <a:ext cx="2062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511F736E-7692-4DBB-8208-6838F65DE900}"/>
                    </a:ext>
                  </a:extLst>
                </p14:cNvPr>
                <p14:cNvContentPartPr/>
                <p14:nvPr/>
              </p14:nvContentPartPr>
              <p14:xfrm>
                <a:off x="1254901" y="3472163"/>
                <a:ext cx="168840" cy="1407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511F736E-7692-4DBB-8208-6838F65DE90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219261" y="3436523"/>
                  <a:ext cx="2404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57B6A55-D7C2-47AA-B28C-BF3E37842422}"/>
                    </a:ext>
                  </a:extLst>
                </p14:cNvPr>
                <p14:cNvContentPartPr/>
                <p14:nvPr/>
              </p14:nvContentPartPr>
              <p14:xfrm>
                <a:off x="1615621" y="3382523"/>
                <a:ext cx="60480" cy="2577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57B6A55-D7C2-47AA-B28C-BF3E3784242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579621" y="3346883"/>
                  <a:ext cx="13212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A6812E0-E515-440F-AE5B-4C27782AF54C}"/>
                    </a:ext>
                  </a:extLst>
                </p14:cNvPr>
                <p14:cNvContentPartPr/>
                <p14:nvPr/>
              </p14:nvContentPartPr>
              <p14:xfrm>
                <a:off x="1508341" y="3471803"/>
                <a:ext cx="199440" cy="108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A6812E0-E515-440F-AE5B-4C27782AF54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472701" y="3435803"/>
                  <a:ext cx="271080" cy="8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AF44938B-5C4F-4B2C-9F58-7809F7115175}"/>
              </a:ext>
            </a:extLst>
          </p:cNvPr>
          <p:cNvGrpSpPr/>
          <p:nvPr/>
        </p:nvGrpSpPr>
        <p:grpSpPr>
          <a:xfrm>
            <a:off x="2004421" y="3314843"/>
            <a:ext cx="1829880" cy="411840"/>
            <a:chOff x="2004421" y="3314843"/>
            <a:chExt cx="1829880" cy="41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EAC45C2A-4EB2-42CF-BDED-7B0872B43549}"/>
                    </a:ext>
                  </a:extLst>
                </p14:cNvPr>
                <p14:cNvContentPartPr/>
                <p14:nvPr/>
              </p14:nvContentPartPr>
              <p14:xfrm>
                <a:off x="2004421" y="3451643"/>
                <a:ext cx="108720" cy="20808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EAC45C2A-4EB2-42CF-BDED-7B0872B4354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968781" y="3415643"/>
                  <a:ext cx="18036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7628C68-2CBD-4D09-9D54-13F9DCBDA28D}"/>
                    </a:ext>
                  </a:extLst>
                </p14:cNvPr>
                <p14:cNvContentPartPr/>
                <p14:nvPr/>
              </p14:nvContentPartPr>
              <p14:xfrm>
                <a:off x="2143381" y="3472883"/>
                <a:ext cx="147960" cy="176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7628C68-2CBD-4D09-9D54-13F9DCBDA28D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2107381" y="3437243"/>
                  <a:ext cx="2196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E616D83-61FE-4BCD-9E96-E7F1C72600A3}"/>
                    </a:ext>
                  </a:extLst>
                </p14:cNvPr>
                <p14:cNvContentPartPr/>
                <p14:nvPr/>
              </p14:nvContentPartPr>
              <p14:xfrm>
                <a:off x="2426341" y="3314843"/>
                <a:ext cx="75960" cy="32400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E616D83-61FE-4BCD-9E96-E7F1C72600A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390701" y="3278843"/>
                  <a:ext cx="14760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941317F-8486-49E5-9962-28CD12811042}"/>
                    </a:ext>
                  </a:extLst>
                </p14:cNvPr>
                <p14:cNvContentPartPr/>
                <p14:nvPr/>
              </p14:nvContentPartPr>
              <p14:xfrm>
                <a:off x="2542981" y="3470003"/>
                <a:ext cx="122040" cy="1274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941317F-8486-49E5-9962-28CD1281104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507341" y="3434003"/>
                  <a:ext cx="1936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3C9671B-6A44-48C6-9881-2C186FBEA808}"/>
                    </a:ext>
                  </a:extLst>
                </p14:cNvPr>
                <p14:cNvContentPartPr/>
                <p14:nvPr/>
              </p14:nvContentPartPr>
              <p14:xfrm>
                <a:off x="2773021" y="3451283"/>
                <a:ext cx="101880" cy="17928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3C9671B-6A44-48C6-9881-2C186FBEA80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2737021" y="3415283"/>
                  <a:ext cx="17352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78765069-D2B8-4B63-819A-DF7ECB76E0B6}"/>
                    </a:ext>
                  </a:extLst>
                </p14:cNvPr>
                <p14:cNvContentPartPr/>
                <p14:nvPr/>
              </p14:nvContentPartPr>
              <p14:xfrm>
                <a:off x="2949781" y="3389003"/>
                <a:ext cx="63000" cy="31644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78765069-D2B8-4B63-819A-DF7ECB76E0B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2913781" y="3353003"/>
                  <a:ext cx="13464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23FDB3F1-8ABE-42CE-B1EE-EA57D7549E98}"/>
                    </a:ext>
                  </a:extLst>
                </p14:cNvPr>
                <p14:cNvContentPartPr/>
                <p14:nvPr/>
              </p14:nvContentPartPr>
              <p14:xfrm>
                <a:off x="2846101" y="3494843"/>
                <a:ext cx="227880" cy="532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23FDB3F1-8ABE-42CE-B1EE-EA57D7549E98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2810101" y="3459203"/>
                  <a:ext cx="2995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F69AFFB-D4FC-4A95-8A5F-C63473B555B8}"/>
                    </a:ext>
                  </a:extLst>
                </p14:cNvPr>
                <p14:cNvContentPartPr/>
                <p14:nvPr/>
              </p14:nvContentPartPr>
              <p14:xfrm>
                <a:off x="3085141" y="3531203"/>
                <a:ext cx="125280" cy="1278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F69AFFB-D4FC-4A95-8A5F-C63473B555B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049501" y="3495203"/>
                  <a:ext cx="1969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26DF7AE1-789F-4C90-A36A-0446D1B6BC91}"/>
                    </a:ext>
                  </a:extLst>
                </p14:cNvPr>
                <p14:cNvContentPartPr/>
                <p14:nvPr/>
              </p14:nvContentPartPr>
              <p14:xfrm>
                <a:off x="3256141" y="3348683"/>
                <a:ext cx="133560" cy="37800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26DF7AE1-789F-4C90-A36A-0446D1B6BC9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3220501" y="3312683"/>
                  <a:ext cx="20520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F389773D-BD05-4250-85BC-07E5358EEF0D}"/>
                    </a:ext>
                  </a:extLst>
                </p14:cNvPr>
                <p14:cNvContentPartPr/>
                <p14:nvPr/>
              </p14:nvContentPartPr>
              <p14:xfrm>
                <a:off x="3521101" y="3331763"/>
                <a:ext cx="100800" cy="3330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F389773D-BD05-4250-85BC-07E5358EEF0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3485461" y="3295763"/>
                  <a:ext cx="17244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EF14450-D92B-4BC5-B42E-6D003CFEDD44}"/>
                    </a:ext>
                  </a:extLst>
                </p14:cNvPr>
                <p14:cNvContentPartPr/>
                <p14:nvPr/>
              </p14:nvContentPartPr>
              <p14:xfrm>
                <a:off x="3642781" y="3554243"/>
                <a:ext cx="191520" cy="141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EF14450-D92B-4BC5-B42E-6D003CFEDD4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606781" y="3518603"/>
                  <a:ext cx="263160" cy="2134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646127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D1C5C-65BA-4CBC-8A2C-65356072E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fill items in a grid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1CC702-2772-4F62-A173-0B4833113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items row-by-row with </a:t>
            </a:r>
            <a:r>
              <a:rPr lang="en-US" dirty="0" err="1"/>
              <a:t>imgui.same_line</a:t>
            </a:r>
            <a:r>
              <a:rPr lang="en-US" dirty="0"/>
              <a:t>(), or</a:t>
            </a:r>
          </a:p>
          <a:p>
            <a:r>
              <a:rPr lang="en-US" dirty="0"/>
              <a:t>Add items column-by-column using Columns API, or</a:t>
            </a:r>
          </a:p>
          <a:p>
            <a:r>
              <a:rPr lang="en-US" dirty="0"/>
              <a:t>Dear </a:t>
            </a:r>
            <a:r>
              <a:rPr lang="en-US" dirty="0" err="1"/>
              <a:t>ImGui</a:t>
            </a:r>
            <a:r>
              <a:rPr lang="en-US" dirty="0"/>
              <a:t> 1.8x Tables API (</a:t>
            </a:r>
            <a:r>
              <a:rPr lang="en-US" dirty="0" err="1"/>
              <a:t>pyimgui</a:t>
            </a:r>
            <a:r>
              <a:rPr lang="en-US" dirty="0"/>
              <a:t> WIP)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72F1A-9C58-4C62-AE58-A2FEF0C5F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66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8271A17-BDE6-4C35-A904-0CCEA916FAA4}"/>
                  </a:ext>
                </a:extLst>
              </p14:cNvPr>
              <p14:cNvContentPartPr/>
              <p14:nvPr/>
            </p14:nvContentPartPr>
            <p14:xfrm>
              <a:off x="1138261" y="2022803"/>
              <a:ext cx="7588080" cy="83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8271A17-BDE6-4C35-A904-0CCEA916FA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2621" y="1987163"/>
                <a:ext cx="7659720" cy="15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67F9387-3A2E-4BBB-B5F8-1276D67448BE}"/>
                  </a:ext>
                </a:extLst>
              </p14:cNvPr>
              <p14:cNvContentPartPr/>
              <p14:nvPr/>
            </p14:nvContentPartPr>
            <p14:xfrm>
              <a:off x="8929741" y="2477359"/>
              <a:ext cx="510840" cy="236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67F9387-3A2E-4BBB-B5F8-1276D67448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893741" y="2441719"/>
                <a:ext cx="582480" cy="3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5012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BD1D-1BE6-44F6-9CE7-BE9B1DCE3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Declare number of columns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B6B4C-C2F2-4DE9-B4A5-0D7950ECF6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...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.begin_group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.columns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n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+ 1)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clear_button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data_panel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(A)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.end_group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DF678F-A5CA-477E-801A-2F35BB4EF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67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6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B1B21-96D4-4A93-91D0-55751AC2B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We’ll make it auto-hide later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01603-F25B-4BBA-89BC-6C8E74B9F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clear_button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'clear'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selected[:, :]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0EE2A6-A0EA-486A-86A2-88DD4CEBC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68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86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FD89-6C42-4146-9A65-2F762CD66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aware when to go to next column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453DF-7A93-4373-ABAE-D1F939F91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data_panel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i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range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m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(i))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.next_column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endParaRPr lang="en-US" sz="2800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j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range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(j))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.next_column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A886B3-2AAE-4032-BE9E-D24C1719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69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9ACC412-C742-4A22-94D2-0C5660C494C3}"/>
                  </a:ext>
                </a:extLst>
              </p14:cNvPr>
              <p14:cNvContentPartPr/>
              <p14:nvPr/>
            </p14:nvContentPartPr>
            <p14:xfrm>
              <a:off x="7470661" y="2439323"/>
              <a:ext cx="418680" cy="1328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9ACC412-C742-4A22-94D2-0C5660C494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34661" y="2403323"/>
                <a:ext cx="490320" cy="139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144DD76A-0394-475F-8EFD-EE575C3399DA}"/>
                  </a:ext>
                </a:extLst>
              </p14:cNvPr>
              <p14:cNvContentPartPr/>
              <p14:nvPr/>
            </p14:nvContentPartPr>
            <p14:xfrm>
              <a:off x="7489381" y="4469003"/>
              <a:ext cx="300960" cy="1419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144DD76A-0394-475F-8EFD-EE575C3399D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53741" y="4433363"/>
                <a:ext cx="372600" cy="149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9271C50-3450-4740-AC28-682FBDE4C89F}"/>
                  </a:ext>
                </a:extLst>
              </p14:cNvPr>
              <p14:cNvContentPartPr/>
              <p14:nvPr/>
            </p14:nvContentPartPr>
            <p14:xfrm>
              <a:off x="8329621" y="4904963"/>
              <a:ext cx="2045160" cy="44028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9271C50-3450-4740-AC28-682FBDE4C8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93981" y="4868963"/>
                <a:ext cx="2116800" cy="5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D7FF8794-4FDA-4E29-8610-CF033EDF1B96}"/>
                  </a:ext>
                </a:extLst>
              </p14:cNvPr>
              <p14:cNvContentPartPr/>
              <p14:nvPr/>
            </p14:nvContentPartPr>
            <p14:xfrm>
              <a:off x="8341501" y="4840523"/>
              <a:ext cx="2139480" cy="4154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D7FF8794-4FDA-4E29-8610-CF033EDF1B9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05501" y="4804883"/>
                <a:ext cx="2211120" cy="48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CC2E6CD0-46F0-4CC1-A40B-BD62FBD364C3}"/>
              </a:ext>
            </a:extLst>
          </p:cNvPr>
          <p:cNvGrpSpPr/>
          <p:nvPr/>
        </p:nvGrpSpPr>
        <p:grpSpPr>
          <a:xfrm>
            <a:off x="8475421" y="4872563"/>
            <a:ext cx="1874520" cy="436320"/>
            <a:chOff x="8475421" y="4872563"/>
            <a:chExt cx="187452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FD2FE8A-2050-4007-9AA2-BD702804E8EC}"/>
                    </a:ext>
                  </a:extLst>
                </p14:cNvPr>
                <p14:cNvContentPartPr/>
                <p14:nvPr/>
              </p14:nvContentPartPr>
              <p14:xfrm>
                <a:off x="8760901" y="4919363"/>
                <a:ext cx="38160" cy="389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FD2FE8A-2050-4007-9AA2-BD702804E8E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724901" y="4883723"/>
                  <a:ext cx="10980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0B6064A-DB24-4B02-AED1-68B96B319A93}"/>
                    </a:ext>
                  </a:extLst>
                </p14:cNvPr>
                <p14:cNvContentPartPr/>
                <p14:nvPr/>
              </p14:nvContentPartPr>
              <p14:xfrm>
                <a:off x="9183901" y="4897043"/>
                <a:ext cx="42840" cy="380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0B6064A-DB24-4B02-AED1-68B96B319A9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148261" y="4861403"/>
                  <a:ext cx="11448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A794793-0621-43E4-9A47-C48D3187C414}"/>
                    </a:ext>
                  </a:extLst>
                </p14:cNvPr>
                <p14:cNvContentPartPr/>
                <p14:nvPr/>
              </p14:nvContentPartPr>
              <p14:xfrm>
                <a:off x="9606181" y="4875803"/>
                <a:ext cx="38880" cy="3981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A794793-0621-43E4-9A47-C48D3187C41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70541" y="4840163"/>
                  <a:ext cx="11052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91112CF-AFE6-4B32-9A3B-47A90D9770F3}"/>
                    </a:ext>
                  </a:extLst>
                </p14:cNvPr>
                <p14:cNvContentPartPr/>
                <p14:nvPr/>
              </p14:nvContentPartPr>
              <p14:xfrm>
                <a:off x="9979141" y="4872563"/>
                <a:ext cx="39600" cy="387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91112CF-AFE6-4B32-9A3B-47A90D9770F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943501" y="4836563"/>
                  <a:ext cx="11124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9A84DF2-5B3A-43CA-946F-FACA6E7C647C}"/>
                    </a:ext>
                  </a:extLst>
                </p14:cNvPr>
                <p14:cNvContentPartPr/>
                <p14:nvPr/>
              </p14:nvContentPartPr>
              <p14:xfrm>
                <a:off x="8475421" y="5071283"/>
                <a:ext cx="87840" cy="152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9A84DF2-5B3A-43CA-946F-FACA6E7C647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439781" y="5035283"/>
                  <a:ext cx="15948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66A84335-D5E2-4D0D-BCF3-D497F0A14530}"/>
                    </a:ext>
                  </a:extLst>
                </p14:cNvPr>
                <p14:cNvContentPartPr/>
                <p14:nvPr/>
              </p14:nvContentPartPr>
              <p14:xfrm>
                <a:off x="9040261" y="5034923"/>
                <a:ext cx="9720" cy="1573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66A84335-D5E2-4D0D-BCF3-D497F0A1453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04621" y="4999283"/>
                  <a:ext cx="813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39F0C67-F0D1-43EE-8732-35253E1421A4}"/>
                    </a:ext>
                  </a:extLst>
                </p14:cNvPr>
                <p14:cNvContentPartPr/>
                <p14:nvPr/>
              </p14:nvContentPartPr>
              <p14:xfrm>
                <a:off x="9399901" y="5009363"/>
                <a:ext cx="134640" cy="1425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39F0C67-F0D1-43EE-8732-35253E1421A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63901" y="4973723"/>
                  <a:ext cx="20628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FBEF5EA1-F22C-4FFD-9BF5-DFB9ADFD7D2F}"/>
                    </a:ext>
                  </a:extLst>
                </p14:cNvPr>
                <p14:cNvContentPartPr/>
                <p14:nvPr/>
              </p14:nvContentPartPr>
              <p14:xfrm>
                <a:off x="9775021" y="4951403"/>
                <a:ext cx="120600" cy="191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FBEF5EA1-F22C-4FFD-9BF5-DFB9ADFD7D2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739021" y="4915403"/>
                  <a:ext cx="19224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57BF68BE-A670-41B8-B598-6A44BBF6640F}"/>
                    </a:ext>
                  </a:extLst>
                </p14:cNvPr>
                <p14:cNvContentPartPr/>
                <p14:nvPr/>
              </p14:nvContentPartPr>
              <p14:xfrm>
                <a:off x="10206661" y="4948163"/>
                <a:ext cx="143280" cy="1393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57BF68BE-A670-41B8-B598-6A44BBF6640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171021" y="4912163"/>
                  <a:ext cx="2149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DF9BBBA-33FF-4286-B3C2-B4628ABDF455}"/>
                    </a:ext>
                  </a:extLst>
                </p14:cNvPr>
                <p14:cNvContentPartPr/>
                <p14:nvPr/>
              </p14:nvContentPartPr>
              <p14:xfrm>
                <a:off x="10266061" y="4984163"/>
                <a:ext cx="53280" cy="196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DF9BBBA-33FF-4286-B3C2-B4628ABDF45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230061" y="4948163"/>
                  <a:ext cx="124920" cy="26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08B80882-64BF-4FE4-A444-1BCA5A3D3A24}"/>
              </a:ext>
            </a:extLst>
          </p:cNvPr>
          <p:cNvGrpSpPr/>
          <p:nvPr/>
        </p:nvGrpSpPr>
        <p:grpSpPr>
          <a:xfrm>
            <a:off x="8572261" y="2114963"/>
            <a:ext cx="515160" cy="1600920"/>
            <a:chOff x="8572261" y="2114963"/>
            <a:chExt cx="515160" cy="160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8961CB99-D5C9-4653-A6B1-609BBB648105}"/>
                    </a:ext>
                  </a:extLst>
                </p14:cNvPr>
                <p14:cNvContentPartPr/>
                <p14:nvPr/>
              </p14:nvContentPartPr>
              <p14:xfrm>
                <a:off x="8572261" y="2144843"/>
                <a:ext cx="402480" cy="15710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8961CB99-D5C9-4653-A6B1-609BBB648105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536261" y="2108843"/>
                  <a:ext cx="474120" cy="164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5BD6BB0-5152-433A-A478-6D908ACB20D3}"/>
                    </a:ext>
                  </a:extLst>
                </p14:cNvPr>
                <p14:cNvContentPartPr/>
                <p14:nvPr/>
              </p14:nvContentPartPr>
              <p14:xfrm>
                <a:off x="8588821" y="2114963"/>
                <a:ext cx="435600" cy="1559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5BD6BB0-5152-433A-A478-6D908ACB20D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553181" y="2079323"/>
                  <a:ext cx="507240" cy="163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F941FF9-894F-4724-8C23-363E371A44BF}"/>
                    </a:ext>
                  </a:extLst>
                </p14:cNvPr>
                <p14:cNvContentPartPr/>
                <p14:nvPr/>
              </p14:nvContentPartPr>
              <p14:xfrm>
                <a:off x="8608981" y="2440763"/>
                <a:ext cx="478440" cy="49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F941FF9-894F-4724-8C23-363E371A44B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573341" y="2404763"/>
                  <a:ext cx="5500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0693BD0-923D-4C27-AF37-B2F544A9297A}"/>
                    </a:ext>
                  </a:extLst>
                </p14:cNvPr>
                <p14:cNvContentPartPr/>
                <p14:nvPr/>
              </p14:nvContentPartPr>
              <p14:xfrm>
                <a:off x="8578381" y="2738843"/>
                <a:ext cx="494280" cy="24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0693BD0-923D-4C27-AF37-B2F544A9297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542381" y="2702843"/>
                  <a:ext cx="56592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35E5D79-47FF-4B16-89FB-CA85B34AD1FE}"/>
                    </a:ext>
                  </a:extLst>
                </p14:cNvPr>
                <p14:cNvContentPartPr/>
                <p14:nvPr/>
              </p14:nvContentPartPr>
              <p14:xfrm>
                <a:off x="8598541" y="3021083"/>
                <a:ext cx="363960" cy="31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35E5D79-47FF-4B16-89FB-CA85B34AD1FE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562541" y="2985083"/>
                  <a:ext cx="4356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61F14A8-FAE2-4717-8E68-24AB43078390}"/>
                    </a:ext>
                  </a:extLst>
                </p14:cNvPr>
                <p14:cNvContentPartPr/>
                <p14:nvPr/>
              </p14:nvContentPartPr>
              <p14:xfrm>
                <a:off x="8614741" y="3298643"/>
                <a:ext cx="413280" cy="154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61F14A8-FAE2-4717-8E68-24AB4307839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579101" y="3262643"/>
                  <a:ext cx="4849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207F311-9582-4008-A8A5-0C5437AA80B7}"/>
                    </a:ext>
                  </a:extLst>
                </p14:cNvPr>
                <p14:cNvContentPartPr/>
                <p14:nvPr/>
              </p14:nvContentPartPr>
              <p14:xfrm>
                <a:off x="8666941" y="2280563"/>
                <a:ext cx="134640" cy="1202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207F311-9582-4008-A8A5-0C5437AA80B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630941" y="2244563"/>
                  <a:ext cx="2062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1CD3412-147A-422C-B053-C3AF947E6102}"/>
                    </a:ext>
                  </a:extLst>
                </p14:cNvPr>
                <p14:cNvContentPartPr/>
                <p14:nvPr/>
              </p14:nvContentPartPr>
              <p14:xfrm>
                <a:off x="8760901" y="2592323"/>
                <a:ext cx="28800" cy="119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1CD3412-147A-422C-B053-C3AF947E610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725261" y="2556683"/>
                  <a:ext cx="10044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8061795-3559-4E23-AFFE-40693B95876D}"/>
                    </a:ext>
                  </a:extLst>
                </p14:cNvPr>
                <p14:cNvContentPartPr/>
                <p14:nvPr/>
              </p14:nvContentPartPr>
              <p14:xfrm>
                <a:off x="8738221" y="2833163"/>
                <a:ext cx="131760" cy="1256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8061795-3559-4E23-AFFE-40693B95876D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702581" y="2797163"/>
                  <a:ext cx="2034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56C85DB-0AD1-486D-9016-122AB9054DD8}"/>
                    </a:ext>
                  </a:extLst>
                </p14:cNvPr>
                <p14:cNvContentPartPr/>
                <p14:nvPr/>
              </p14:nvContentPartPr>
              <p14:xfrm>
                <a:off x="8682781" y="3451643"/>
                <a:ext cx="183240" cy="114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56C85DB-0AD1-486D-9016-122AB9054DD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647141" y="3415643"/>
                  <a:ext cx="25488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3F7E901-2ADE-4395-962C-E6005BB83598}"/>
                    </a:ext>
                  </a:extLst>
                </p14:cNvPr>
                <p14:cNvContentPartPr/>
                <p14:nvPr/>
              </p14:nvContentPartPr>
              <p14:xfrm>
                <a:off x="8755141" y="3408083"/>
                <a:ext cx="45000" cy="2041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3F7E901-2ADE-4395-962C-E6005BB8359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719501" y="3372083"/>
                  <a:ext cx="1166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54E40DF-8720-439C-A158-904D3DAED28B}"/>
                    </a:ext>
                  </a:extLst>
                </p14:cNvPr>
                <p14:cNvContentPartPr/>
                <p14:nvPr/>
              </p14:nvContentPartPr>
              <p14:xfrm>
                <a:off x="8675221" y="3089483"/>
                <a:ext cx="110880" cy="127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54E40DF-8720-439C-A158-904D3DAED28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639221" y="3053843"/>
                  <a:ext cx="182520" cy="19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3D828893-3093-4C9B-B405-B9157CDDDF8C}"/>
                  </a:ext>
                </a:extLst>
              </p14:cNvPr>
              <p14:cNvContentPartPr/>
              <p14:nvPr/>
            </p14:nvContentPartPr>
            <p14:xfrm>
              <a:off x="8738581" y="1886723"/>
              <a:ext cx="877320" cy="206820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3D828893-3093-4C9B-B405-B9157CDDDF8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729581" y="1878083"/>
                <a:ext cx="894960" cy="2085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23924BFA-1942-4DB1-8ACB-0D10858A0D3C}"/>
              </a:ext>
            </a:extLst>
          </p:cNvPr>
          <p:cNvGrpSpPr/>
          <p:nvPr/>
        </p:nvGrpSpPr>
        <p:grpSpPr>
          <a:xfrm>
            <a:off x="8522581" y="4241483"/>
            <a:ext cx="1681560" cy="1782720"/>
            <a:chOff x="8522581" y="4241483"/>
            <a:chExt cx="1681560" cy="178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F6843F59-72AA-4C8A-8DE6-2AEAFC9021C6}"/>
                    </a:ext>
                  </a:extLst>
                </p14:cNvPr>
                <p14:cNvContentPartPr/>
                <p14:nvPr/>
              </p14:nvContentPartPr>
              <p14:xfrm>
                <a:off x="8522581" y="4358843"/>
                <a:ext cx="516240" cy="16653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F6843F59-72AA-4C8A-8DE6-2AEAFC9021C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513941" y="4350203"/>
                  <a:ext cx="533880" cy="168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332C511-4EB2-406B-8578-FACF14FBBAB0}"/>
                    </a:ext>
                  </a:extLst>
                </p14:cNvPr>
                <p14:cNvContentPartPr/>
                <p14:nvPr/>
              </p14:nvContentPartPr>
              <p14:xfrm>
                <a:off x="8975101" y="4732883"/>
                <a:ext cx="124200" cy="1339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332C511-4EB2-406B-8578-FACF14FBBAB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966461" y="4723883"/>
                  <a:ext cx="1418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68C8942-5267-48B9-AACF-C1CDBC8F49E4}"/>
                    </a:ext>
                  </a:extLst>
                </p14:cNvPr>
                <p14:cNvContentPartPr/>
                <p14:nvPr/>
              </p14:nvContentPartPr>
              <p14:xfrm>
                <a:off x="9036661" y="4241483"/>
                <a:ext cx="469440" cy="17244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68C8942-5267-48B9-AACF-C1CDBC8F49E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028021" y="4232483"/>
                  <a:ext cx="487080" cy="174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7F07B16-832F-4FA8-9BB5-2C9A664CE926}"/>
                    </a:ext>
                  </a:extLst>
                </p14:cNvPr>
                <p14:cNvContentPartPr/>
                <p14:nvPr/>
              </p14:nvContentPartPr>
              <p14:xfrm>
                <a:off x="9405661" y="4719923"/>
                <a:ext cx="154800" cy="102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7F07B16-832F-4FA8-9BB5-2C9A664CE92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397021" y="4711283"/>
                  <a:ext cx="1724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AC68D10-16F4-4806-B0CB-124EFB2D8BFF}"/>
                    </a:ext>
                  </a:extLst>
                </p14:cNvPr>
                <p14:cNvContentPartPr/>
                <p14:nvPr/>
              </p14:nvContentPartPr>
              <p14:xfrm>
                <a:off x="9789781" y="4510043"/>
                <a:ext cx="67680" cy="68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AC68D10-16F4-4806-B0CB-124EFB2D8BF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781141" y="4501043"/>
                  <a:ext cx="853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6245355-6682-4FE7-9A0D-85B3DF793232}"/>
                    </a:ext>
                  </a:extLst>
                </p14:cNvPr>
                <p14:cNvContentPartPr/>
                <p14:nvPr/>
              </p14:nvContentPartPr>
              <p14:xfrm>
                <a:off x="9989221" y="4516523"/>
                <a:ext cx="214920" cy="10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6245355-6682-4FE7-9A0D-85B3DF79323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980221" y="4507523"/>
                  <a:ext cx="232560" cy="28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6661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E0895-DE83-454E-B5A8-5B6DEA22E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Sending a signal is not an </a:t>
            </a:r>
            <a:r>
              <a:rPr lang="en-US" dirty="0" err="1"/>
              <a:t>impl</a:t>
            </a:r>
            <a:r>
              <a:rPr lang="en-US" dirty="0"/>
              <a:t>.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DA034A-629E-434A-8CF5-0EE7B51D21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a requirement</a:t>
            </a:r>
          </a:p>
          <a:p>
            <a:r>
              <a:rPr lang="en-US" dirty="0"/>
              <a:t>It is equivalent to saying that the correct way of changing a state of an GUI object is to send a signal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9F5F9-E7AE-4D73-AAA1-1E051755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9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CFDE7-AD51-4CBA-AA89-67B29FBCA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6" name="pyimgui 3 frame">
            <a:hlinkClick r:id="" action="ppaction://media"/>
            <a:extLst>
              <a:ext uri="{FF2B5EF4-FFF2-40B4-BE49-F238E27FC236}">
                <a16:creationId xmlns:a16="http://schemas.microsoft.com/office/drawing/2014/main" id="{5732BEBE-2649-4534-A5C4-9422E2AE73D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95475" y="1825625"/>
            <a:ext cx="8401050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2761C-A168-4F00-BD3F-E27A4808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70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4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D216-B313-4372-9A4D-EFCDB427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make a selectable cell?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7886-5265-4A74-9E8F-221297FFC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selectable(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label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    selected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  <a:endParaRPr lang="en-US" sz="2800" dirty="0">
              <a:solidFill>
                <a:srgbClr val="0000FF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 -&gt; Tuple[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bool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]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81EC1C-AEB1-4963-9B2B-4F423C9E3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71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C0AE26-0B49-4A7C-8AB4-F6B6B52B9D98}"/>
              </a:ext>
            </a:extLst>
          </p:cNvPr>
          <p:cNvGrpSpPr/>
          <p:nvPr/>
        </p:nvGrpSpPr>
        <p:grpSpPr>
          <a:xfrm>
            <a:off x="2893621" y="3914963"/>
            <a:ext cx="445320" cy="634680"/>
            <a:chOff x="2893621" y="3914963"/>
            <a:chExt cx="445320" cy="63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B8A1A54-9AA1-4264-B023-856E920DF252}"/>
                    </a:ext>
                  </a:extLst>
                </p14:cNvPr>
                <p14:cNvContentPartPr/>
                <p14:nvPr/>
              </p14:nvContentPartPr>
              <p14:xfrm>
                <a:off x="3124021" y="3914963"/>
                <a:ext cx="214920" cy="210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B8A1A54-9AA1-4264-B023-856E920DF252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088021" y="3879323"/>
                  <a:ext cx="28656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87DE9E0-C42E-405B-8A5A-D0F90D362000}"/>
                    </a:ext>
                  </a:extLst>
                </p14:cNvPr>
                <p14:cNvContentPartPr/>
                <p14:nvPr/>
              </p14:nvContentPartPr>
              <p14:xfrm>
                <a:off x="2893621" y="3924683"/>
                <a:ext cx="399600" cy="624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87DE9E0-C42E-405B-8A5A-D0F90D36200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857621" y="3888683"/>
                  <a:ext cx="471240" cy="69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A2A003-1565-461B-8865-DA07C0FE11EB}"/>
              </a:ext>
            </a:extLst>
          </p:cNvPr>
          <p:cNvGrpSpPr/>
          <p:nvPr/>
        </p:nvGrpSpPr>
        <p:grpSpPr>
          <a:xfrm>
            <a:off x="2353261" y="4499243"/>
            <a:ext cx="1488960" cy="692640"/>
            <a:chOff x="2353261" y="4499243"/>
            <a:chExt cx="1488960" cy="69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491D808-1A31-4D0A-A818-1AA840402DB3}"/>
                    </a:ext>
                  </a:extLst>
                </p14:cNvPr>
                <p14:cNvContentPartPr/>
                <p14:nvPr/>
              </p14:nvContentPartPr>
              <p14:xfrm>
                <a:off x="2353261" y="4790123"/>
                <a:ext cx="157320" cy="4017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491D808-1A31-4D0A-A818-1AA840402DB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17621" y="4754123"/>
                  <a:ext cx="22896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EF8C86E-911E-4A55-8F01-A469CB76F90C}"/>
                    </a:ext>
                  </a:extLst>
                </p14:cNvPr>
                <p14:cNvContentPartPr/>
                <p14:nvPr/>
              </p14:nvContentPartPr>
              <p14:xfrm>
                <a:off x="2578621" y="4764563"/>
                <a:ext cx="131040" cy="169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EF8C86E-911E-4A55-8F01-A469CB76F90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542621" y="4728923"/>
                  <a:ext cx="2026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773742A-27C7-4FD2-9396-50240191E3A2}"/>
                    </a:ext>
                  </a:extLst>
                </p14:cNvPr>
                <p14:cNvContentPartPr/>
                <p14:nvPr/>
              </p14:nvContentPartPr>
              <p14:xfrm>
                <a:off x="2730541" y="4777163"/>
                <a:ext cx="144360" cy="133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773742A-27C7-4FD2-9396-50240191E3A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694541" y="4741523"/>
                  <a:ext cx="21600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16C3FE4-B287-42DD-9A7C-049B82590906}"/>
                    </a:ext>
                  </a:extLst>
                </p14:cNvPr>
                <p14:cNvContentPartPr/>
                <p14:nvPr/>
              </p14:nvContentPartPr>
              <p14:xfrm>
                <a:off x="2985061" y="4746563"/>
                <a:ext cx="115200" cy="1789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16C3FE4-B287-42DD-9A7C-049B8259090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49421" y="4710563"/>
                  <a:ext cx="18684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FADF56F-E011-4384-A50F-FD1CABFC1C3B}"/>
                    </a:ext>
                  </a:extLst>
                </p14:cNvPr>
                <p14:cNvContentPartPr/>
                <p14:nvPr/>
              </p14:nvContentPartPr>
              <p14:xfrm>
                <a:off x="3153541" y="4715963"/>
                <a:ext cx="113400" cy="2156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FADF56F-E011-4384-A50F-FD1CABFC1C3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17901" y="4679963"/>
                  <a:ext cx="18504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256D06F-C24B-441C-8A74-15631A417470}"/>
                    </a:ext>
                  </a:extLst>
                </p14:cNvPr>
                <p14:cNvContentPartPr/>
                <p14:nvPr/>
              </p14:nvContentPartPr>
              <p14:xfrm>
                <a:off x="3368101" y="4732163"/>
                <a:ext cx="192600" cy="1537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256D06F-C24B-441C-8A74-15631A41747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32461" y="4696163"/>
                  <a:ext cx="2642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1150E0B-0B9F-4855-93E4-5FBE705970F2}"/>
                    </a:ext>
                  </a:extLst>
                </p14:cNvPr>
                <p14:cNvContentPartPr/>
                <p14:nvPr/>
              </p14:nvContentPartPr>
              <p14:xfrm>
                <a:off x="3597781" y="4499243"/>
                <a:ext cx="244440" cy="389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1150E0B-0B9F-4855-93E4-5FBE705970F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562141" y="4463603"/>
                  <a:ext cx="316080" cy="46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128A08-DDCA-49EE-A47F-5B441793A1D1}"/>
              </a:ext>
            </a:extLst>
          </p:cNvPr>
          <p:cNvGrpSpPr/>
          <p:nvPr/>
        </p:nvGrpSpPr>
        <p:grpSpPr>
          <a:xfrm>
            <a:off x="4910701" y="4043123"/>
            <a:ext cx="2463480" cy="908640"/>
            <a:chOff x="4910701" y="4043123"/>
            <a:chExt cx="2463480" cy="90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0FDFFF0B-42A4-46EE-8098-DD9912BF77BF}"/>
                    </a:ext>
                  </a:extLst>
                </p14:cNvPr>
                <p14:cNvContentPartPr/>
                <p14:nvPr/>
              </p14:nvContentPartPr>
              <p14:xfrm>
                <a:off x="4910701" y="4043123"/>
                <a:ext cx="283320" cy="1461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0FDFFF0B-42A4-46EE-8098-DD9912BF77B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75061" y="4007123"/>
                  <a:ext cx="3549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1DECE39-CFA2-413C-9E37-02ED80602AF8}"/>
                    </a:ext>
                  </a:extLst>
                </p14:cNvPr>
                <p14:cNvContentPartPr/>
                <p14:nvPr/>
              </p14:nvContentPartPr>
              <p14:xfrm>
                <a:off x="4983781" y="4086683"/>
                <a:ext cx="340560" cy="6602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1DECE39-CFA2-413C-9E37-02ED80602AF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948141" y="4051043"/>
                  <a:ext cx="412200" cy="73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E5EDCE9-CBF8-4ED3-9BDF-B7D9B1201A26}"/>
                    </a:ext>
                  </a:extLst>
                </p14:cNvPr>
                <p14:cNvContentPartPr/>
                <p14:nvPr/>
              </p14:nvContentPartPr>
              <p14:xfrm>
                <a:off x="5527741" y="4743323"/>
                <a:ext cx="135360" cy="187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E5EDCE9-CBF8-4ED3-9BDF-B7D9B1201A2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91741" y="4707683"/>
                  <a:ext cx="20700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DA3C2B3-2B87-46AD-999C-8A507F8B0FE3}"/>
                    </a:ext>
                  </a:extLst>
                </p14:cNvPr>
                <p14:cNvContentPartPr/>
                <p14:nvPr/>
              </p14:nvContentPartPr>
              <p14:xfrm>
                <a:off x="5675701" y="4794443"/>
                <a:ext cx="181800" cy="1573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DA3C2B3-2B87-46AD-999C-8A507F8B0FE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640061" y="4758443"/>
                  <a:ext cx="2534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F887C11-FB12-4952-A6BA-38E5A2DA4E6E}"/>
                    </a:ext>
                  </a:extLst>
                </p14:cNvPr>
                <p14:cNvContentPartPr/>
                <p14:nvPr/>
              </p14:nvContentPartPr>
              <p14:xfrm>
                <a:off x="5962981" y="4496363"/>
                <a:ext cx="152640" cy="4298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F887C11-FB12-4952-A6BA-38E5A2DA4E6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927341" y="4460363"/>
                  <a:ext cx="22428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153DACD-63BB-48DD-AC8A-7F396530F10D}"/>
                    </a:ext>
                  </a:extLst>
                </p14:cNvPr>
                <p14:cNvContentPartPr/>
                <p14:nvPr/>
              </p14:nvContentPartPr>
              <p14:xfrm>
                <a:off x="6136141" y="4733963"/>
                <a:ext cx="131040" cy="1404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153DACD-63BB-48DD-AC8A-7F396530F10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100141" y="4697963"/>
                  <a:ext cx="2026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5D403B4-3F85-4FC9-95CA-322E57F6A8E4}"/>
                    </a:ext>
                  </a:extLst>
                </p14:cNvPr>
                <p14:cNvContentPartPr/>
                <p14:nvPr/>
              </p14:nvContentPartPr>
              <p14:xfrm>
                <a:off x="6401461" y="4725323"/>
                <a:ext cx="171360" cy="201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5D403B4-3F85-4FC9-95CA-322E57F6A8E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365821" y="4689683"/>
                  <a:ext cx="2430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6F4B114-19F2-4DFB-B722-32D52B3B1D70}"/>
                    </a:ext>
                  </a:extLst>
                </p14:cNvPr>
                <p14:cNvContentPartPr/>
                <p14:nvPr/>
              </p14:nvContentPartPr>
              <p14:xfrm>
                <a:off x="6655621" y="4624523"/>
                <a:ext cx="71640" cy="2750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6F4B114-19F2-4DFB-B722-32D52B3B1D7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619981" y="4588883"/>
                  <a:ext cx="14328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D231F86-8728-4629-8680-4F3283B4DE4F}"/>
                    </a:ext>
                  </a:extLst>
                </p14:cNvPr>
                <p14:cNvContentPartPr/>
                <p14:nvPr/>
              </p14:nvContentPartPr>
              <p14:xfrm>
                <a:off x="6541861" y="4717763"/>
                <a:ext cx="272520" cy="342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D231F86-8728-4629-8680-4F3283B4DE4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506221" y="4682123"/>
                  <a:ext cx="3441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83DDE1E-432A-4FC3-A8D3-8CEC389CB4F5}"/>
                    </a:ext>
                  </a:extLst>
                </p14:cNvPr>
                <p14:cNvContentPartPr/>
                <p14:nvPr/>
              </p14:nvContentPartPr>
              <p14:xfrm>
                <a:off x="6796381" y="4731443"/>
                <a:ext cx="228960" cy="165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83DDE1E-432A-4FC3-A8D3-8CEC389CB4F5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760741" y="4695803"/>
                  <a:ext cx="3006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2CFFD7C-B562-4BFB-A23A-F8ED32A4B9DB}"/>
                    </a:ext>
                  </a:extLst>
                </p14:cNvPr>
                <p14:cNvContentPartPr/>
                <p14:nvPr/>
              </p14:nvContentPartPr>
              <p14:xfrm>
                <a:off x="7105981" y="4388363"/>
                <a:ext cx="268200" cy="5400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2CFFD7C-B562-4BFB-A23A-F8ED32A4B9D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070341" y="4352363"/>
                  <a:ext cx="339840" cy="611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3006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43B99-5A6F-48B6-BC59-910699502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Fill the grid column-wise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F50C1-AE10-40B3-9257-2264EA2B5A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j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range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(j))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i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range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m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_, selected[i, j]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.selectable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[i, j]),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selected[i, j],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.next_column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6B6CA6-D56E-422B-9280-0E02B386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72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5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E6E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E6E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7E6E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DAE28-392D-4470-B0AB-7F49715FC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5" name="pyimgui 3 body">
            <a:hlinkClick r:id="" action="ppaction://media"/>
            <a:extLst>
              <a:ext uri="{FF2B5EF4-FFF2-40B4-BE49-F238E27FC236}">
                <a16:creationId xmlns:a16="http://schemas.microsoft.com/office/drawing/2014/main" id="{22A9B2F0-8382-4B6D-9136-7929ACB8645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043113"/>
            <a:ext cx="10515600" cy="39163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257F7C-93A0-4454-A06A-EC4777776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73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97BC430-64C5-460A-AF17-CE41D1E1E315}"/>
                  </a:ext>
                </a:extLst>
              </p14:cNvPr>
              <p14:cNvContentPartPr/>
              <p14:nvPr/>
            </p14:nvContentPartPr>
            <p14:xfrm>
              <a:off x="475891" y="5010443"/>
              <a:ext cx="4075560" cy="18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97BC430-64C5-460A-AF17-CE41D1E1E31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0251" y="4974803"/>
                <a:ext cx="414720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BA2CAA0-A4DB-4941-975D-9F705E691A37}"/>
                  </a:ext>
                </a:extLst>
              </p14:cNvPr>
              <p14:cNvContentPartPr/>
              <p14:nvPr/>
            </p14:nvContentPartPr>
            <p14:xfrm>
              <a:off x="938131" y="2928203"/>
              <a:ext cx="195840" cy="4546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BA2CAA0-A4DB-4941-975D-9F705E691A3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2131" y="2892203"/>
                <a:ext cx="267480" cy="52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520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2AD6-12D2-4CDB-87C5-0BDB6B4B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is bigger than a selectable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84652-F53D-4ADD-98B0-E76A81E7F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'clear'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selected[:, :]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F03ED-1B87-460C-8D10-D1D56999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74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15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2AD6-12D2-4CDB-87C5-0BDB6B4B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Button is bigger than a selectable item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84652-F53D-4ADD-98B0-E76A81E7F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.small_button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'clear'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selected[:, :]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Cascadia Code" panose="020B0609020000020004" pitchFamily="49" charset="0"/>
            </a:endParaRPr>
          </a:p>
          <a:p>
            <a:r>
              <a:rPr lang="en-US" dirty="0" err="1"/>
              <a:t>Small_button</a:t>
            </a:r>
            <a:r>
              <a:rPr lang="en-US" dirty="0"/>
              <a:t> is a button without frame padding</a:t>
            </a:r>
          </a:p>
          <a:p>
            <a:pPr lvl="1"/>
            <a:r>
              <a:rPr lang="en-US" dirty="0"/>
              <a:t>Like selectable, text, 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F03ED-1B87-460C-8D10-D1D56999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75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739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2AD6-12D2-4CDB-87C5-0BDB6B4B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Auto-hide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84652-F53D-4ADD-98B0-E76A81E7F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.small_button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'clear'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selected[:, :]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Cascadia Code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F03ED-1B87-460C-8D10-D1D56999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76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174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82AD6-12D2-4CDB-87C5-0BDB6B4B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Auto-hide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84652-F53D-4ADD-98B0-E76A81E7F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    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selected.any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.small_button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'clear'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selected[:, :] =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False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    else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.text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''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  <a:endParaRPr lang="en-US" dirty="0">
              <a:solidFill>
                <a:srgbClr val="0000FF"/>
              </a:solidFill>
              <a:latin typeface="Cascadia Code" panose="020B06090200000200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F03ED-1B87-460C-8D10-D1D56999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77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925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8EEC5-CF93-40BA-84F5-BD6FC0531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pic>
        <p:nvPicPr>
          <p:cNvPr id="5" name="pyimgui 3 almost">
            <a:hlinkClick r:id="" action="ppaction://media"/>
            <a:extLst>
              <a:ext uri="{FF2B5EF4-FFF2-40B4-BE49-F238E27FC236}">
                <a16:creationId xmlns:a16="http://schemas.microsoft.com/office/drawing/2014/main" id="{0B8ADEF8-65F8-4507-B232-2C6A7A9D51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074863"/>
            <a:ext cx="10515600" cy="38544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CF2F8-2516-4D20-8A8D-0D1D769CA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78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4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93FD2-5E5D-4C83-BC17-F7545D17C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that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A2272-A0DD-4244-A859-B4266078BC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dirty="0">
                <a:solidFill>
                  <a:srgbClr val="2B91AF"/>
                </a:solidFill>
                <a:latin typeface="Cascadia Code" panose="020B0609020000020004" pitchFamily="49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np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random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.rand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(200, 300)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np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.eye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(200, 300)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3997C-FA04-461F-93C7-5B94CD3F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79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6D4D7-B9F4-4F6B-BD0F-3AED9543A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becomes the only abstraction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CBE011-8DA2-43B3-9651-3A86B4A8D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8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E87A5A2-2B24-461D-9823-114690890FB6}"/>
                  </a:ext>
                </a:extLst>
              </p14:cNvPr>
              <p14:cNvContentPartPr/>
              <p14:nvPr/>
            </p14:nvContentPartPr>
            <p14:xfrm>
              <a:off x="2930262" y="5870251"/>
              <a:ext cx="6478200" cy="89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E87A5A2-2B24-461D-9823-114690890FB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4622" y="5834251"/>
                <a:ext cx="654984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8F76632F-83DD-4BA8-9D58-379EC734C614}"/>
                  </a:ext>
                </a:extLst>
              </p14:cNvPr>
              <p14:cNvContentPartPr/>
              <p14:nvPr/>
            </p14:nvContentPartPr>
            <p14:xfrm>
              <a:off x="6934902" y="2893771"/>
              <a:ext cx="304560" cy="42264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8F76632F-83DD-4BA8-9D58-379EC734C6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899262" y="2858131"/>
                <a:ext cx="376200" cy="49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94D2068-3316-4FA2-94AD-75616C731FB2}"/>
                  </a:ext>
                </a:extLst>
              </p14:cNvPr>
              <p14:cNvContentPartPr/>
              <p14:nvPr/>
            </p14:nvContentPartPr>
            <p14:xfrm>
              <a:off x="9357342" y="2003131"/>
              <a:ext cx="60120" cy="38826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94D2068-3316-4FA2-94AD-75616C731FB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21702" y="1967491"/>
                <a:ext cx="131760" cy="39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276D4450-645A-4D4C-954D-D39BBC077149}"/>
                  </a:ext>
                </a:extLst>
              </p14:cNvPr>
              <p14:cNvContentPartPr/>
              <p14:nvPr/>
            </p14:nvContentPartPr>
            <p14:xfrm>
              <a:off x="8329182" y="2029411"/>
              <a:ext cx="68040" cy="391104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276D4450-645A-4D4C-954D-D39BBC0771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93542" y="1993411"/>
                <a:ext cx="139680" cy="398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EDC008B7-FEBA-4967-B1AD-BC578469229E}"/>
              </a:ext>
            </a:extLst>
          </p:cNvPr>
          <p:cNvGrpSpPr/>
          <p:nvPr/>
        </p:nvGrpSpPr>
        <p:grpSpPr>
          <a:xfrm>
            <a:off x="2678982" y="1983331"/>
            <a:ext cx="6714360" cy="3968280"/>
            <a:chOff x="2678982" y="1983331"/>
            <a:chExt cx="6714360" cy="39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485CF97-D7E4-4AF5-91A2-99DDB7B2E39D}"/>
                    </a:ext>
                  </a:extLst>
                </p14:cNvPr>
                <p14:cNvContentPartPr/>
                <p14:nvPr/>
              </p14:nvContentPartPr>
              <p14:xfrm>
                <a:off x="2736222" y="2065771"/>
                <a:ext cx="221760" cy="38858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485CF97-D7E4-4AF5-91A2-99DDB7B2E39D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00222" y="2029771"/>
                  <a:ext cx="293400" cy="39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856C79F-8916-477A-9E0A-3B15C8F08243}"/>
                    </a:ext>
                  </a:extLst>
                </p14:cNvPr>
                <p14:cNvContentPartPr/>
                <p14:nvPr/>
              </p14:nvContentPartPr>
              <p14:xfrm>
                <a:off x="2678982" y="2012491"/>
                <a:ext cx="6702840" cy="1108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856C79F-8916-477A-9E0A-3B15C8F0824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643342" y="1976491"/>
                  <a:ext cx="67744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FEB4C3E-5EFB-4D03-BCB9-2F6668DC4BD1}"/>
                    </a:ext>
                  </a:extLst>
                </p14:cNvPr>
                <p14:cNvContentPartPr/>
                <p14:nvPr/>
              </p14:nvContentPartPr>
              <p14:xfrm>
                <a:off x="3735582" y="2093131"/>
                <a:ext cx="163800" cy="3809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FEB4C3E-5EFB-4D03-BCB9-2F6668DC4BD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99582" y="2057131"/>
                  <a:ext cx="235440" cy="38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C07F32F-9361-43C4-A63C-4E34B53CC9F0}"/>
                    </a:ext>
                  </a:extLst>
                </p14:cNvPr>
                <p14:cNvContentPartPr/>
                <p14:nvPr/>
              </p14:nvContentPartPr>
              <p14:xfrm>
                <a:off x="4605702" y="2080531"/>
                <a:ext cx="250560" cy="3850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C07F32F-9361-43C4-A63C-4E34B53CC9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569702" y="2044531"/>
                  <a:ext cx="322200" cy="39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55A640F-D9DF-4F08-9BC9-2775A0E8DE04}"/>
                    </a:ext>
                  </a:extLst>
                </p14:cNvPr>
                <p14:cNvContentPartPr/>
                <p14:nvPr/>
              </p14:nvContentPartPr>
              <p14:xfrm>
                <a:off x="5505342" y="2040571"/>
                <a:ext cx="285840" cy="3841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55A640F-D9DF-4F08-9BC9-2775A0E8DE0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469702" y="2004931"/>
                  <a:ext cx="357480" cy="39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C22945A-A7D4-4443-8425-713B7F3E9C3D}"/>
                    </a:ext>
                  </a:extLst>
                </p14:cNvPr>
                <p14:cNvContentPartPr/>
                <p14:nvPr/>
              </p14:nvContentPartPr>
              <p14:xfrm>
                <a:off x="6400302" y="2027971"/>
                <a:ext cx="269280" cy="38473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C22945A-A7D4-4443-8425-713B7F3E9C3D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64302" y="1992331"/>
                  <a:ext cx="340920" cy="39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07022D7-8422-467C-A23D-9278E0505DA4}"/>
                    </a:ext>
                  </a:extLst>
                </p14:cNvPr>
                <p14:cNvContentPartPr/>
                <p14:nvPr/>
              </p14:nvContentPartPr>
              <p14:xfrm>
                <a:off x="7349262" y="1983331"/>
                <a:ext cx="142920" cy="3918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07022D7-8422-467C-A23D-9278E0505DA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313622" y="1947691"/>
                  <a:ext cx="214560" cy="399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FBF061A-EFD3-47B4-8A85-205E20FFA6F2}"/>
                    </a:ext>
                  </a:extLst>
                </p14:cNvPr>
                <p14:cNvContentPartPr/>
                <p14:nvPr/>
              </p14:nvContentPartPr>
              <p14:xfrm>
                <a:off x="2775462" y="2682451"/>
                <a:ext cx="6617880" cy="129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FBF061A-EFD3-47B4-8A85-205E20FFA6F2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39822" y="2646451"/>
                  <a:ext cx="66895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6A1429D-7C01-41BF-88AF-FA390D99A0C3}"/>
                    </a:ext>
                  </a:extLst>
                </p14:cNvPr>
                <p14:cNvContentPartPr/>
                <p14:nvPr/>
              </p14:nvContentPartPr>
              <p14:xfrm>
                <a:off x="2833062" y="3372571"/>
                <a:ext cx="6530760" cy="1292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6A1429D-7C01-41BF-88AF-FA390D99A0C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797422" y="3336571"/>
                  <a:ext cx="66024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A979CB8-E3B5-4C28-B304-51419F24E331}"/>
                    </a:ext>
                  </a:extLst>
                </p14:cNvPr>
                <p14:cNvContentPartPr/>
                <p14:nvPr/>
              </p14:nvContentPartPr>
              <p14:xfrm>
                <a:off x="2830182" y="4140811"/>
                <a:ext cx="6523920" cy="117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A979CB8-E3B5-4C28-B304-51419F24E33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94182" y="4104811"/>
                  <a:ext cx="65955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B148F05A-9503-4735-B27F-FB5A9E4D2C37}"/>
                    </a:ext>
                  </a:extLst>
                </p14:cNvPr>
                <p14:cNvContentPartPr/>
                <p14:nvPr/>
              </p14:nvContentPartPr>
              <p14:xfrm>
                <a:off x="2917302" y="4718971"/>
                <a:ext cx="6378120" cy="134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B148F05A-9503-4735-B27F-FB5A9E4D2C3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881302" y="4683331"/>
                  <a:ext cx="64497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4122400-050D-4DF3-8B74-B0D9CF841C35}"/>
                    </a:ext>
                  </a:extLst>
                </p14:cNvPr>
                <p14:cNvContentPartPr/>
                <p14:nvPr/>
              </p14:nvContentPartPr>
              <p14:xfrm>
                <a:off x="2894622" y="5274811"/>
                <a:ext cx="6497280" cy="121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4122400-050D-4DF3-8B74-B0D9CF841C3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858982" y="5239171"/>
                  <a:ext cx="65689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48FB9F8-2CF2-4DB7-A8B8-341D06B2F64F}"/>
                    </a:ext>
                  </a:extLst>
                </p14:cNvPr>
                <p14:cNvContentPartPr/>
                <p14:nvPr/>
              </p14:nvContentPartPr>
              <p14:xfrm>
                <a:off x="2888862" y="2270251"/>
                <a:ext cx="6120" cy="5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48FB9F8-2CF2-4DB7-A8B8-341D06B2F64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853222" y="2234611"/>
                  <a:ext cx="7776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F8DA336-E3C4-4759-9C80-895CA1977197}"/>
                    </a:ext>
                  </a:extLst>
                </p14:cNvPr>
                <p14:cNvContentPartPr/>
                <p14:nvPr/>
              </p14:nvContentPartPr>
              <p14:xfrm>
                <a:off x="2861862" y="2220931"/>
                <a:ext cx="786240" cy="337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F8DA336-E3C4-4759-9C80-895CA197719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825862" y="2185291"/>
                  <a:ext cx="857880" cy="40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C19A7A6-A0E1-4E2C-990D-DDD93608C49C}"/>
                    </a:ext>
                  </a:extLst>
                </p14:cNvPr>
                <p14:cNvContentPartPr/>
                <p14:nvPr/>
              </p14:nvContentPartPr>
              <p14:xfrm>
                <a:off x="2917302" y="2326051"/>
                <a:ext cx="154080" cy="160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C19A7A6-A0E1-4E2C-990D-DDD93608C49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881662" y="2290411"/>
                  <a:ext cx="2257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859BCA4-39BB-4218-A43A-39809924B8FA}"/>
                    </a:ext>
                  </a:extLst>
                </p14:cNvPr>
                <p14:cNvContentPartPr/>
                <p14:nvPr/>
              </p14:nvContentPartPr>
              <p14:xfrm>
                <a:off x="3115662" y="2297611"/>
                <a:ext cx="75240" cy="183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859BCA4-39BB-4218-A43A-39809924B8F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079662" y="2261611"/>
                  <a:ext cx="1468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0C1FC40-CEF1-4F95-957C-62F9686E942B}"/>
                    </a:ext>
                  </a:extLst>
                </p14:cNvPr>
                <p14:cNvContentPartPr/>
                <p14:nvPr/>
              </p14:nvContentPartPr>
              <p14:xfrm>
                <a:off x="3208902" y="2331091"/>
                <a:ext cx="95400" cy="1566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0C1FC40-CEF1-4F95-957C-62F9686E942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173262" y="2295451"/>
                  <a:ext cx="16704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9EF420A-A3E4-4635-ADFC-20E5AA75CB6F}"/>
                    </a:ext>
                  </a:extLst>
                </p14:cNvPr>
                <p14:cNvContentPartPr/>
                <p14:nvPr/>
              </p14:nvContentPartPr>
              <p14:xfrm>
                <a:off x="3355062" y="2335051"/>
                <a:ext cx="126360" cy="150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9EF420A-A3E4-4635-ADFC-20E5AA75CB6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319422" y="2299411"/>
                  <a:ext cx="1980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7F84E85-D973-4AD9-BB27-0EAD418A94AD}"/>
                    </a:ext>
                  </a:extLst>
                </p14:cNvPr>
                <p14:cNvContentPartPr/>
                <p14:nvPr/>
              </p14:nvContentPartPr>
              <p14:xfrm>
                <a:off x="3498702" y="2340811"/>
                <a:ext cx="70560" cy="1281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7F84E85-D973-4AD9-BB27-0EAD418A94A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462702" y="2305171"/>
                  <a:ext cx="1422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68B4C8D-6FD4-42CE-AF13-931475C5E20A}"/>
                    </a:ext>
                  </a:extLst>
                </p14:cNvPr>
                <p14:cNvContentPartPr/>
                <p14:nvPr/>
              </p14:nvContentPartPr>
              <p14:xfrm>
                <a:off x="6415422" y="2791531"/>
                <a:ext cx="178200" cy="4669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68B4C8D-6FD4-42CE-AF13-931475C5E20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379782" y="2755531"/>
                  <a:ext cx="24984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AC2B514-928C-4D22-A887-CE34C35E57A5}"/>
                    </a:ext>
                  </a:extLst>
                </p14:cNvPr>
                <p14:cNvContentPartPr/>
                <p14:nvPr/>
              </p14:nvContentPartPr>
              <p14:xfrm>
                <a:off x="6471222" y="2733931"/>
                <a:ext cx="362160" cy="607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AC2B514-928C-4D22-A887-CE34C35E57A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35582" y="2697931"/>
                  <a:ext cx="433800" cy="67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C40667F-6103-4E75-B6C7-92D0EB54A9B8}"/>
                    </a:ext>
                  </a:extLst>
                </p14:cNvPr>
                <p14:cNvContentPartPr/>
                <p14:nvPr/>
              </p14:nvContentPartPr>
              <p14:xfrm>
                <a:off x="6663822" y="2749771"/>
                <a:ext cx="310320" cy="545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C40667F-6103-4E75-B6C7-92D0EB54A9B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6628182" y="2714131"/>
                  <a:ext cx="38196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BCC6E54-284E-487A-8CE9-667DF318F7F7}"/>
                    </a:ext>
                  </a:extLst>
                </p14:cNvPr>
                <p14:cNvContentPartPr/>
                <p14:nvPr/>
              </p14:nvContentPartPr>
              <p14:xfrm>
                <a:off x="6818982" y="2804851"/>
                <a:ext cx="316440" cy="5130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BCC6E54-284E-487A-8CE9-667DF318F7F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783342" y="2768851"/>
                  <a:ext cx="388080" cy="58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A29BF83-ECAC-4321-A7C9-FDC8B78E75E2}"/>
                    </a:ext>
                  </a:extLst>
                </p14:cNvPr>
                <p14:cNvContentPartPr/>
                <p14:nvPr/>
              </p14:nvContentPartPr>
              <p14:xfrm>
                <a:off x="7096902" y="3104011"/>
                <a:ext cx="114840" cy="1965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A29BF83-ECAC-4321-A7C9-FDC8B78E75E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061262" y="3068011"/>
                  <a:ext cx="18648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DFF209D-4F3F-4627-B56B-A69F99C8C842}"/>
                    </a:ext>
                  </a:extLst>
                </p14:cNvPr>
                <p14:cNvContentPartPr/>
                <p14:nvPr/>
              </p14:nvContentPartPr>
              <p14:xfrm>
                <a:off x="7180782" y="3210211"/>
                <a:ext cx="150120" cy="1864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DFF209D-4F3F-4627-B56B-A69F99C8C84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145142" y="3174211"/>
                  <a:ext cx="221760" cy="25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0A7552F-4406-47F9-9F54-6545CA64BE73}"/>
              </a:ext>
            </a:extLst>
          </p:cNvPr>
          <p:cNvGrpSpPr/>
          <p:nvPr/>
        </p:nvGrpSpPr>
        <p:grpSpPr>
          <a:xfrm>
            <a:off x="3648102" y="2508031"/>
            <a:ext cx="1396440" cy="1106640"/>
            <a:chOff x="343662" y="4275451"/>
            <a:chExt cx="1396440" cy="110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B38B63BB-F6AE-40A7-81DA-ECE562F5948F}"/>
                    </a:ext>
                  </a:extLst>
                </p14:cNvPr>
                <p14:cNvContentPartPr/>
                <p14:nvPr/>
              </p14:nvContentPartPr>
              <p14:xfrm>
                <a:off x="466782" y="4275451"/>
                <a:ext cx="1222560" cy="9615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B38B63BB-F6AE-40A7-81DA-ECE562F5948F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31142" y="4239451"/>
                  <a:ext cx="1294200" cy="10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3869DF1-401F-4563-857C-D7B5D2C9E5CD}"/>
                    </a:ext>
                  </a:extLst>
                </p14:cNvPr>
                <p14:cNvContentPartPr/>
                <p14:nvPr/>
              </p14:nvContentPartPr>
              <p14:xfrm>
                <a:off x="1404582" y="5100571"/>
                <a:ext cx="335520" cy="16272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3869DF1-401F-4563-857C-D7B5D2C9E5C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368942" y="5064931"/>
                  <a:ext cx="40716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706E186E-FA6E-40C0-92C7-DB2217C0287D}"/>
                    </a:ext>
                  </a:extLst>
                </p14:cNvPr>
                <p14:cNvContentPartPr/>
                <p14:nvPr/>
              </p14:nvContentPartPr>
              <p14:xfrm>
                <a:off x="343662" y="4587211"/>
                <a:ext cx="1224000" cy="79488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706E186E-FA6E-40C0-92C7-DB2217C0287D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08022" y="4551211"/>
                  <a:ext cx="1295640" cy="866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8777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BBE68-F1F5-464C-96A5-045B65854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yimgui 3 oops">
            <a:hlinkClick r:id="" action="ppaction://media"/>
            <a:extLst>
              <a:ext uri="{FF2B5EF4-FFF2-40B4-BE49-F238E27FC236}">
                <a16:creationId xmlns:a16="http://schemas.microsoft.com/office/drawing/2014/main" id="{FDA194DF-E897-4E1C-BD9E-1194CE59F4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057400"/>
            <a:ext cx="10515600" cy="38893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6884C-D05C-40DE-BCE3-1F1A629BB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80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2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90148-8636-44C9-AE35-9EC5634F1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E2448A80-16AA-4C19-BA74-6F5424F26D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2089" y="1825625"/>
            <a:ext cx="6507821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D5ABAD-A9FC-47CE-AA44-B7CCF4E9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81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817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8029B-7434-4AD3-B592-C7A7FE7ED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BD590-B724-47DF-AA7A-F1A2CB875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Dear </a:t>
            </a:r>
            <a:r>
              <a:rPr lang="en-US" dirty="0" err="1"/>
              <a:t>ImGui</a:t>
            </a:r>
            <a:r>
              <a:rPr lang="en-US" dirty="0"/>
              <a:t>, items with states have IDs</a:t>
            </a:r>
          </a:p>
          <a:p>
            <a:pPr lvl="1"/>
            <a:r>
              <a:rPr lang="en-US" dirty="0"/>
              <a:t>text has no state, therefore no ID</a:t>
            </a:r>
          </a:p>
          <a:p>
            <a:r>
              <a:rPr lang="en-US" dirty="0"/>
              <a:t>Items with the same ID share states</a:t>
            </a:r>
          </a:p>
          <a:p>
            <a:r>
              <a:rPr lang="en-US" dirty="0"/>
              <a:t>By default, ID is derived from the item’s label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5D5264-57A8-4492-8601-3C7800F8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82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92E4AF-ADF8-4F9B-B061-84070ABF4913}"/>
              </a:ext>
            </a:extLst>
          </p:cNvPr>
          <p:cNvGrpSpPr/>
          <p:nvPr/>
        </p:nvGrpSpPr>
        <p:grpSpPr>
          <a:xfrm>
            <a:off x="6355771" y="3720923"/>
            <a:ext cx="762840" cy="523080"/>
            <a:chOff x="6355771" y="3720923"/>
            <a:chExt cx="762840" cy="52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F80A166-F5BC-40CE-936D-F31DBDF1E814}"/>
                    </a:ext>
                  </a:extLst>
                </p14:cNvPr>
                <p14:cNvContentPartPr/>
                <p14:nvPr/>
              </p14:nvContentPartPr>
              <p14:xfrm>
                <a:off x="6434611" y="3720923"/>
                <a:ext cx="684000" cy="480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F80A166-F5BC-40CE-936D-F31DBDF1E81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398611" y="3685283"/>
                  <a:ext cx="755640" cy="55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9EC4DE5-F726-4F67-BD16-8C89B46C1CDE}"/>
                    </a:ext>
                  </a:extLst>
                </p14:cNvPr>
                <p14:cNvContentPartPr/>
                <p14:nvPr/>
              </p14:nvContentPartPr>
              <p14:xfrm>
                <a:off x="6355771" y="4059323"/>
                <a:ext cx="205200" cy="1846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9EC4DE5-F726-4F67-BD16-8C89B46C1CD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319771" y="4023323"/>
                  <a:ext cx="276840" cy="25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C90F10-6423-40AD-A340-CA5A6BF0A0AE}"/>
              </a:ext>
            </a:extLst>
          </p:cNvPr>
          <p:cNvGrpSpPr/>
          <p:nvPr/>
        </p:nvGrpSpPr>
        <p:grpSpPr>
          <a:xfrm>
            <a:off x="5221771" y="4496363"/>
            <a:ext cx="1148400" cy="415800"/>
            <a:chOff x="5221771" y="4496363"/>
            <a:chExt cx="1148400" cy="41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A4B700B-804B-4BDE-863A-62EDA5236311}"/>
                    </a:ext>
                  </a:extLst>
                </p14:cNvPr>
                <p14:cNvContentPartPr/>
                <p14:nvPr/>
              </p14:nvContentPartPr>
              <p14:xfrm>
                <a:off x="5221771" y="4524803"/>
                <a:ext cx="10800" cy="73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A4B700B-804B-4BDE-863A-62EDA523631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186131" y="4489163"/>
                  <a:ext cx="824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322E698-C147-4B8D-B584-1709A6B5E349}"/>
                    </a:ext>
                  </a:extLst>
                </p14:cNvPr>
                <p14:cNvContentPartPr/>
                <p14:nvPr/>
              </p14:nvContentPartPr>
              <p14:xfrm>
                <a:off x="5312491" y="4496363"/>
                <a:ext cx="2880" cy="99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322E698-C147-4B8D-B584-1709A6B5E34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5276851" y="4460363"/>
                  <a:ext cx="745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DF34E52-FA2E-4BD0-8E8B-53DC4BF67F1A}"/>
                    </a:ext>
                  </a:extLst>
                </p14:cNvPr>
                <p14:cNvContentPartPr/>
                <p14:nvPr/>
              </p14:nvContentPartPr>
              <p14:xfrm>
                <a:off x="5509411" y="4527323"/>
                <a:ext cx="19440" cy="3848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DF34E52-FA2E-4BD0-8E8B-53DC4BF67F1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73411" y="4491323"/>
                  <a:ext cx="91080" cy="45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670EA55-C1C0-41FC-AB8E-8355DB43E402}"/>
                    </a:ext>
                  </a:extLst>
                </p14:cNvPr>
                <p14:cNvContentPartPr/>
                <p14:nvPr/>
              </p14:nvContentPartPr>
              <p14:xfrm>
                <a:off x="5642611" y="4840883"/>
                <a:ext cx="55800" cy="30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670EA55-C1C0-41FC-AB8E-8355DB43E40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06971" y="4805243"/>
                  <a:ext cx="12744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9A93D8D-B1CA-4A38-BAAC-B437E976EB08}"/>
                    </a:ext>
                  </a:extLst>
                </p14:cNvPr>
                <p14:cNvContentPartPr/>
                <p14:nvPr/>
              </p14:nvContentPartPr>
              <p14:xfrm>
                <a:off x="5821891" y="4629563"/>
                <a:ext cx="205920" cy="219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9A93D8D-B1CA-4A38-BAAC-B437E976EB0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785891" y="4593923"/>
                  <a:ext cx="27756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6AEC758-3F14-496B-84DD-75495E6B545D}"/>
                    </a:ext>
                  </a:extLst>
                </p14:cNvPr>
                <p14:cNvContentPartPr/>
                <p14:nvPr/>
              </p14:nvContentPartPr>
              <p14:xfrm>
                <a:off x="6254251" y="4512203"/>
                <a:ext cx="15840" cy="72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6AEC758-3F14-496B-84DD-75495E6B545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218611" y="4476203"/>
                  <a:ext cx="874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0D839CD-1B8A-4E2C-AA49-1B7378682660}"/>
                    </a:ext>
                  </a:extLst>
                </p14:cNvPr>
                <p14:cNvContentPartPr/>
                <p14:nvPr/>
              </p14:nvContentPartPr>
              <p14:xfrm>
                <a:off x="6357931" y="4528043"/>
                <a:ext cx="12240" cy="460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0D839CD-1B8A-4E2C-AA49-1B737868266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322291" y="4492403"/>
                  <a:ext cx="83880" cy="11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44288D9-4967-4D28-9A50-67001BAB0B08}"/>
              </a:ext>
            </a:extLst>
          </p:cNvPr>
          <p:cNvGrpSpPr/>
          <p:nvPr/>
        </p:nvGrpSpPr>
        <p:grpSpPr>
          <a:xfrm>
            <a:off x="7106371" y="3720923"/>
            <a:ext cx="733680" cy="537840"/>
            <a:chOff x="7106371" y="3720923"/>
            <a:chExt cx="733680" cy="53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D5BDA0B-0C7A-4A95-812E-4796E1601F5D}"/>
                    </a:ext>
                  </a:extLst>
                </p14:cNvPr>
                <p14:cNvContentPartPr/>
                <p14:nvPr/>
              </p14:nvContentPartPr>
              <p14:xfrm>
                <a:off x="7106371" y="3720923"/>
                <a:ext cx="646560" cy="499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D5BDA0B-0C7A-4A95-812E-4796E1601F5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070371" y="3685283"/>
                  <a:ext cx="718200" cy="57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727BFA1-31DE-4D7C-8199-8054CC9721B5}"/>
                    </a:ext>
                  </a:extLst>
                </p14:cNvPr>
                <p14:cNvContentPartPr/>
                <p14:nvPr/>
              </p14:nvContentPartPr>
              <p14:xfrm>
                <a:off x="7613251" y="4028003"/>
                <a:ext cx="226800" cy="230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727BFA1-31DE-4D7C-8199-8054CC9721B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77251" y="3992003"/>
                  <a:ext cx="298440" cy="30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53857A0-792B-4FA2-A82E-C76C757EF004}"/>
              </a:ext>
            </a:extLst>
          </p:cNvPr>
          <p:cNvGrpSpPr/>
          <p:nvPr/>
        </p:nvGrpSpPr>
        <p:grpSpPr>
          <a:xfrm>
            <a:off x="7687411" y="4506803"/>
            <a:ext cx="1366200" cy="385560"/>
            <a:chOff x="7687411" y="4506803"/>
            <a:chExt cx="1366200" cy="38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CD1FC34-F722-4530-9160-35206DADE261}"/>
                    </a:ext>
                  </a:extLst>
                </p14:cNvPr>
                <p14:cNvContentPartPr/>
                <p14:nvPr/>
              </p14:nvContentPartPr>
              <p14:xfrm>
                <a:off x="7687411" y="4506803"/>
                <a:ext cx="13320" cy="112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CD1FC34-F722-4530-9160-35206DADE26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651411" y="4471163"/>
                  <a:ext cx="849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D66142B-A319-47B3-AE6D-76616E1FFBE3}"/>
                    </a:ext>
                  </a:extLst>
                </p14:cNvPr>
                <p14:cNvContentPartPr/>
                <p14:nvPr/>
              </p14:nvContentPartPr>
              <p14:xfrm>
                <a:off x="7781731" y="4513283"/>
                <a:ext cx="12240" cy="1000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D66142B-A319-47B3-AE6D-76616E1FFBE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745731" y="4477283"/>
                  <a:ext cx="838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BFE501C-9086-4FE5-A40E-54B4D1800DB4}"/>
                    </a:ext>
                  </a:extLst>
                </p14:cNvPr>
                <p14:cNvContentPartPr/>
                <p14:nvPr/>
              </p14:nvContentPartPr>
              <p14:xfrm>
                <a:off x="8004211" y="4623443"/>
                <a:ext cx="192960" cy="2592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BFE501C-9086-4FE5-A40E-54B4D1800DB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68571" y="4587803"/>
                  <a:ext cx="26460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1B48036-379F-4242-A773-BA4C2508C15F}"/>
                    </a:ext>
                  </a:extLst>
                </p14:cNvPr>
                <p14:cNvContentPartPr/>
                <p14:nvPr/>
              </p14:nvContentPartPr>
              <p14:xfrm>
                <a:off x="8350891" y="4826123"/>
                <a:ext cx="27360" cy="586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1B48036-379F-4242-A773-BA4C2508C15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14891" y="4790123"/>
                  <a:ext cx="990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EC5D513-9C39-49F0-B04B-2CA3B48F957A}"/>
                    </a:ext>
                  </a:extLst>
                </p14:cNvPr>
                <p14:cNvContentPartPr/>
                <p14:nvPr/>
              </p14:nvContentPartPr>
              <p14:xfrm>
                <a:off x="8547811" y="4644683"/>
                <a:ext cx="170280" cy="247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EC5D513-9C39-49F0-B04B-2CA3B48F957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511811" y="4609043"/>
                  <a:ext cx="24192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CD1EF74-CE8C-41C5-91B2-8807D53D85AD}"/>
                    </a:ext>
                  </a:extLst>
                </p14:cNvPr>
                <p14:cNvContentPartPr/>
                <p14:nvPr/>
              </p14:nvContentPartPr>
              <p14:xfrm>
                <a:off x="8918971" y="4511123"/>
                <a:ext cx="9720" cy="892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CD1EF74-CE8C-41C5-91B2-8807D53D85AD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882971" y="4475123"/>
                  <a:ext cx="813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15EEAE7-AACB-4BFE-981F-7275BF2972A9}"/>
                    </a:ext>
                  </a:extLst>
                </p14:cNvPr>
                <p14:cNvContentPartPr/>
                <p14:nvPr/>
              </p14:nvContentPartPr>
              <p14:xfrm>
                <a:off x="9043891" y="4532363"/>
                <a:ext cx="9720" cy="100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15EEAE7-AACB-4BFE-981F-7275BF2972A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007891" y="4496363"/>
                  <a:ext cx="81360" cy="171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317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E538-BC4E-4974-9796-749C0CFF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fix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43C7E-04D9-4889-9E52-E5807B6C1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label, characters starting with “##” are hashed but not displayed</a:t>
            </a:r>
          </a:p>
          <a:p>
            <a:pPr lvl="1"/>
            <a:r>
              <a:rPr lang="en-US" dirty="0"/>
              <a:t>Use this to make the IDs unique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_, selected[i, j]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.selectable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2B91AF"/>
                </a:solidFill>
                <a:latin typeface="Cascadia Code" panose="020B0609020000020004" pitchFamily="49" charset="0"/>
              </a:rPr>
              <a:t>str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sz="2800" dirty="0">
                <a:solidFill>
                  <a:srgbClr val="808080"/>
                </a:solidFill>
                <a:latin typeface="Cascadia Code" panose="020B0609020000020004" pitchFamily="49" charset="0"/>
              </a:rPr>
              <a:t>A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[i, j]),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selected[i, j],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5D481-AADE-4B8D-B937-CCD6CAAF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83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71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E538-BC4E-4974-9796-749C0CFFA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fix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43C7E-04D9-4889-9E52-E5807B6C1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a label, characters starting with “##” are hashed but not displayed</a:t>
            </a:r>
          </a:p>
          <a:p>
            <a:pPr lvl="1"/>
            <a:r>
              <a:rPr lang="en-US" dirty="0"/>
              <a:t>Use this to make the IDs unique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_, selected[i, j] =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.selectable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sz="2800" dirty="0">
                <a:solidFill>
                  <a:srgbClr val="A31515"/>
                </a:solidFill>
                <a:latin typeface="Cascadia Code" panose="020B0609020000020004" pitchFamily="49" charset="0"/>
              </a:rPr>
              <a:t>f"{A[i, j]}##{i,j}"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    selected[i, j],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F5D481-AADE-4B8D-B937-CCD6CAAF9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84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67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A8A01-771F-4B15-85D6-97E1546C8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👍</a:t>
            </a:r>
          </a:p>
        </p:txBody>
      </p:sp>
      <p:pic>
        <p:nvPicPr>
          <p:cNvPr id="5" name="pyimgui 3 final">
            <a:hlinkClick r:id="" action="ppaction://media"/>
            <a:extLst>
              <a:ext uri="{FF2B5EF4-FFF2-40B4-BE49-F238E27FC236}">
                <a16:creationId xmlns:a16="http://schemas.microsoft.com/office/drawing/2014/main" id="{3330A0C7-A0E0-4A64-8E13-EE9FCDD281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2033588"/>
            <a:ext cx="10515600" cy="393541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8669C3-7146-436C-B2C0-2A6DE594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85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533BA8A-39DC-46C0-993E-6D19D8B33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Intermission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B459A22-2272-41DF-B9EA-6C1FDEF0F1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Error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89247-C19F-4244-B07B-56508795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86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3535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C0E7E8-6BE1-4DB9-9358-7D48B489A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don’t use RAII?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F9C0CB-1FD0-4A75-B627-9E0AA6BC7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6F008A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.begin_group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scadia Code" panose="020B0609020000020004" pitchFamily="49" charset="0"/>
                <a:ea typeface="+mn-ea"/>
                <a:cs typeface="+mn-cs"/>
              </a:rPr>
              <a:t>    # ...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.end_group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FF68E-5846-4AD4-A141-0B436E83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DD93-3222-E84A-93B9-AA54CC09B5EA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1C0E7E8-6BE1-4DB9-9358-7D48B489A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don’t use RAII?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F9C0CB-1FD0-4A75-B627-9E0AA6BC7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@contextmanager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def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grouped():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.begin_group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yield</a:t>
            </a:r>
            <a:endParaRPr lang="en-US" dirty="0">
              <a:solidFill>
                <a:srgbClr val="000000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.end_group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FF68E-5846-4AD4-A141-0B436E835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6DD93-3222-E84A-93B9-AA54CC09B5EA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80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0781-ADA2-4E14-B86E-71645F5B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a widget that throws exceptions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CE09B-4148-4DA6-9526-A95ECFC1A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try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  <a:endParaRPr lang="en-US" dirty="0">
              <a:solidFill>
                <a:srgbClr val="6F008A"/>
              </a:solidFill>
              <a:latin typeface="Cascadia Code" panose="020B0609020000020004" pitchFamily="49" charset="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6F008A"/>
                </a:solidFill>
                <a:latin typeface="Cascadia Code" panose="020B0609020000020004" pitchFamily="49" charset="0"/>
              </a:rPr>
              <a:t>    </a:t>
            </a: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.begin_group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navigation()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for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dir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in </a:t>
            </a: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os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.scandir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cwd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):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</a:t>
            </a: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if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.button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(dir.name):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           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chdir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>
                <a:solidFill>
                  <a:srgbClr val="2B91AF"/>
                </a:solidFill>
                <a:latin typeface="Cascadia Code" panose="020B0609020000020004" pitchFamily="49" charset="0"/>
              </a:rPr>
              <a:t>Path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dir.path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))</a:t>
            </a:r>
          </a:p>
          <a:p>
            <a:pPr marL="0" indent="0">
              <a:buNone/>
            </a:pPr>
            <a:r>
              <a:rPr lang="en-US" dirty="0">
                <a:solidFill>
                  <a:srgbClr val="6F008A"/>
                </a:solidFill>
                <a:latin typeface="Cascadia Code" panose="020B0609020000020004" pitchFamily="49" charset="0"/>
              </a:rPr>
              <a:t>    </a:t>
            </a:r>
            <a:r>
              <a:rPr lang="en-US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.end_group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Cascadia Code" panose="020B0609020000020004" pitchFamily="49" charset="0"/>
              </a:rPr>
              <a:t>except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ascadia Code" panose="020B0609020000020004" pitchFamily="49" charset="0"/>
              </a:rPr>
              <a:t>OSError</a:t>
            </a:r>
            <a:r>
              <a:rPr lang="en-US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E80A4-3D0B-4212-92DC-2AA49A5F9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89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42AC3EC-CC52-4344-AF22-99AAFEDEB19B}"/>
              </a:ext>
            </a:extLst>
          </p:cNvPr>
          <p:cNvGrpSpPr/>
          <p:nvPr/>
        </p:nvGrpSpPr>
        <p:grpSpPr>
          <a:xfrm>
            <a:off x="7237051" y="2857724"/>
            <a:ext cx="533160" cy="360000"/>
            <a:chOff x="7237051" y="2410163"/>
            <a:chExt cx="533160" cy="36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2CA9D3A-602A-4877-A322-C60CDDF8180C}"/>
                    </a:ext>
                  </a:extLst>
                </p14:cNvPr>
                <p14:cNvContentPartPr/>
                <p14:nvPr/>
              </p14:nvContentPartPr>
              <p14:xfrm>
                <a:off x="7316251" y="2410163"/>
                <a:ext cx="453960" cy="3261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2CA9D3A-602A-4877-A322-C60CDDF8180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80251" y="2374163"/>
                  <a:ext cx="52560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B4E1758-0F08-408A-9BAE-3C1B6780CB10}"/>
                    </a:ext>
                  </a:extLst>
                </p14:cNvPr>
                <p14:cNvContentPartPr/>
                <p14:nvPr/>
              </p14:nvContentPartPr>
              <p14:xfrm>
                <a:off x="7237051" y="2571083"/>
                <a:ext cx="293760" cy="199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B4E1758-0F08-408A-9BAE-3C1B6780CB1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01411" y="2535443"/>
                  <a:ext cx="365400" cy="27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C217D83-B25A-438E-942A-C2977B69B797}"/>
              </a:ext>
            </a:extLst>
          </p:cNvPr>
          <p:cNvGrpSpPr/>
          <p:nvPr/>
        </p:nvGrpSpPr>
        <p:grpSpPr>
          <a:xfrm>
            <a:off x="8121211" y="2420684"/>
            <a:ext cx="1604160" cy="518760"/>
            <a:chOff x="8121211" y="1973123"/>
            <a:chExt cx="1604160" cy="51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2004743-326F-40B2-90CB-60AF838BA5C5}"/>
                    </a:ext>
                  </a:extLst>
                </p14:cNvPr>
                <p14:cNvContentPartPr/>
                <p14:nvPr/>
              </p14:nvContentPartPr>
              <p14:xfrm>
                <a:off x="8264851" y="2219003"/>
                <a:ext cx="51120" cy="272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2004743-326F-40B2-90CB-60AF838BA5C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228851" y="2183363"/>
                  <a:ext cx="122760" cy="34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C9FF6B6-C528-4A89-9BBF-28284E1BBC68}"/>
                    </a:ext>
                  </a:extLst>
                </p14:cNvPr>
                <p14:cNvContentPartPr/>
                <p14:nvPr/>
              </p14:nvContentPartPr>
              <p14:xfrm>
                <a:off x="8121211" y="2258243"/>
                <a:ext cx="310320" cy="64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C9FF6B6-C528-4A89-9BBF-28284E1BBC6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085211" y="2222603"/>
                  <a:ext cx="38196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14C0933-9B54-41F4-A35B-183AC6310FB1}"/>
                    </a:ext>
                  </a:extLst>
                </p14:cNvPr>
                <p14:cNvContentPartPr/>
                <p14:nvPr/>
              </p14:nvContentPartPr>
              <p14:xfrm>
                <a:off x="8468611" y="1973123"/>
                <a:ext cx="192600" cy="434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14C0933-9B54-41F4-A35B-183AC6310FB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432971" y="1937123"/>
                  <a:ext cx="264240" cy="50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8CA6623A-BDF5-44CB-998D-63C0214FA527}"/>
                    </a:ext>
                  </a:extLst>
                </p14:cNvPr>
                <p14:cNvContentPartPr/>
                <p14:nvPr/>
              </p14:nvContentPartPr>
              <p14:xfrm>
                <a:off x="8708011" y="2194523"/>
                <a:ext cx="127800" cy="2116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8CA6623A-BDF5-44CB-998D-63C0214FA52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672011" y="2158523"/>
                  <a:ext cx="19944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3F254AF-46E8-41F8-B41A-B92F8CC37A6E}"/>
                    </a:ext>
                  </a:extLst>
                </p14:cNvPr>
                <p14:cNvContentPartPr/>
                <p14:nvPr/>
              </p14:nvContentPartPr>
              <p14:xfrm>
                <a:off x="8927251" y="2235203"/>
                <a:ext cx="155160" cy="10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3F254AF-46E8-41F8-B41A-B92F8CC37A6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891251" y="2199203"/>
                  <a:ext cx="22680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22D0C33-9970-414B-AE47-B73D2CFFE54F}"/>
                    </a:ext>
                  </a:extLst>
                </p14:cNvPr>
                <p14:cNvContentPartPr/>
                <p14:nvPr/>
              </p14:nvContentPartPr>
              <p14:xfrm>
                <a:off x="9204091" y="2137283"/>
                <a:ext cx="284400" cy="146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22D0C33-9970-414B-AE47-B73D2CFFE54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168451" y="2101643"/>
                  <a:ext cx="35604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0B28E67-B521-442F-AB9B-ECEF742232E5}"/>
                    </a:ext>
                  </a:extLst>
                </p14:cNvPr>
                <p14:cNvContentPartPr/>
                <p14:nvPr/>
              </p14:nvContentPartPr>
              <p14:xfrm>
                <a:off x="9568411" y="2085443"/>
                <a:ext cx="156960" cy="275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0B28E67-B521-442F-AB9B-ECEF742232E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32411" y="2049443"/>
                  <a:ext cx="228600" cy="34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E6E9993-FE52-4596-88F5-BE3886184CE7}"/>
              </a:ext>
            </a:extLst>
          </p:cNvPr>
          <p:cNvGrpSpPr/>
          <p:nvPr/>
        </p:nvGrpSpPr>
        <p:grpSpPr>
          <a:xfrm>
            <a:off x="10255291" y="2343644"/>
            <a:ext cx="154800" cy="441000"/>
            <a:chOff x="10255291" y="1896083"/>
            <a:chExt cx="154800" cy="44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9A1E515-0587-48CE-89EA-FA7B69943707}"/>
                    </a:ext>
                  </a:extLst>
                </p14:cNvPr>
                <p14:cNvContentPartPr/>
                <p14:nvPr/>
              </p14:nvContentPartPr>
              <p14:xfrm>
                <a:off x="10255291" y="1896083"/>
                <a:ext cx="154800" cy="270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9A1E515-0587-48CE-89EA-FA7B6994370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219651" y="1860083"/>
                  <a:ext cx="22644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E50A319-0E8C-4EF5-A562-D87C0FF0F11D}"/>
                    </a:ext>
                  </a:extLst>
                </p14:cNvPr>
                <p14:cNvContentPartPr/>
                <p14:nvPr/>
              </p14:nvContentPartPr>
              <p14:xfrm>
                <a:off x="10348531" y="2306123"/>
                <a:ext cx="18000" cy="30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E50A319-0E8C-4EF5-A562-D87C0FF0F11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312531" y="2270123"/>
                  <a:ext cx="89640" cy="102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2366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4659E56-B902-44B0-9CFE-75088C166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of one-sided abstraction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F9E295F-7951-4D47-BBA9-8678A849F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typical implementation is to represent the states as a matrix</a:t>
            </a:r>
          </a:p>
          <a:p>
            <a:pPr lvl="1"/>
            <a:r>
              <a:rPr lang="en-US" dirty="0"/>
              <a:t>A pair of (x, y) is good enough if not allowing multiple selection</a:t>
            </a:r>
          </a:p>
          <a:p>
            <a:r>
              <a:rPr lang="en-US" dirty="0"/>
              <a:t>Is a selectable cell a useful class?</a:t>
            </a:r>
          </a:p>
          <a:p>
            <a:pPr lvl="1"/>
            <a:r>
              <a:rPr lang="en-US" dirty="0"/>
              <a:t>If yes, it should have it own selected state</a:t>
            </a:r>
          </a:p>
          <a:p>
            <a:pPr lvl="1"/>
            <a:r>
              <a:rPr lang="en-US" dirty="0"/>
              <a:t>But the cost is having the same number of events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E804BB-54A0-4851-809C-D9B89CC48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</a:t>
            </a:fld>
            <a:endParaRPr lang="en-US" sz="1800" kern="1200" dirty="0">
              <a:solidFill>
                <a:srgbClr val="888888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72795A-E561-4BD4-8055-308EB940AC62}"/>
              </a:ext>
            </a:extLst>
          </p:cNvPr>
          <p:cNvGrpSpPr/>
          <p:nvPr/>
        </p:nvGrpSpPr>
        <p:grpSpPr>
          <a:xfrm>
            <a:off x="8182621" y="3529200"/>
            <a:ext cx="3234198" cy="1911456"/>
            <a:chOff x="2678982" y="1983331"/>
            <a:chExt cx="6714360" cy="39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0911009-7241-4028-A1CA-A9703EBE0029}"/>
                    </a:ext>
                  </a:extLst>
                </p14:cNvPr>
                <p14:cNvContentPartPr/>
                <p14:nvPr/>
              </p14:nvContentPartPr>
              <p14:xfrm>
                <a:off x="2736222" y="2065771"/>
                <a:ext cx="221760" cy="3885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0911009-7241-4028-A1CA-A9703EBE002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661555" y="1991043"/>
                  <a:ext cx="370347" cy="403454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8FF029C-47F1-45A0-8176-FFF64E5D7C5A}"/>
                    </a:ext>
                  </a:extLst>
                </p14:cNvPr>
                <p14:cNvContentPartPr/>
                <p14:nvPr/>
              </p14:nvContentPartPr>
              <p14:xfrm>
                <a:off x="2678982" y="2012491"/>
                <a:ext cx="6702840" cy="110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8FF029C-47F1-45A0-8176-FFF64E5D7C5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604249" y="1938075"/>
                  <a:ext cx="6851559" cy="25896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B19D094-B953-4959-A4E7-3C01D75A659F}"/>
                    </a:ext>
                  </a:extLst>
                </p14:cNvPr>
                <p14:cNvContentPartPr/>
                <p14:nvPr/>
              </p14:nvContentPartPr>
              <p14:xfrm>
                <a:off x="3735582" y="2093131"/>
                <a:ext cx="163800" cy="3809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B19D094-B953-4959-A4E7-3C01D75A659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61127" y="2018398"/>
                  <a:ext cx="311965" cy="395787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D9B2C8C-0424-424F-845F-5D55C31AD5AD}"/>
                    </a:ext>
                  </a:extLst>
                </p14:cNvPr>
                <p14:cNvContentPartPr/>
                <p14:nvPr/>
              </p14:nvContentPartPr>
              <p14:xfrm>
                <a:off x="4605702" y="2080531"/>
                <a:ext cx="250560" cy="3850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D9B2C8C-0424-424F-845F-5D55C31AD5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531131" y="2005792"/>
                  <a:ext cx="398957" cy="39992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7B2CEB3-3738-4512-977C-4917ACAD0F9A}"/>
                    </a:ext>
                  </a:extLst>
                </p14:cNvPr>
                <p14:cNvContentPartPr/>
                <p14:nvPr/>
              </p14:nvContentPartPr>
              <p14:xfrm>
                <a:off x="5505342" y="2040571"/>
                <a:ext cx="285840" cy="3841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7B2CEB3-3738-4512-977C-4917ACAD0F9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30710" y="1965847"/>
                  <a:ext cx="434357" cy="399026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D8A2B74-F9E1-4EEF-ADF4-A359ED15DBD4}"/>
                    </a:ext>
                  </a:extLst>
                </p14:cNvPr>
                <p14:cNvContentPartPr/>
                <p14:nvPr/>
              </p14:nvContentPartPr>
              <p14:xfrm>
                <a:off x="6400302" y="2027971"/>
                <a:ext cx="269280" cy="3847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D8A2B74-F9E1-4EEF-ADF4-A359ED15DBD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25709" y="1953237"/>
                  <a:ext cx="417720" cy="39960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ABCDD20-9AC3-4D25-B034-4968A5EB9049}"/>
                    </a:ext>
                  </a:extLst>
                </p14:cNvPr>
                <p14:cNvContentPartPr/>
                <p14:nvPr/>
              </p14:nvContentPartPr>
              <p14:xfrm>
                <a:off x="7349262" y="1983331"/>
                <a:ext cx="142920" cy="3918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ABCDD20-9AC3-4D25-B034-4968A5EB9049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274824" y="1908591"/>
                  <a:ext cx="291051" cy="40673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93C72E2-2BCB-47B0-9F59-B4F37312C8C0}"/>
                    </a:ext>
                  </a:extLst>
                </p14:cNvPr>
                <p14:cNvContentPartPr/>
                <p14:nvPr/>
              </p14:nvContentPartPr>
              <p14:xfrm>
                <a:off x="2775462" y="2682451"/>
                <a:ext cx="6617880" cy="129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93C72E2-2BCB-47B0-9F59-B4F37312C8C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00726" y="2607968"/>
                  <a:ext cx="6766605" cy="2778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8BD33CD-4189-4C71-9E94-D0011F7AD9B2}"/>
                    </a:ext>
                  </a:extLst>
                </p14:cNvPr>
                <p14:cNvContentPartPr/>
                <p14:nvPr/>
              </p14:nvContentPartPr>
              <p14:xfrm>
                <a:off x="2833062" y="3372571"/>
                <a:ext cx="6530760" cy="129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8BD33CD-4189-4C71-9E94-D0011F7AD9B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758331" y="3297866"/>
                  <a:ext cx="6679475" cy="2779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4556DAB-ED1C-4F7E-849C-9AEEAFFAC908}"/>
                    </a:ext>
                  </a:extLst>
                </p14:cNvPr>
                <p14:cNvContentPartPr/>
                <p14:nvPr/>
              </p14:nvContentPartPr>
              <p14:xfrm>
                <a:off x="2830182" y="4140811"/>
                <a:ext cx="6523920" cy="117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4556DAB-ED1C-4F7E-849C-9AEEAFFAC90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55452" y="4066059"/>
                  <a:ext cx="6672632" cy="26611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B4304CD-507D-43B6-A96A-FEA6A20BADA6}"/>
                    </a:ext>
                  </a:extLst>
                </p14:cNvPr>
                <p14:cNvContentPartPr/>
                <p14:nvPr/>
              </p14:nvContentPartPr>
              <p14:xfrm>
                <a:off x="2917302" y="4718971"/>
                <a:ext cx="6378120" cy="134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B4304CD-507D-43B6-A96A-FEA6A20BADA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42573" y="4644371"/>
                  <a:ext cx="6526831" cy="2827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62B1E4F-8029-43D3-BF94-76377F1DECCC}"/>
                    </a:ext>
                  </a:extLst>
                </p14:cNvPr>
                <p14:cNvContentPartPr/>
                <p14:nvPr/>
              </p14:nvContentPartPr>
              <p14:xfrm>
                <a:off x="2894622" y="5274811"/>
                <a:ext cx="6497280" cy="1216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62B1E4F-8029-43D3-BF94-76377F1DECC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19889" y="5200161"/>
                  <a:ext cx="6645999" cy="27023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E142135-766B-4D31-ABC4-26A30F0EC60A}"/>
                    </a:ext>
                  </a:extLst>
                </p14:cNvPr>
                <p14:cNvContentPartPr/>
                <p14:nvPr/>
              </p14:nvContentPartPr>
              <p14:xfrm>
                <a:off x="2888862" y="2270251"/>
                <a:ext cx="6120" cy="57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E142135-766B-4D31-ABC4-26A30F0EC60A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820862" y="2198251"/>
                  <a:ext cx="1414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0E78189-0E50-47A8-AACF-3DA8AA954ACE}"/>
                    </a:ext>
                  </a:extLst>
                </p14:cNvPr>
                <p14:cNvContentPartPr/>
                <p14:nvPr/>
              </p14:nvContentPartPr>
              <p14:xfrm>
                <a:off x="2861862" y="2220931"/>
                <a:ext cx="786240" cy="3376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0E78189-0E50-47A8-AACF-3DA8AA954AC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787195" y="2146223"/>
                  <a:ext cx="934827" cy="4863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5EBE0DC-FC27-40C2-BA44-943BAB73F71C}"/>
                    </a:ext>
                  </a:extLst>
                </p14:cNvPr>
                <p14:cNvContentPartPr/>
                <p14:nvPr/>
              </p14:nvContentPartPr>
              <p14:xfrm>
                <a:off x="2917302" y="2326051"/>
                <a:ext cx="154080" cy="160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5EBE0DC-FC27-40C2-BA44-943BAB73F71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842867" y="2251372"/>
                  <a:ext cx="302205" cy="30917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3A6FAB8-BB89-4EAE-85A0-754D60F4C4B6}"/>
                    </a:ext>
                  </a:extLst>
                </p14:cNvPr>
                <p14:cNvContentPartPr/>
                <p14:nvPr/>
              </p14:nvContentPartPr>
              <p14:xfrm>
                <a:off x="3115662" y="2297611"/>
                <a:ext cx="75240" cy="183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3A6FAB8-BB89-4EAE-85A0-754D60F4C4B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041167" y="2222977"/>
                  <a:ext cx="223485" cy="3321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049C911-1348-4E35-9664-8EE294F654F0}"/>
                    </a:ext>
                  </a:extLst>
                </p14:cNvPr>
                <p14:cNvContentPartPr/>
                <p14:nvPr/>
              </p14:nvContentPartPr>
              <p14:xfrm>
                <a:off x="3208902" y="2331091"/>
                <a:ext cx="95400" cy="156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049C911-1348-4E35-9664-8EE294F654F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34371" y="2256520"/>
                  <a:ext cx="243717" cy="3049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8161CE9-F7AA-4A51-B873-A4E50383EDB4}"/>
                    </a:ext>
                  </a:extLst>
                </p14:cNvPr>
                <p14:cNvContentPartPr/>
                <p14:nvPr/>
              </p14:nvContentPartPr>
              <p14:xfrm>
                <a:off x="3355062" y="2335051"/>
                <a:ext cx="126360" cy="150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8161CE9-F7AA-4A51-B873-A4E50383EDB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280733" y="2260556"/>
                  <a:ext cx="274276" cy="29872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0720204-FEB0-4E2F-838C-A2D5C4E72101}"/>
                    </a:ext>
                  </a:extLst>
                </p14:cNvPr>
                <p14:cNvContentPartPr/>
                <p14:nvPr/>
              </p14:nvContentPartPr>
              <p14:xfrm>
                <a:off x="3498702" y="2340811"/>
                <a:ext cx="70560" cy="128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0720204-FEB0-4E2F-838C-A2D5C4E7210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424428" y="2266299"/>
                  <a:ext cx="218365" cy="2764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494B34E-C92C-4A96-BCB0-E1273BA5F987}"/>
                    </a:ext>
                  </a:extLst>
                </p14:cNvPr>
                <p14:cNvContentPartPr/>
                <p14:nvPr/>
              </p14:nvContentPartPr>
              <p14:xfrm>
                <a:off x="6415422" y="2791531"/>
                <a:ext cx="178200" cy="4669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494B34E-C92C-4A96-BCB0-E1273BA5F98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340861" y="2716824"/>
                  <a:ext cx="326576" cy="6155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4D6F825-4FFD-4442-B866-8D891313C92F}"/>
                    </a:ext>
                  </a:extLst>
                </p14:cNvPr>
                <p14:cNvContentPartPr/>
                <p14:nvPr/>
              </p14:nvContentPartPr>
              <p14:xfrm>
                <a:off x="6471222" y="2733931"/>
                <a:ext cx="362160" cy="6076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4D6F825-4FFD-4442-B866-8D891313C92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396550" y="2659277"/>
                  <a:ext cx="510758" cy="7562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5C57828-6012-4835-A1D3-9C8697B80733}"/>
                    </a:ext>
                  </a:extLst>
                </p14:cNvPr>
                <p14:cNvContentPartPr/>
                <p14:nvPr/>
              </p14:nvContentPartPr>
              <p14:xfrm>
                <a:off x="6663822" y="2749771"/>
                <a:ext cx="310320" cy="545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5C57828-6012-4835-A1D3-9C8697B80733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589226" y="2675112"/>
                  <a:ext cx="458766" cy="6943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EC08806-FF08-4832-A5AC-1533C643BDF4}"/>
                    </a:ext>
                  </a:extLst>
                </p14:cNvPr>
                <p14:cNvContentPartPr/>
                <p14:nvPr/>
              </p14:nvContentPartPr>
              <p14:xfrm>
                <a:off x="6818982" y="2804851"/>
                <a:ext cx="316440" cy="5130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EC08806-FF08-4832-A5AC-1533C643BDF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744350" y="2730179"/>
                  <a:ext cx="464958" cy="6615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884F76B-347F-407C-814D-CF92674FF116}"/>
                    </a:ext>
                  </a:extLst>
                </p14:cNvPr>
                <p14:cNvContentPartPr/>
                <p14:nvPr/>
              </p14:nvContentPartPr>
              <p14:xfrm>
                <a:off x="7096902" y="3104011"/>
                <a:ext cx="114840" cy="196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884F76B-347F-407C-814D-CF92674FF11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022331" y="3029273"/>
                  <a:ext cx="263237" cy="3452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9E35544-B5F2-4778-943B-59810B279808}"/>
                    </a:ext>
                  </a:extLst>
                </p14:cNvPr>
                <p14:cNvContentPartPr/>
                <p14:nvPr/>
              </p14:nvContentPartPr>
              <p14:xfrm>
                <a:off x="7180782" y="3210211"/>
                <a:ext cx="150120" cy="186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9E35544-B5F2-4778-943B-59810B27980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106095" y="3135619"/>
                  <a:ext cx="298746" cy="334918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50870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9B68A-0E73-46D6-8238-06976FF5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Throws without calling </a:t>
            </a:r>
            <a:r>
              <a:rPr lang="en-US" dirty="0" err="1"/>
              <a:t>end_group</a:t>
            </a:r>
            <a:r>
              <a:rPr lang="en-US" dirty="0"/>
              <a:t>()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A66D6F-ABDA-4724-9172-C920333B0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8546" y="2972450"/>
            <a:ext cx="9554908" cy="20576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87684-5FB7-45AC-A9B8-36D817B7B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90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7651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D495D-A3F1-47E9-856E-28FAA40D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problems to consider before throwing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00480-8B6E-4EDE-8A33-EBF88AF0C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I throw an exception every frame?</a:t>
            </a:r>
          </a:p>
          <a:p>
            <a:r>
              <a:rPr lang="en-US" dirty="0"/>
              <a:t>If we end the group/window/popup/etc. with RAII, what items we left on the screen, do they respond to meaningful interactions?</a:t>
            </a:r>
          </a:p>
          <a:p>
            <a:r>
              <a:rPr lang="en-US" dirty="0"/>
              <a:t>Should I bring users’ attention to the error?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E53FA-6078-4519-A4F4-2850D11C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91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12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27D2B-9338-4CE3-B644-A5A1DECA1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73F3A4-9171-47C4-8B0F-0C0AC4394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ImGUI</a:t>
            </a:r>
            <a:r>
              <a:rPr lang="en-US" dirty="0"/>
              <a:t> region cannot be reverted</a:t>
            </a:r>
          </a:p>
          <a:p>
            <a:pPr lvl="1"/>
            <a:r>
              <a:rPr lang="en-US" dirty="0"/>
              <a:t>Begun popups cannot disappear</a:t>
            </a:r>
          </a:p>
          <a:p>
            <a:pPr lvl="1"/>
            <a:r>
              <a:rPr lang="en-US" dirty="0"/>
              <a:t>Added items cannot be deleted</a:t>
            </a:r>
          </a:p>
          <a:p>
            <a:r>
              <a:rPr lang="en-US" dirty="0"/>
              <a:t>GUI must always be usable</a:t>
            </a:r>
          </a:p>
          <a:p>
            <a:pPr lvl="1"/>
            <a:r>
              <a:rPr lang="en-US" dirty="0"/>
              <a:t>GUI must not lose response</a:t>
            </a:r>
          </a:p>
          <a:p>
            <a:pPr lvl="1"/>
            <a:r>
              <a:rPr lang="en-US" dirty="0"/>
              <a:t>GUI must follow users’ expectation – unexpected must become expected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CADDF-DEB3-43A5-8DC3-505518D40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92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16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8165C-8D41-42DB-BF4B-DBB0617E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93</a:t>
            </a:fld>
            <a:endParaRPr lang="en-US" dirty="0">
              <a:solidFill>
                <a:srgbClr val="888888"/>
              </a:solidFill>
            </a:endParaRPr>
          </a:p>
        </p:txBody>
      </p:sp>
      <p:pic>
        <p:nvPicPr>
          <p:cNvPr id="11" name="pyimgui exc">
            <a:hlinkClick r:id="" action="ppaction://media"/>
            <a:extLst>
              <a:ext uri="{FF2B5EF4-FFF2-40B4-BE49-F238E27FC236}">
                <a16:creationId xmlns:a16="http://schemas.microsoft.com/office/drawing/2014/main" id="{1F55A885-3A3E-4866-8824-119A31672FF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7325" y="365125"/>
            <a:ext cx="9277350" cy="5811838"/>
          </a:xfrm>
        </p:spPr>
      </p:pic>
    </p:spTree>
    <p:extLst>
      <p:ext uri="{BB962C8B-B14F-4D97-AF65-F5344CB8AC3E}">
        <p14:creationId xmlns:p14="http://schemas.microsoft.com/office/powerpoint/2010/main" val="2562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D74B-25C7-4FF6-9F86-C36688EE9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ImGUI</a:t>
            </a:r>
            <a:r>
              <a:rPr lang="en-US" dirty="0"/>
              <a:t> region should be noexcept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916D67-9475-4AE2-ACDB-44DE1384E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</a:t>
            </a:r>
            <a:r>
              <a:rPr lang="en-US" dirty="0" err="1"/>
              <a:t>ImGUI</a:t>
            </a:r>
            <a:r>
              <a:rPr lang="en-US" dirty="0"/>
              <a:t> region should be atomic – it either works fully or not displayed at all</a:t>
            </a:r>
          </a:p>
          <a:p>
            <a:r>
              <a:rPr lang="en-US" dirty="0"/>
              <a:t>Here are my tricks</a:t>
            </a:r>
          </a:p>
          <a:p>
            <a:pPr lvl="1"/>
            <a:r>
              <a:rPr lang="en-US" dirty="0"/>
              <a:t>If processing data can throw, do it before entering the region</a:t>
            </a:r>
          </a:p>
          <a:p>
            <a:pPr lvl="1"/>
            <a:r>
              <a:rPr lang="en-US" dirty="0"/>
              <a:t>Substitute in different regions to bring users’ attentions to errors and provide meaningful ways to act 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88B3D5-6807-4220-9F32-AC7D877E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94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67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30989C-466C-46CE-9E76-32113EFD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Substitute in alternative UI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B02089F-DF50-497F-B6AF-8C1882CE6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Normal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71F349-91AC-4507-9A10-23746D705A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Error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9033A-6F89-4937-8F32-1C5A67C6E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95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40B2C3D-D95D-466E-A539-BE491CB222E6}"/>
                  </a:ext>
                </a:extLst>
              </p14:cNvPr>
              <p14:cNvContentPartPr/>
              <p14:nvPr/>
            </p14:nvContentPartPr>
            <p14:xfrm>
              <a:off x="5621371" y="3327443"/>
              <a:ext cx="34560" cy="2413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40B2C3D-D95D-466E-A539-BE491CB222E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85731" y="3291443"/>
                <a:ext cx="106200" cy="248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DF09AFED-B831-4553-85F0-B2643ECF70ED}"/>
                  </a:ext>
                </a:extLst>
              </p14:cNvPr>
              <p14:cNvContentPartPr/>
              <p14:nvPr/>
            </p14:nvContentPartPr>
            <p14:xfrm>
              <a:off x="6275491" y="5588603"/>
              <a:ext cx="4601520" cy="18540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DF09AFED-B831-4553-85F0-B2643ECF70E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239851" y="5552963"/>
                <a:ext cx="467316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559B1B96-23A1-4350-85DB-300E791831CC}"/>
                  </a:ext>
                </a:extLst>
              </p14:cNvPr>
              <p14:cNvContentPartPr/>
              <p14:nvPr/>
            </p14:nvContentPartPr>
            <p14:xfrm>
              <a:off x="10871251" y="2675843"/>
              <a:ext cx="103680" cy="291312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559B1B96-23A1-4350-85DB-300E791831C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35251" y="2640203"/>
                <a:ext cx="175320" cy="298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20FC560D-55B1-4263-9CA6-5A93A445140A}"/>
                  </a:ext>
                </a:extLst>
              </p14:cNvPr>
              <p14:cNvContentPartPr/>
              <p14:nvPr/>
            </p14:nvContentPartPr>
            <p14:xfrm>
              <a:off x="1144051" y="3584123"/>
              <a:ext cx="23760" cy="1944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20FC560D-55B1-4263-9CA6-5A93A445140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8411" y="3548123"/>
                <a:ext cx="95400" cy="26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5534C2F1-4824-4E8D-8999-60F3D2735B31}"/>
                  </a:ext>
                </a:extLst>
              </p14:cNvPr>
              <p14:cNvContentPartPr/>
              <p14:nvPr/>
            </p14:nvContentPartPr>
            <p14:xfrm>
              <a:off x="1167811" y="3524723"/>
              <a:ext cx="1048320" cy="324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5534C2F1-4824-4E8D-8999-60F3D2735B3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31811" y="3488723"/>
                <a:ext cx="111996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351D2478-FCF1-48EE-A352-447663400978}"/>
                  </a:ext>
                </a:extLst>
              </p14:cNvPr>
              <p14:cNvContentPartPr/>
              <p14:nvPr/>
            </p14:nvContentPartPr>
            <p14:xfrm>
              <a:off x="2183371" y="3541283"/>
              <a:ext cx="48960" cy="2286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351D2478-FCF1-48EE-A352-44766340097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147731" y="3505283"/>
                <a:ext cx="120600" cy="30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C125E2C-A224-4831-97FD-D455E4E98BE9}"/>
                  </a:ext>
                </a:extLst>
              </p14:cNvPr>
              <p14:cNvContentPartPr/>
              <p14:nvPr/>
            </p14:nvContentPartPr>
            <p14:xfrm>
              <a:off x="1139731" y="3778163"/>
              <a:ext cx="1081080" cy="216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C125E2C-A224-4831-97FD-D455E4E98BE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3731" y="3742523"/>
                <a:ext cx="115272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4E40A0DC-DE76-4B0C-9B99-7EA684078B0E}"/>
                  </a:ext>
                </a:extLst>
              </p14:cNvPr>
              <p14:cNvContentPartPr/>
              <p14:nvPr/>
            </p14:nvContentPartPr>
            <p14:xfrm>
              <a:off x="1522411" y="3684563"/>
              <a:ext cx="7200" cy="7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4E40A0DC-DE76-4B0C-9B99-7EA684078B0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486771" y="3648563"/>
                <a:ext cx="7884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6E893B2D-4A76-4ED9-B1B9-780079F44569}"/>
                  </a:ext>
                </a:extLst>
              </p14:cNvPr>
              <p14:cNvContentPartPr/>
              <p14:nvPr/>
            </p14:nvContentPartPr>
            <p14:xfrm>
              <a:off x="1640491" y="3665843"/>
              <a:ext cx="45000" cy="172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6E893B2D-4A76-4ED9-B1B9-780079F4456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04491" y="3629843"/>
                <a:ext cx="11664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0E817C8C-47DE-470D-AFC5-CEC9BA45B9AD}"/>
                  </a:ext>
                </a:extLst>
              </p14:cNvPr>
              <p14:cNvContentPartPr/>
              <p14:nvPr/>
            </p14:nvContentPartPr>
            <p14:xfrm>
              <a:off x="2575051" y="3611843"/>
              <a:ext cx="12240" cy="2160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0E817C8C-47DE-470D-AFC5-CEC9BA45B9A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39051" y="3575843"/>
                <a:ext cx="8388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5F5CD62-5F3D-4550-B457-EDB7EBEB6CF7}"/>
                  </a:ext>
                </a:extLst>
              </p14:cNvPr>
              <p14:cNvContentPartPr/>
              <p14:nvPr/>
            </p14:nvContentPartPr>
            <p14:xfrm>
              <a:off x="2564251" y="3704003"/>
              <a:ext cx="23760" cy="1234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5F5CD62-5F3D-4550-B457-EDB7EBEB6CF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28611" y="3668003"/>
                <a:ext cx="9540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2570C35F-A687-405B-88C5-A1ED0CB1257E}"/>
                  </a:ext>
                </a:extLst>
              </p14:cNvPr>
              <p14:cNvContentPartPr/>
              <p14:nvPr/>
            </p14:nvContentPartPr>
            <p14:xfrm>
              <a:off x="2552371" y="3940523"/>
              <a:ext cx="16920" cy="31320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2570C35F-A687-405B-88C5-A1ED0CB1257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516731" y="3904523"/>
                <a:ext cx="8856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1EA0466-ACCC-44F2-838B-64B46E22A8E7}"/>
                  </a:ext>
                </a:extLst>
              </p14:cNvPr>
              <p14:cNvContentPartPr/>
              <p14:nvPr/>
            </p14:nvContentPartPr>
            <p14:xfrm>
              <a:off x="2555971" y="4306283"/>
              <a:ext cx="26280" cy="22320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1EA0466-ACCC-44F2-838B-64B46E22A8E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20331" y="4270643"/>
                <a:ext cx="9792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191F9B0-BBF1-4C6C-A799-4A13B243E658}"/>
                  </a:ext>
                </a:extLst>
              </p14:cNvPr>
              <p14:cNvContentPartPr/>
              <p14:nvPr/>
            </p14:nvContentPartPr>
            <p14:xfrm>
              <a:off x="2558491" y="4622363"/>
              <a:ext cx="19080" cy="30888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191F9B0-BBF1-4C6C-A799-4A13B243E65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522491" y="4586723"/>
                <a:ext cx="90720" cy="38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66A81D7B-21EB-4512-BDDB-ECA834862EBE}"/>
                  </a:ext>
                </a:extLst>
              </p14:cNvPr>
              <p14:cNvContentPartPr/>
              <p14:nvPr/>
            </p14:nvContentPartPr>
            <p14:xfrm>
              <a:off x="2550211" y="5032043"/>
              <a:ext cx="10800" cy="2635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66A81D7B-21EB-4512-BDDB-ECA834862EB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514211" y="4996043"/>
                <a:ext cx="82440" cy="33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84B0F42-C50D-4D8F-AC7E-04A3D204F68D}"/>
                  </a:ext>
                </a:extLst>
              </p14:cNvPr>
              <p14:cNvContentPartPr/>
              <p14:nvPr/>
            </p14:nvContentPartPr>
            <p14:xfrm>
              <a:off x="2545531" y="5395643"/>
              <a:ext cx="22680" cy="586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84B0F42-C50D-4D8F-AC7E-04A3D204F68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09531" y="5360003"/>
                <a:ext cx="9432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BECFF5E5-2221-4B1F-9C31-5AE54ECD343A}"/>
                  </a:ext>
                </a:extLst>
              </p14:cNvPr>
              <p14:cNvContentPartPr/>
              <p14:nvPr/>
            </p14:nvContentPartPr>
            <p14:xfrm>
              <a:off x="2594851" y="5417963"/>
              <a:ext cx="488160" cy="406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BECFF5E5-2221-4B1F-9C31-5AE54ECD343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559211" y="5381963"/>
                <a:ext cx="559800" cy="11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230E0BA3-2255-477F-B83D-8F47934242AE}"/>
                  </a:ext>
                </a:extLst>
              </p14:cNvPr>
              <p14:cNvContentPartPr/>
              <p14:nvPr/>
            </p14:nvContentPartPr>
            <p14:xfrm>
              <a:off x="3196051" y="5374403"/>
              <a:ext cx="474120" cy="309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230E0BA3-2255-477F-B83D-8F47934242A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160051" y="5338763"/>
                <a:ext cx="54576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0FC39B2-CD9D-4DD9-89A6-2E3AE1D9C9E9}"/>
                  </a:ext>
                </a:extLst>
              </p14:cNvPr>
              <p14:cNvContentPartPr/>
              <p14:nvPr/>
            </p14:nvContentPartPr>
            <p14:xfrm>
              <a:off x="3931531" y="5385923"/>
              <a:ext cx="466920" cy="1836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0FC39B2-CD9D-4DD9-89A6-2E3AE1D9C9E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895531" y="5350283"/>
                <a:ext cx="53856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B50DDC62-5853-4C00-B7D5-B316F7A28E42}"/>
                  </a:ext>
                </a:extLst>
              </p14:cNvPr>
              <p14:cNvContentPartPr/>
              <p14:nvPr/>
            </p14:nvContentPartPr>
            <p14:xfrm>
              <a:off x="4712731" y="5385203"/>
              <a:ext cx="520200" cy="16200"/>
            </p14:xfrm>
          </p:contentPart>
        </mc:Choice>
        <mc:Fallback xmlns=""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B50DDC62-5853-4C00-B7D5-B316F7A28E42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677091" y="5349203"/>
                <a:ext cx="59184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9915924B-3909-4BB4-9B45-3F5FE7D03C41}"/>
                  </a:ext>
                </a:extLst>
              </p14:cNvPr>
              <p14:cNvContentPartPr/>
              <p14:nvPr/>
            </p14:nvContentPartPr>
            <p14:xfrm>
              <a:off x="2573611" y="3617963"/>
              <a:ext cx="31320" cy="1944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9915924B-3909-4BB4-9B45-3F5FE7D03C4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537611" y="3582323"/>
                <a:ext cx="10296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F9F90AFC-6560-40E4-BEFB-AD82B2AF0790}"/>
                  </a:ext>
                </a:extLst>
              </p14:cNvPr>
              <p14:cNvContentPartPr/>
              <p14:nvPr/>
            </p14:nvContentPartPr>
            <p14:xfrm>
              <a:off x="2714011" y="3610763"/>
              <a:ext cx="187920" cy="1404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F9F90AFC-6560-40E4-BEFB-AD82B2AF0790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678011" y="3574763"/>
                <a:ext cx="25956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1550F6BD-86DC-4DBE-B38A-13E77717E04F}"/>
                  </a:ext>
                </a:extLst>
              </p14:cNvPr>
              <p14:cNvContentPartPr/>
              <p14:nvPr/>
            </p14:nvContentPartPr>
            <p14:xfrm>
              <a:off x="3044131" y="3581963"/>
              <a:ext cx="297360" cy="15120"/>
            </p14:xfrm>
          </p:contentPart>
        </mc:Choice>
        <mc:Fallback xmlns=""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1550F6BD-86DC-4DBE-B38A-13E77717E04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008131" y="3546323"/>
                <a:ext cx="36900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DB2D10DC-B1BC-4351-A611-6EB62B7ED571}"/>
                  </a:ext>
                </a:extLst>
              </p14:cNvPr>
              <p14:cNvContentPartPr/>
              <p14:nvPr/>
            </p14:nvContentPartPr>
            <p14:xfrm>
              <a:off x="3509611" y="3604283"/>
              <a:ext cx="318600" cy="2520"/>
            </p14:xfrm>
          </p:contentPart>
        </mc:Choice>
        <mc:Fallback xmlns=""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DB2D10DC-B1BC-4351-A611-6EB62B7ED57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73611" y="3568283"/>
                <a:ext cx="3902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D11859D-BB67-4CA5-A0A0-BF022F43C908}"/>
                  </a:ext>
                </a:extLst>
              </p14:cNvPr>
              <p14:cNvContentPartPr/>
              <p14:nvPr/>
            </p14:nvContentPartPr>
            <p14:xfrm>
              <a:off x="4078771" y="3565043"/>
              <a:ext cx="973800" cy="162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D11859D-BB67-4CA5-A0A0-BF022F43C90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042771" y="3529043"/>
                <a:ext cx="104544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54C1243A-3098-49FB-8401-40191029143C}"/>
                  </a:ext>
                </a:extLst>
              </p14:cNvPr>
              <p14:cNvContentPartPr/>
              <p14:nvPr/>
            </p14:nvContentPartPr>
            <p14:xfrm>
              <a:off x="5182891" y="3594563"/>
              <a:ext cx="83880" cy="3852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54C1243A-3098-49FB-8401-40191029143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147251" y="3558923"/>
                <a:ext cx="15552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5CEC1573-EF90-4201-9124-B0BA708D0BF6}"/>
                  </a:ext>
                </a:extLst>
              </p14:cNvPr>
              <p14:cNvContentPartPr/>
              <p14:nvPr/>
            </p14:nvContentPartPr>
            <p14:xfrm>
              <a:off x="5238331" y="3712283"/>
              <a:ext cx="29880" cy="78948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5CEC1573-EF90-4201-9124-B0BA708D0BF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202691" y="3676643"/>
                <a:ext cx="101520" cy="86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231C22CA-9B6C-48E4-A113-19C362A572AA}"/>
                  </a:ext>
                </a:extLst>
              </p14:cNvPr>
              <p14:cNvContentPartPr/>
              <p14:nvPr/>
            </p14:nvContentPartPr>
            <p14:xfrm>
              <a:off x="5250211" y="4673483"/>
              <a:ext cx="21600" cy="15624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231C22CA-9B6C-48E4-A113-19C362A572AA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14211" y="4637483"/>
                <a:ext cx="9324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C8CC3FE0-B6FC-4CED-9B9A-8F392F4C0158}"/>
                  </a:ext>
                </a:extLst>
              </p14:cNvPr>
              <p14:cNvContentPartPr/>
              <p14:nvPr/>
            </p14:nvContentPartPr>
            <p14:xfrm>
              <a:off x="5209891" y="4923683"/>
              <a:ext cx="37080" cy="39816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C8CC3FE0-B6FC-4CED-9B9A-8F392F4C015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174251" y="4888043"/>
                <a:ext cx="108720" cy="46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4401009A-9EE9-45E2-8A64-3AAC0B580E0A}"/>
                  </a:ext>
                </a:extLst>
              </p14:cNvPr>
              <p14:cNvContentPartPr/>
              <p14:nvPr/>
            </p14:nvContentPartPr>
            <p14:xfrm>
              <a:off x="2833531" y="3822803"/>
              <a:ext cx="100080" cy="2149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4401009A-9EE9-45E2-8A64-3AAC0B580E0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797891" y="3786803"/>
                <a:ext cx="17172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89A0F218-4B3B-4755-8CBD-600B25CD690D}"/>
                  </a:ext>
                </a:extLst>
              </p14:cNvPr>
              <p14:cNvContentPartPr/>
              <p14:nvPr/>
            </p14:nvContentPartPr>
            <p14:xfrm>
              <a:off x="3025051" y="3827843"/>
              <a:ext cx="107640" cy="16200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89A0F218-4B3B-4755-8CBD-600B25CD690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989051" y="3791843"/>
                <a:ext cx="179280" cy="2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9D26AFC1-C649-4ECF-90BC-C478E8AC8502}"/>
                  </a:ext>
                </a:extLst>
              </p14:cNvPr>
              <p14:cNvContentPartPr/>
              <p14:nvPr/>
            </p14:nvContentPartPr>
            <p14:xfrm>
              <a:off x="3213691" y="3706163"/>
              <a:ext cx="29880" cy="270000"/>
            </p14:xfrm>
          </p:contentPart>
        </mc:Choice>
        <mc:Fallback xmlns=""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9D26AFC1-C649-4ECF-90BC-C478E8AC8502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3178051" y="3670163"/>
                <a:ext cx="10152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A1056945-6442-41B2-817C-35E806FF0977}"/>
                  </a:ext>
                </a:extLst>
              </p14:cNvPr>
              <p14:cNvContentPartPr/>
              <p14:nvPr/>
            </p14:nvContentPartPr>
            <p14:xfrm>
              <a:off x="3261931" y="3837563"/>
              <a:ext cx="181800" cy="16272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A1056945-6442-41B2-817C-35E806FF0977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226291" y="3801563"/>
                <a:ext cx="25344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40F778B-74D5-4B8C-B294-B723D19543CA}"/>
                  </a:ext>
                </a:extLst>
              </p14:cNvPr>
              <p14:cNvContentPartPr/>
              <p14:nvPr/>
            </p14:nvContentPartPr>
            <p14:xfrm>
              <a:off x="3495211" y="3875003"/>
              <a:ext cx="139320" cy="1432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40F778B-74D5-4B8C-B294-B723D19543CA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3459571" y="3839363"/>
                <a:ext cx="21096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89E016D0-4607-43F1-97A2-82ACFE718CE4}"/>
                  </a:ext>
                </a:extLst>
              </p14:cNvPr>
              <p14:cNvContentPartPr/>
              <p14:nvPr/>
            </p14:nvContentPartPr>
            <p14:xfrm>
              <a:off x="3710851" y="3839723"/>
              <a:ext cx="7560" cy="13824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89E016D0-4607-43F1-97A2-82ACFE718CE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675211" y="3803723"/>
                <a:ext cx="79200" cy="2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2CBF756-2A63-4605-BD7C-05D049F585D8}"/>
                  </a:ext>
                </a:extLst>
              </p14:cNvPr>
              <p14:cNvContentPartPr/>
              <p14:nvPr/>
            </p14:nvContentPartPr>
            <p14:xfrm>
              <a:off x="3608611" y="3876803"/>
              <a:ext cx="220680" cy="9144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2CBF756-2A63-4605-BD7C-05D049F585D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572611" y="3841163"/>
                <a:ext cx="2923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966BB220-CE2B-4E71-9C7D-8A4FE9C5CE99}"/>
                  </a:ext>
                </a:extLst>
              </p14:cNvPr>
              <p14:cNvContentPartPr/>
              <p14:nvPr/>
            </p14:nvContentPartPr>
            <p14:xfrm>
              <a:off x="3887971" y="3774923"/>
              <a:ext cx="360" cy="792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966BB220-CE2B-4E71-9C7D-8A4FE9C5CE99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851971" y="3739283"/>
                <a:ext cx="7200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8A34BB8D-677D-4741-8CCD-638F0CC452AF}"/>
                  </a:ext>
                </a:extLst>
              </p14:cNvPr>
              <p14:cNvContentPartPr/>
              <p14:nvPr/>
            </p14:nvContentPartPr>
            <p14:xfrm>
              <a:off x="3932611" y="3892643"/>
              <a:ext cx="65880" cy="8172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8A34BB8D-677D-4741-8CCD-638F0CC452AF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896611" y="3857003"/>
                <a:ext cx="1375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2987670-6419-461D-A4AE-9DA27A4D3124}"/>
                  </a:ext>
                </a:extLst>
              </p14:cNvPr>
              <p14:cNvContentPartPr/>
              <p14:nvPr/>
            </p14:nvContentPartPr>
            <p14:xfrm>
              <a:off x="4057531" y="3871403"/>
              <a:ext cx="138600" cy="11844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2987670-6419-461D-A4AE-9DA27A4D3124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4021531" y="3835763"/>
                <a:ext cx="21024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4A9ECF18-C0D7-4E08-A6AE-2B1763F9B067}"/>
                  </a:ext>
                </a:extLst>
              </p14:cNvPr>
              <p14:cNvContentPartPr/>
              <p14:nvPr/>
            </p14:nvContentPartPr>
            <p14:xfrm>
              <a:off x="4474771" y="3729563"/>
              <a:ext cx="127440" cy="270720"/>
            </p14:xfrm>
          </p:contentPart>
        </mc:Choice>
        <mc:Fallback xmlns=""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4A9ECF18-C0D7-4E08-A6AE-2B1763F9B067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4438771" y="3693563"/>
                <a:ext cx="19908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1E6446DA-E469-4435-B31C-ED103DA33C7E}"/>
                  </a:ext>
                </a:extLst>
              </p14:cNvPr>
              <p14:cNvContentPartPr/>
              <p14:nvPr/>
            </p14:nvContentPartPr>
            <p14:xfrm>
              <a:off x="4643251" y="3749723"/>
              <a:ext cx="8640" cy="3204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1E6446DA-E469-4435-B31C-ED103DA33C7E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4607251" y="3713723"/>
                <a:ext cx="802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41BBCD6D-9972-4520-8C4B-D4001DC9B308}"/>
                  </a:ext>
                </a:extLst>
              </p14:cNvPr>
              <p14:cNvContentPartPr/>
              <p14:nvPr/>
            </p14:nvContentPartPr>
            <p14:xfrm>
              <a:off x="4699771" y="3859523"/>
              <a:ext cx="75960" cy="12564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41BBCD6D-9972-4520-8C4B-D4001DC9B30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4663771" y="3823883"/>
                <a:ext cx="14760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5A23F8A2-013A-428D-905A-4B6E1CCCC4F1}"/>
                  </a:ext>
                </a:extLst>
              </p14:cNvPr>
              <p14:cNvContentPartPr/>
              <p14:nvPr/>
            </p14:nvContentPartPr>
            <p14:xfrm>
              <a:off x="4904971" y="3801563"/>
              <a:ext cx="45000" cy="1915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5A23F8A2-013A-428D-905A-4B6E1CCCC4F1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868971" y="3765563"/>
                <a:ext cx="116640" cy="26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B54C62D-3F15-4B1E-81E5-660F8C82D36A}"/>
                  </a:ext>
                </a:extLst>
              </p14:cNvPr>
              <p14:cNvContentPartPr/>
              <p14:nvPr/>
            </p14:nvContentPartPr>
            <p14:xfrm>
              <a:off x="4848451" y="3859883"/>
              <a:ext cx="151200" cy="3096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B54C62D-3F15-4B1E-81E5-660F8C82D36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812451" y="3823883"/>
                <a:ext cx="222840" cy="10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21B54B89-0869-4F17-A903-E351FDFE6CE3}"/>
                  </a:ext>
                </a:extLst>
              </p14:cNvPr>
              <p14:cNvContentPartPr/>
              <p14:nvPr/>
            </p14:nvContentPartPr>
            <p14:xfrm>
              <a:off x="1181851" y="3989123"/>
              <a:ext cx="3960" cy="2268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21B54B89-0869-4F17-A903-E351FDFE6CE3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1146211" y="3953483"/>
                <a:ext cx="756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5A3477D3-4E5A-47CC-98DE-7B7FA182C556}"/>
                  </a:ext>
                </a:extLst>
              </p14:cNvPr>
              <p14:cNvContentPartPr/>
              <p14:nvPr/>
            </p14:nvContentPartPr>
            <p14:xfrm>
              <a:off x="1176091" y="3989123"/>
              <a:ext cx="22680" cy="1965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5A3477D3-4E5A-47CC-98DE-7B7FA182C556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140091" y="3953483"/>
                <a:ext cx="9432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47F2C840-21BE-4342-94AF-6860E13740CC}"/>
                  </a:ext>
                </a:extLst>
              </p14:cNvPr>
              <p14:cNvContentPartPr/>
              <p14:nvPr/>
            </p14:nvContentPartPr>
            <p14:xfrm>
              <a:off x="1163131" y="4298003"/>
              <a:ext cx="36720" cy="154080"/>
            </p14:xfrm>
          </p:contentPart>
        </mc:Choice>
        <mc:Fallback xmlns=""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47F2C840-21BE-4342-94AF-6860E13740C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127131" y="4262003"/>
                <a:ext cx="10836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6CB6E389-0409-4515-88E5-204D30C1FB06}"/>
                  </a:ext>
                </a:extLst>
              </p14:cNvPr>
              <p14:cNvContentPartPr/>
              <p14:nvPr/>
            </p14:nvContentPartPr>
            <p14:xfrm>
              <a:off x="1211371" y="4624523"/>
              <a:ext cx="23760" cy="29952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6CB6E389-0409-4515-88E5-204D30C1FB06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1175371" y="4588883"/>
                <a:ext cx="95400" cy="37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2A5723EA-3BF5-45F5-83AC-916D45002DB5}"/>
                  </a:ext>
                </a:extLst>
              </p14:cNvPr>
              <p14:cNvContentPartPr/>
              <p14:nvPr/>
            </p14:nvContentPartPr>
            <p14:xfrm>
              <a:off x="1238371" y="5086043"/>
              <a:ext cx="13320" cy="13932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2A5723EA-3BF5-45F5-83AC-916D45002DB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202731" y="5050043"/>
                <a:ext cx="8496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3F9E8445-C18A-49A6-91D7-FE41097EC276}"/>
                  </a:ext>
                </a:extLst>
              </p14:cNvPr>
              <p14:cNvContentPartPr/>
              <p14:nvPr/>
            </p14:nvContentPartPr>
            <p14:xfrm>
              <a:off x="1276171" y="5311763"/>
              <a:ext cx="9720" cy="3204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3F9E8445-C18A-49A6-91D7-FE41097EC276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240531" y="5276123"/>
                <a:ext cx="8136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D74C85B6-E989-4610-A6C2-4297D0BAF6F7}"/>
                  </a:ext>
                </a:extLst>
              </p14:cNvPr>
              <p14:cNvContentPartPr/>
              <p14:nvPr/>
            </p14:nvContentPartPr>
            <p14:xfrm>
              <a:off x="1362211" y="5341643"/>
              <a:ext cx="352800" cy="360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D74C85B6-E989-4610-A6C2-4297D0BAF6F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326571" y="5305643"/>
                <a:ext cx="4244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B83BF389-15D9-44FB-9AAE-4954093F3BCE}"/>
                  </a:ext>
                </a:extLst>
              </p14:cNvPr>
              <p14:cNvContentPartPr/>
              <p14:nvPr/>
            </p14:nvContentPartPr>
            <p14:xfrm>
              <a:off x="1869091" y="5342723"/>
              <a:ext cx="338760" cy="792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B83BF389-15D9-44FB-9AAE-4954093F3BC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833091" y="5306723"/>
                <a:ext cx="41040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BDC35E93-9C20-49D5-9ECF-E4423BECCB8C}"/>
                  </a:ext>
                </a:extLst>
              </p14:cNvPr>
              <p14:cNvContentPartPr/>
              <p14:nvPr/>
            </p14:nvContentPartPr>
            <p14:xfrm>
              <a:off x="2302531" y="5311763"/>
              <a:ext cx="9720" cy="1080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BDC35E93-9C20-49D5-9ECF-E4423BECCB8C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2266891" y="5276123"/>
                <a:ext cx="813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13BC6E3B-CA12-4313-985D-F3076A57B7AF}"/>
                  </a:ext>
                </a:extLst>
              </p14:cNvPr>
              <p14:cNvContentPartPr/>
              <p14:nvPr/>
            </p14:nvContentPartPr>
            <p14:xfrm>
              <a:off x="1194811" y="3979763"/>
              <a:ext cx="12240" cy="684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13BC6E3B-CA12-4313-985D-F3076A57B7AF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1159171" y="3943763"/>
                <a:ext cx="8388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0C7013F-19EC-4BF2-A458-8A1861C23B80}"/>
                  </a:ext>
                </a:extLst>
              </p14:cNvPr>
              <p14:cNvContentPartPr/>
              <p14:nvPr/>
            </p14:nvContentPartPr>
            <p14:xfrm>
              <a:off x="1324411" y="3954203"/>
              <a:ext cx="313920" cy="1620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0C7013F-19EC-4BF2-A458-8A1861C23B80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288771" y="3918563"/>
                <a:ext cx="38556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574B1C94-5365-4475-A31C-B4290332C867}"/>
                  </a:ext>
                </a:extLst>
              </p14:cNvPr>
              <p14:cNvContentPartPr/>
              <p14:nvPr/>
            </p14:nvContentPartPr>
            <p14:xfrm>
              <a:off x="1798171" y="3901283"/>
              <a:ext cx="284400" cy="4500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574B1C94-5365-4475-A31C-B4290332C86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762531" y="3865283"/>
                <a:ext cx="356040" cy="11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3EF0EE65-D508-4DFD-A648-9628B4E3090C}"/>
                  </a:ext>
                </a:extLst>
              </p14:cNvPr>
              <p14:cNvContentPartPr/>
              <p14:nvPr/>
            </p14:nvContentPartPr>
            <p14:xfrm>
              <a:off x="2201371" y="3886523"/>
              <a:ext cx="122760" cy="216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3EF0EE65-D508-4DFD-A648-9628B4E3090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165371" y="3850523"/>
                <a:ext cx="19440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E1895B37-C4A9-4321-8BC6-AFB9964375DC}"/>
                  </a:ext>
                </a:extLst>
              </p14:cNvPr>
              <p14:cNvContentPartPr/>
              <p14:nvPr/>
            </p14:nvContentPartPr>
            <p14:xfrm>
              <a:off x="2309731" y="3892643"/>
              <a:ext cx="58320" cy="2728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E1895B37-C4A9-4321-8BC6-AFB9964375DC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274091" y="3857003"/>
                <a:ext cx="129960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25DAC1B2-5975-4B1C-A240-370066C13CA3}"/>
                  </a:ext>
                </a:extLst>
              </p14:cNvPr>
              <p14:cNvContentPartPr/>
              <p14:nvPr/>
            </p14:nvContentPartPr>
            <p14:xfrm>
              <a:off x="2374531" y="4330763"/>
              <a:ext cx="3960" cy="17640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25DAC1B2-5975-4B1C-A240-370066C13CA3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2338891" y="4295123"/>
                <a:ext cx="7560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25F7FB16-F714-4640-9A34-099AA6218D9D}"/>
                  </a:ext>
                </a:extLst>
              </p14:cNvPr>
              <p14:cNvContentPartPr/>
              <p14:nvPr/>
            </p14:nvContentPartPr>
            <p14:xfrm>
              <a:off x="2348611" y="4706243"/>
              <a:ext cx="37080" cy="56988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25F7FB16-F714-4640-9A34-099AA6218D9D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2312971" y="4670603"/>
                <a:ext cx="108720" cy="64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4133FB72-E349-48F5-A139-D7A5052F81AF}"/>
                  </a:ext>
                </a:extLst>
              </p14:cNvPr>
              <p14:cNvContentPartPr/>
              <p14:nvPr/>
            </p14:nvContentPartPr>
            <p14:xfrm>
              <a:off x="1248811" y="4007123"/>
              <a:ext cx="136440" cy="33336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4133FB72-E349-48F5-A139-D7A5052F81AF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1212811" y="3971483"/>
                <a:ext cx="20808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F8F52689-14A7-4520-9AE2-526D3A389E82}"/>
                  </a:ext>
                </a:extLst>
              </p14:cNvPr>
              <p14:cNvContentPartPr/>
              <p14:nvPr/>
            </p14:nvContentPartPr>
            <p14:xfrm>
              <a:off x="1424851" y="4253363"/>
              <a:ext cx="360" cy="5004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F8F52689-14A7-4520-9AE2-526D3A389E82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1388851" y="4217723"/>
                <a:ext cx="7200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295D62A-E897-4270-811D-1C51943050A0}"/>
                  </a:ext>
                </a:extLst>
              </p14:cNvPr>
              <p14:cNvContentPartPr/>
              <p14:nvPr/>
            </p14:nvContentPartPr>
            <p14:xfrm>
              <a:off x="1458691" y="4118723"/>
              <a:ext cx="360" cy="2484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295D62A-E897-4270-811D-1C51943050A0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1423051" y="4082723"/>
                <a:ext cx="7200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F138E46C-A5D1-410F-915A-33FD64CDD7F6}"/>
                  </a:ext>
                </a:extLst>
              </p14:cNvPr>
              <p14:cNvContentPartPr/>
              <p14:nvPr/>
            </p14:nvContentPartPr>
            <p14:xfrm>
              <a:off x="1504771" y="4195043"/>
              <a:ext cx="45360" cy="11664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F138E46C-A5D1-410F-915A-33FD64CDD7F6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1468771" y="4159043"/>
                <a:ext cx="11700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BD6C2EE8-A116-4C61-9334-488B66AABA27}"/>
                  </a:ext>
                </a:extLst>
              </p14:cNvPr>
              <p14:cNvContentPartPr/>
              <p14:nvPr/>
            </p14:nvContentPartPr>
            <p14:xfrm>
              <a:off x="1618531" y="4212683"/>
              <a:ext cx="79920" cy="1238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BD6C2EE8-A116-4C61-9334-488B66AABA27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1582891" y="4177043"/>
                <a:ext cx="1515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7242E60A-E446-4D6C-8958-9057F0759BB4}"/>
                  </a:ext>
                </a:extLst>
              </p14:cNvPr>
              <p14:cNvContentPartPr/>
              <p14:nvPr/>
            </p14:nvContentPartPr>
            <p14:xfrm>
              <a:off x="1754251" y="4222763"/>
              <a:ext cx="100800" cy="12672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7242E60A-E446-4D6C-8958-9057F0759BB4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1718611" y="4186763"/>
                <a:ext cx="1724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FC14B300-A954-4FD5-BB25-10F683ECB374}"/>
                  </a:ext>
                </a:extLst>
              </p14:cNvPr>
              <p14:cNvContentPartPr/>
              <p14:nvPr/>
            </p14:nvContentPartPr>
            <p14:xfrm>
              <a:off x="1850011" y="4182443"/>
              <a:ext cx="146520" cy="16056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FC14B300-A954-4FD5-BB25-10F683ECB374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814371" y="4146443"/>
                <a:ext cx="218160" cy="2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EBCF4A7F-DAA1-4686-B19F-2CAED404E1F2}"/>
                  </a:ext>
                </a:extLst>
              </p14:cNvPr>
              <p14:cNvContentPartPr/>
              <p14:nvPr/>
            </p14:nvContentPartPr>
            <p14:xfrm>
              <a:off x="2007691" y="4237523"/>
              <a:ext cx="59760" cy="6084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EBCF4A7F-DAA1-4686-B19F-2CAED404E1F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971691" y="4201523"/>
                <a:ext cx="13140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CAA2192E-E1AA-45B6-9242-F244F0F2AB83}"/>
                  </a:ext>
                </a:extLst>
              </p14:cNvPr>
              <p14:cNvContentPartPr/>
              <p14:nvPr/>
            </p14:nvContentPartPr>
            <p14:xfrm>
              <a:off x="2123611" y="4193963"/>
              <a:ext cx="52200" cy="9108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CAA2192E-E1AA-45B6-9242-F244F0F2AB83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2087611" y="4158323"/>
                <a:ext cx="12384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315FEF9A-A82C-4467-9F39-0F19D22A0F36}"/>
                  </a:ext>
                </a:extLst>
              </p14:cNvPr>
              <p14:cNvContentPartPr/>
              <p14:nvPr/>
            </p14:nvContentPartPr>
            <p14:xfrm>
              <a:off x="2191651" y="4206563"/>
              <a:ext cx="97560" cy="20772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315FEF9A-A82C-4467-9F39-0F19D22A0F36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2156011" y="4170923"/>
                <a:ext cx="16920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7F74428C-5A74-40D8-89C6-4675D9982AB6}"/>
                  </a:ext>
                </a:extLst>
              </p14:cNvPr>
              <p14:cNvContentPartPr/>
              <p14:nvPr/>
            </p14:nvContentPartPr>
            <p14:xfrm>
              <a:off x="1408291" y="4550363"/>
              <a:ext cx="141840" cy="2077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7F74428C-5A74-40D8-89C6-4675D9982AB6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1372291" y="4514363"/>
                <a:ext cx="21348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44ECD294-9FA8-41E0-BB93-D362AA20B4D5}"/>
                  </a:ext>
                </a:extLst>
              </p14:cNvPr>
              <p14:cNvContentPartPr/>
              <p14:nvPr/>
            </p14:nvContentPartPr>
            <p14:xfrm>
              <a:off x="1537891" y="4543883"/>
              <a:ext cx="38160" cy="810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44ECD294-9FA8-41E0-BB93-D362AA20B4D5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501891" y="4508243"/>
                <a:ext cx="10980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B173394B-8851-4268-A8A3-3BBA538758A0}"/>
                  </a:ext>
                </a:extLst>
              </p14:cNvPr>
              <p14:cNvContentPartPr/>
              <p14:nvPr/>
            </p14:nvContentPartPr>
            <p14:xfrm>
              <a:off x="1613131" y="4659443"/>
              <a:ext cx="106560" cy="15012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B173394B-8851-4268-A8A3-3BBA538758A0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577131" y="4623803"/>
                <a:ext cx="178200" cy="2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62FF2262-D7DA-4D9A-945F-6C88AC3D18A2}"/>
                  </a:ext>
                </a:extLst>
              </p14:cNvPr>
              <p14:cNvContentPartPr/>
              <p14:nvPr/>
            </p14:nvContentPartPr>
            <p14:xfrm>
              <a:off x="1846771" y="4611923"/>
              <a:ext cx="33480" cy="18072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62FF2262-D7DA-4D9A-945F-6C88AC3D18A2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810771" y="4575923"/>
                <a:ext cx="10512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A584C786-E82E-411A-AC05-A6FF89934CC3}"/>
                  </a:ext>
                </a:extLst>
              </p14:cNvPr>
              <p14:cNvContentPartPr/>
              <p14:nvPr/>
            </p14:nvContentPartPr>
            <p14:xfrm>
              <a:off x="1801771" y="4653323"/>
              <a:ext cx="174960" cy="14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A584C786-E82E-411A-AC05-A6FF89934CC3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766131" y="4617323"/>
                <a:ext cx="2466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3F5F4D90-D7FB-4D75-8769-0E81782214FF}"/>
                  </a:ext>
                </a:extLst>
              </p14:cNvPr>
              <p14:cNvContentPartPr/>
              <p14:nvPr/>
            </p14:nvContentPartPr>
            <p14:xfrm>
              <a:off x="897451" y="2707883"/>
              <a:ext cx="41040" cy="2973240"/>
            </p14:xfrm>
          </p:contentPart>
        </mc:Choice>
        <mc:Fallback xmlns=""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3F5F4D90-D7FB-4D75-8769-0E81782214FF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861811" y="2672243"/>
                <a:ext cx="112680" cy="30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F55A9E16-FDE1-4E68-88D7-2E8D3DF15065}"/>
                  </a:ext>
                </a:extLst>
              </p14:cNvPr>
              <p14:cNvContentPartPr/>
              <p14:nvPr/>
            </p14:nvContentPartPr>
            <p14:xfrm>
              <a:off x="6220771" y="2751443"/>
              <a:ext cx="42120" cy="295524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F55A9E16-FDE1-4E68-88D7-2E8D3DF15065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6185131" y="2715803"/>
                <a:ext cx="113760" cy="30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94D96321-5521-43B2-8CE4-5F5A35DC9D70}"/>
                  </a:ext>
                </a:extLst>
              </p14:cNvPr>
              <p14:cNvContentPartPr/>
              <p14:nvPr/>
            </p14:nvContentPartPr>
            <p14:xfrm>
              <a:off x="6260011" y="2613563"/>
              <a:ext cx="4673160" cy="36360"/>
            </p14:xfrm>
          </p:contentPart>
        </mc:Choice>
        <mc:Fallback xmlns=""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94D96321-5521-43B2-8CE4-5F5A35DC9D70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6224371" y="2577923"/>
                <a:ext cx="47448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49" name="Ink 248">
                <a:extLst>
                  <a:ext uri="{FF2B5EF4-FFF2-40B4-BE49-F238E27FC236}">
                    <a16:creationId xmlns:a16="http://schemas.microsoft.com/office/drawing/2014/main" id="{8906B11A-7CBE-4678-B40A-3FAA4601DF7A}"/>
                  </a:ext>
                </a:extLst>
              </p14:cNvPr>
              <p14:cNvContentPartPr/>
              <p14:nvPr/>
            </p14:nvContentPartPr>
            <p14:xfrm>
              <a:off x="6224371" y="3063203"/>
              <a:ext cx="4713480" cy="25920"/>
            </p14:xfrm>
          </p:contentPart>
        </mc:Choice>
        <mc:Fallback xmlns="">
          <p:pic>
            <p:nvPicPr>
              <p:cNvPr id="249" name="Ink 248">
                <a:extLst>
                  <a:ext uri="{FF2B5EF4-FFF2-40B4-BE49-F238E27FC236}">
                    <a16:creationId xmlns:a16="http://schemas.microsoft.com/office/drawing/2014/main" id="{8906B11A-7CBE-4678-B40A-3FAA4601DF7A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6188371" y="3027563"/>
                <a:ext cx="478512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520F61B9-9B8E-408D-965A-3F3508E4827B}"/>
                  </a:ext>
                </a:extLst>
              </p14:cNvPr>
              <p14:cNvContentPartPr/>
              <p14:nvPr/>
            </p14:nvContentPartPr>
            <p14:xfrm>
              <a:off x="6223651" y="2597723"/>
              <a:ext cx="9720" cy="1929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520F61B9-9B8E-408D-965A-3F3508E4827B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6187651" y="2561723"/>
                <a:ext cx="8136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263" name="Ink 262">
                <a:extLst>
                  <a:ext uri="{FF2B5EF4-FFF2-40B4-BE49-F238E27FC236}">
                    <a16:creationId xmlns:a16="http://schemas.microsoft.com/office/drawing/2014/main" id="{D8478F8C-0AA5-46C2-B752-86C18D86A6D3}"/>
                  </a:ext>
                </a:extLst>
              </p14:cNvPr>
              <p14:cNvContentPartPr/>
              <p14:nvPr/>
            </p14:nvContentPartPr>
            <p14:xfrm>
              <a:off x="906091" y="5663123"/>
              <a:ext cx="4661280" cy="62280"/>
            </p14:xfrm>
          </p:contentPart>
        </mc:Choice>
        <mc:Fallback xmlns="">
          <p:pic>
            <p:nvPicPr>
              <p:cNvPr id="263" name="Ink 262">
                <a:extLst>
                  <a:ext uri="{FF2B5EF4-FFF2-40B4-BE49-F238E27FC236}">
                    <a16:creationId xmlns:a16="http://schemas.microsoft.com/office/drawing/2014/main" id="{D8478F8C-0AA5-46C2-B752-86C18D86A6D3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870451" y="5627123"/>
                <a:ext cx="4732920" cy="13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67" name="Group 266">
            <a:extLst>
              <a:ext uri="{FF2B5EF4-FFF2-40B4-BE49-F238E27FC236}">
                <a16:creationId xmlns:a16="http://schemas.microsoft.com/office/drawing/2014/main" id="{CE598591-CBA3-4B26-A8FD-A7D13AA2F8F7}"/>
              </a:ext>
            </a:extLst>
          </p:cNvPr>
          <p:cNvGrpSpPr/>
          <p:nvPr/>
        </p:nvGrpSpPr>
        <p:grpSpPr>
          <a:xfrm>
            <a:off x="6459451" y="3242483"/>
            <a:ext cx="4111200" cy="1102320"/>
            <a:chOff x="6459451" y="3242483"/>
            <a:chExt cx="4111200" cy="11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5FF9DBD-FE62-4D19-BDBA-9248C15D3FDD}"/>
                    </a:ext>
                  </a:extLst>
                </p14:cNvPr>
                <p14:cNvContentPartPr/>
                <p14:nvPr/>
              </p14:nvContentPartPr>
              <p14:xfrm>
                <a:off x="6478171" y="3657203"/>
                <a:ext cx="11880" cy="18036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5FF9DBD-FE62-4D19-BDBA-9248C15D3FD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6442531" y="3621563"/>
                  <a:ext cx="8352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954C7E2-8814-4499-AED5-45042B8A1773}"/>
                    </a:ext>
                  </a:extLst>
                </p14:cNvPr>
                <p14:cNvContentPartPr/>
                <p14:nvPr/>
              </p14:nvContentPartPr>
              <p14:xfrm>
                <a:off x="6527851" y="3633803"/>
                <a:ext cx="984600" cy="273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954C7E2-8814-4499-AED5-45042B8A1773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6491851" y="3598163"/>
                  <a:ext cx="10562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FEACCF8C-B4B4-4AAA-9C3F-2F56D4EFDFFA}"/>
                    </a:ext>
                  </a:extLst>
                </p14:cNvPr>
                <p14:cNvContentPartPr/>
                <p14:nvPr/>
              </p14:nvContentPartPr>
              <p14:xfrm>
                <a:off x="6459451" y="3673043"/>
                <a:ext cx="1126440" cy="201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FEACCF8C-B4B4-4AAA-9C3F-2F56D4EFDFF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6423451" y="3637403"/>
                  <a:ext cx="119808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303AADB-80ED-48E9-ADE6-F2659E7B0DA8}"/>
                    </a:ext>
                  </a:extLst>
                </p14:cNvPr>
                <p14:cNvContentPartPr/>
                <p14:nvPr/>
              </p14:nvContentPartPr>
              <p14:xfrm>
                <a:off x="6858691" y="3784643"/>
                <a:ext cx="9720" cy="14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303AADB-80ED-48E9-ADE6-F2659E7B0DA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823051" y="3748643"/>
                  <a:ext cx="813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1EE3C794-F7DA-4BF2-BBC3-B28157810699}"/>
                    </a:ext>
                  </a:extLst>
                </p14:cNvPr>
                <p14:cNvContentPartPr/>
                <p14:nvPr/>
              </p14:nvContentPartPr>
              <p14:xfrm>
                <a:off x="7009891" y="3779243"/>
                <a:ext cx="34560" cy="118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1EE3C794-F7DA-4BF2-BBC3-B28157810699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973891" y="3743603"/>
                  <a:ext cx="10620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A5DD4AC6-B648-428C-970C-47D009586781}"/>
                    </a:ext>
                  </a:extLst>
                </p14:cNvPr>
                <p14:cNvContentPartPr/>
                <p14:nvPr/>
              </p14:nvContentPartPr>
              <p14:xfrm>
                <a:off x="6490051" y="4045643"/>
                <a:ext cx="360" cy="216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A5DD4AC6-B648-428C-970C-47D00958678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454051" y="4009643"/>
                  <a:ext cx="720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F9E486EA-1B15-47CD-9536-722D278C26FD}"/>
                    </a:ext>
                  </a:extLst>
                </p14:cNvPr>
                <p14:cNvContentPartPr/>
                <p14:nvPr/>
              </p14:nvContentPartPr>
              <p14:xfrm>
                <a:off x="6487531" y="4045643"/>
                <a:ext cx="7560" cy="1627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F9E486EA-1B15-47CD-9536-722D278C26F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451891" y="4009643"/>
                  <a:ext cx="792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A5AC7D1-7CA7-4B94-B8DF-495669629D19}"/>
                    </a:ext>
                  </a:extLst>
                </p14:cNvPr>
                <p14:cNvContentPartPr/>
                <p14:nvPr/>
              </p14:nvContentPartPr>
              <p14:xfrm>
                <a:off x="6487531" y="4192883"/>
                <a:ext cx="7560" cy="10764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A5AC7D1-7CA7-4B94-B8DF-495669629D1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451891" y="4157243"/>
                  <a:ext cx="792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EDD4721-EC5B-4807-B4B8-E19F6964D324}"/>
                    </a:ext>
                  </a:extLst>
                </p14:cNvPr>
                <p14:cNvContentPartPr/>
                <p14:nvPr/>
              </p14:nvContentPartPr>
              <p14:xfrm>
                <a:off x="6524251" y="4045643"/>
                <a:ext cx="161640" cy="68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EDD4721-EC5B-4807-B4B8-E19F6964D324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488251" y="4009643"/>
                  <a:ext cx="2332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FC1020F-75DB-4068-8C4D-36453429F68A}"/>
                    </a:ext>
                  </a:extLst>
                </p14:cNvPr>
                <p14:cNvContentPartPr/>
                <p14:nvPr/>
              </p14:nvContentPartPr>
              <p14:xfrm>
                <a:off x="6858691" y="4012523"/>
                <a:ext cx="238320" cy="216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FC1020F-75DB-4068-8C4D-36453429F68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823051" y="3976883"/>
                  <a:ext cx="30996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9E4345A9-9BDF-40E2-BCEC-07D1B835A459}"/>
                    </a:ext>
                  </a:extLst>
                </p14:cNvPr>
                <p14:cNvContentPartPr/>
                <p14:nvPr/>
              </p14:nvContentPartPr>
              <p14:xfrm>
                <a:off x="7293571" y="3980843"/>
                <a:ext cx="511920" cy="1620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9E4345A9-9BDF-40E2-BCEC-07D1B835A45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257931" y="3944843"/>
                  <a:ext cx="5835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2E1BA990-D27E-41D3-B595-99426F522309}"/>
                    </a:ext>
                  </a:extLst>
                </p14:cNvPr>
                <p14:cNvContentPartPr/>
                <p14:nvPr/>
              </p14:nvContentPartPr>
              <p14:xfrm>
                <a:off x="8051371" y="3967883"/>
                <a:ext cx="421200" cy="374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2E1BA990-D27E-41D3-B595-99426F52230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015731" y="3932243"/>
                  <a:ext cx="4928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EAF41A3-FF56-4D91-827E-E994A233DD46}"/>
                    </a:ext>
                  </a:extLst>
                </p14:cNvPr>
                <p14:cNvContentPartPr/>
                <p14:nvPr/>
              </p14:nvContentPartPr>
              <p14:xfrm>
                <a:off x="8760931" y="3967883"/>
                <a:ext cx="565920" cy="10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EAF41A3-FF56-4D91-827E-E994A233DD4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725291" y="3932243"/>
                  <a:ext cx="63756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B5FB6DBE-58D4-4E82-BE5B-BA3F7891A28D}"/>
                    </a:ext>
                  </a:extLst>
                </p14:cNvPr>
                <p14:cNvContentPartPr/>
                <p14:nvPr/>
              </p14:nvContentPartPr>
              <p14:xfrm>
                <a:off x="9572011" y="3955283"/>
                <a:ext cx="441000" cy="151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B5FB6DBE-58D4-4E82-BE5B-BA3F7891A28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9536011" y="3919643"/>
                  <a:ext cx="51264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B1896388-6477-411B-B1E0-6BF3F19619E5}"/>
                    </a:ext>
                  </a:extLst>
                </p14:cNvPr>
                <p14:cNvContentPartPr/>
                <p14:nvPr/>
              </p14:nvContentPartPr>
              <p14:xfrm>
                <a:off x="6495811" y="4311683"/>
                <a:ext cx="7560" cy="1296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B1896388-6477-411B-B1E0-6BF3F19619E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460171" y="4276043"/>
                  <a:ext cx="792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5BEA954-7B3B-40E6-B79F-5634A5D09EBB}"/>
                    </a:ext>
                  </a:extLst>
                </p14:cNvPr>
                <p14:cNvContentPartPr/>
                <p14:nvPr/>
              </p14:nvContentPartPr>
              <p14:xfrm>
                <a:off x="6495811" y="4320323"/>
                <a:ext cx="262080" cy="100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5BEA954-7B3B-40E6-B79F-5634A5D09EBB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460171" y="4284323"/>
                  <a:ext cx="33372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C200BB5-93D7-4D31-B00D-2B211A95B880}"/>
                    </a:ext>
                  </a:extLst>
                </p14:cNvPr>
                <p14:cNvContentPartPr/>
                <p14:nvPr/>
              </p14:nvContentPartPr>
              <p14:xfrm>
                <a:off x="6884971" y="4331843"/>
                <a:ext cx="138240" cy="129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C200BB5-93D7-4D31-B00D-2B211A95B880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6848971" y="4296203"/>
                  <a:ext cx="2098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210F1F9F-33A0-4364-96FF-C55FB0D26E88}"/>
                    </a:ext>
                  </a:extLst>
                </p14:cNvPr>
                <p14:cNvContentPartPr/>
                <p14:nvPr/>
              </p14:nvContentPartPr>
              <p14:xfrm>
                <a:off x="7168651" y="4295843"/>
                <a:ext cx="522360" cy="342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210F1F9F-33A0-4364-96FF-C55FB0D26E88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133011" y="4259843"/>
                  <a:ext cx="5940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71BBA118-5DA1-4F78-8EE6-1787EF8DAEB9}"/>
                    </a:ext>
                  </a:extLst>
                </p14:cNvPr>
                <p14:cNvContentPartPr/>
                <p14:nvPr/>
              </p14:nvContentPartPr>
              <p14:xfrm>
                <a:off x="7866331" y="4229963"/>
                <a:ext cx="464760" cy="500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71BBA118-5DA1-4F78-8EE6-1787EF8DAEB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830691" y="4194323"/>
                  <a:ext cx="53640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2412D555-BE3E-4FE0-A853-2A87FFB36649}"/>
                    </a:ext>
                  </a:extLst>
                </p14:cNvPr>
                <p14:cNvContentPartPr/>
                <p14:nvPr/>
              </p14:nvContentPartPr>
              <p14:xfrm>
                <a:off x="8402731" y="4198283"/>
                <a:ext cx="466920" cy="23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2412D555-BE3E-4FE0-A853-2A87FFB3664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8367091" y="4162283"/>
                  <a:ext cx="5385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027AF80-3F48-4082-8AB7-DAA8510E6383}"/>
                    </a:ext>
                  </a:extLst>
                </p14:cNvPr>
                <p14:cNvContentPartPr/>
                <p14:nvPr/>
              </p14:nvContentPartPr>
              <p14:xfrm>
                <a:off x="9025171" y="4207643"/>
                <a:ext cx="476640" cy="1728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027AF80-3F48-4082-8AB7-DAA8510E638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989171" y="4172003"/>
                  <a:ext cx="5482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3DBDDF83-FAF8-48E8-818F-E0BF982FA5B4}"/>
                    </a:ext>
                  </a:extLst>
                </p14:cNvPr>
                <p14:cNvContentPartPr/>
                <p14:nvPr/>
              </p14:nvContentPartPr>
              <p14:xfrm>
                <a:off x="10288411" y="3922523"/>
                <a:ext cx="226800" cy="118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3DBDDF83-FAF8-48E8-818F-E0BF982FA5B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252411" y="3886523"/>
                  <a:ext cx="2984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58DAC0F0-DE18-4C7E-B05B-D915F157BC98}"/>
                    </a:ext>
                  </a:extLst>
                </p14:cNvPr>
                <p14:cNvContentPartPr/>
                <p14:nvPr/>
              </p14:nvContentPartPr>
              <p14:xfrm>
                <a:off x="10515931" y="3905603"/>
                <a:ext cx="54720" cy="2124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58DAC0F0-DE18-4C7E-B05B-D915F157BC98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479931" y="3869603"/>
                  <a:ext cx="1263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5EEED859-012F-4C3A-8B05-5B5C1A19ACB8}"/>
                    </a:ext>
                  </a:extLst>
                </p14:cNvPr>
                <p14:cNvContentPartPr/>
                <p14:nvPr/>
              </p14:nvContentPartPr>
              <p14:xfrm>
                <a:off x="9904291" y="4224563"/>
                <a:ext cx="250200" cy="331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5EEED859-012F-4C3A-8B05-5B5C1A19ACB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868291" y="4188923"/>
                  <a:ext cx="3218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FC8D96C9-14B5-4CE4-BE54-76E008A4F508}"/>
                    </a:ext>
                  </a:extLst>
                </p14:cNvPr>
                <p14:cNvContentPartPr/>
                <p14:nvPr/>
              </p14:nvContentPartPr>
              <p14:xfrm>
                <a:off x="10262491" y="4212683"/>
                <a:ext cx="221400" cy="5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FC8D96C9-14B5-4CE4-BE54-76E008A4F50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226491" y="4177043"/>
                  <a:ext cx="2930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47450F6B-CE46-4A7C-B8D2-FC70989FFDC3}"/>
                    </a:ext>
                  </a:extLst>
                </p14:cNvPr>
                <p14:cNvContentPartPr/>
                <p14:nvPr/>
              </p14:nvContentPartPr>
              <p14:xfrm>
                <a:off x="10532491" y="4180283"/>
                <a:ext cx="5040" cy="226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47450F6B-CE46-4A7C-B8D2-FC70989FFDC3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496491" y="4144283"/>
                  <a:ext cx="766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1646FE43-639F-4C23-A7A9-36E5C21260DC}"/>
                    </a:ext>
                  </a:extLst>
                </p14:cNvPr>
                <p14:cNvContentPartPr/>
                <p14:nvPr/>
              </p14:nvContentPartPr>
              <p14:xfrm>
                <a:off x="6946171" y="4090643"/>
                <a:ext cx="176400" cy="82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1646FE43-639F-4C23-A7A9-36E5C21260DC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910171" y="4055003"/>
                  <a:ext cx="2480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32E5F53-F071-4A9B-8C82-89ECEA31A751}"/>
                    </a:ext>
                  </a:extLst>
                </p14:cNvPr>
                <p14:cNvContentPartPr/>
                <p14:nvPr/>
              </p14:nvContentPartPr>
              <p14:xfrm>
                <a:off x="7027171" y="4097483"/>
                <a:ext cx="32400" cy="1900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32E5F53-F071-4A9B-8C82-89ECEA31A75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991531" y="4061483"/>
                  <a:ext cx="10404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D83453C-49FD-4397-91B1-A2C66768D63E}"/>
                    </a:ext>
                  </a:extLst>
                </p14:cNvPr>
                <p14:cNvContentPartPr/>
                <p14:nvPr/>
              </p14:nvContentPartPr>
              <p14:xfrm>
                <a:off x="7160371" y="4142123"/>
                <a:ext cx="142920" cy="1310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D83453C-49FD-4397-91B1-A2C66768D63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124731" y="4106123"/>
                  <a:ext cx="2145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75BEE02F-2DA8-4FD7-A044-A45A99AD7360}"/>
                    </a:ext>
                  </a:extLst>
                </p14:cNvPr>
                <p14:cNvContentPartPr/>
                <p14:nvPr/>
              </p14:nvContentPartPr>
              <p14:xfrm>
                <a:off x="7435051" y="4128083"/>
                <a:ext cx="47520" cy="1414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75BEE02F-2DA8-4FD7-A044-A45A99AD736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399411" y="4092443"/>
                  <a:ext cx="11916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49FA3874-4337-4B98-B2BC-847B4DF95352}"/>
                    </a:ext>
                  </a:extLst>
                </p14:cNvPr>
                <p14:cNvContentPartPr/>
                <p14:nvPr/>
              </p14:nvContentPartPr>
              <p14:xfrm>
                <a:off x="7386811" y="4154723"/>
                <a:ext cx="148680" cy="92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49FA3874-4337-4B98-B2BC-847B4DF95352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351171" y="4119083"/>
                  <a:ext cx="2203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0D6392EF-0337-4EA2-96AB-B8C50D82A985}"/>
                    </a:ext>
                  </a:extLst>
                </p14:cNvPr>
                <p14:cNvContentPartPr/>
                <p14:nvPr/>
              </p14:nvContentPartPr>
              <p14:xfrm>
                <a:off x="7574371" y="4070843"/>
                <a:ext cx="172440" cy="1699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0D6392EF-0337-4EA2-96AB-B8C50D82A98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538371" y="4035203"/>
                  <a:ext cx="24408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50C05F8-DE81-4072-AF0D-65D22B62E527}"/>
                    </a:ext>
                  </a:extLst>
                </p14:cNvPr>
                <p14:cNvContentPartPr/>
                <p14:nvPr/>
              </p14:nvContentPartPr>
              <p14:xfrm>
                <a:off x="6599851" y="3252563"/>
                <a:ext cx="104760" cy="1591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50C05F8-DE81-4072-AF0D-65D22B62E527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6564211" y="3216563"/>
                  <a:ext cx="1764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3B3FAD72-055D-48FD-BAD3-2B6EB4889528}"/>
                    </a:ext>
                  </a:extLst>
                </p14:cNvPr>
                <p14:cNvContentPartPr/>
                <p14:nvPr/>
              </p14:nvContentPartPr>
              <p14:xfrm>
                <a:off x="6779851" y="3272723"/>
                <a:ext cx="146520" cy="1357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3B3FAD72-055D-48FD-BAD3-2B6EB4889528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744211" y="3237083"/>
                  <a:ext cx="21816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F9C5506-9617-4339-AA9F-CD049719CC40}"/>
                    </a:ext>
                  </a:extLst>
                </p14:cNvPr>
                <p14:cNvContentPartPr/>
                <p14:nvPr/>
              </p14:nvContentPartPr>
              <p14:xfrm>
                <a:off x="6938611" y="3332483"/>
                <a:ext cx="106560" cy="9360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F9C5506-9617-4339-AA9F-CD049719CC4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6902971" y="3296483"/>
                  <a:ext cx="1782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8420784-18CE-4800-9C89-23642D40E252}"/>
                    </a:ext>
                  </a:extLst>
                </p14:cNvPr>
                <p14:cNvContentPartPr/>
                <p14:nvPr/>
              </p14:nvContentPartPr>
              <p14:xfrm>
                <a:off x="7111051" y="3360203"/>
                <a:ext cx="90000" cy="640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8420784-18CE-4800-9C89-23642D40E252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075051" y="3324563"/>
                  <a:ext cx="1616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2ECB79BC-E937-4282-BF7A-8F86DCAC7CAA}"/>
                    </a:ext>
                  </a:extLst>
                </p14:cNvPr>
                <p14:cNvContentPartPr/>
                <p14:nvPr/>
              </p14:nvContentPartPr>
              <p14:xfrm>
                <a:off x="7243531" y="3348323"/>
                <a:ext cx="90360" cy="1026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2ECB79BC-E937-4282-BF7A-8F86DCAC7CA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207891" y="3312323"/>
                  <a:ext cx="1620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0696ACD6-48A6-4090-AA0C-5FF3769AAB0D}"/>
                    </a:ext>
                  </a:extLst>
                </p14:cNvPr>
                <p14:cNvContentPartPr/>
                <p14:nvPr/>
              </p14:nvContentPartPr>
              <p14:xfrm>
                <a:off x="7438651" y="3242483"/>
                <a:ext cx="99360" cy="2354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0696ACD6-48A6-4090-AA0C-5FF3769AAB0D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403011" y="3206843"/>
                  <a:ext cx="171000" cy="30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279791D9-C0EA-4EEF-B78E-C57498C47AD7}"/>
                  </a:ext>
                </a:extLst>
              </p14:cNvPr>
              <p14:cNvContentPartPr/>
              <p14:nvPr/>
            </p14:nvContentPartPr>
            <p14:xfrm>
              <a:off x="941371" y="2616803"/>
              <a:ext cx="4752000" cy="3960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279791D9-C0EA-4EEF-B78E-C57498C47AD7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905731" y="2581163"/>
                <a:ext cx="48236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89" name="Ink 288">
                <a:extLst>
                  <a:ext uri="{FF2B5EF4-FFF2-40B4-BE49-F238E27FC236}">
                    <a16:creationId xmlns:a16="http://schemas.microsoft.com/office/drawing/2014/main" id="{C953F12F-87B2-4B96-8789-8A9E903E99D5}"/>
                  </a:ext>
                </a:extLst>
              </p14:cNvPr>
              <p14:cNvContentPartPr/>
              <p14:nvPr/>
            </p14:nvContentPartPr>
            <p14:xfrm>
              <a:off x="5644771" y="2616803"/>
              <a:ext cx="25920" cy="766800"/>
            </p14:xfrm>
          </p:contentPart>
        </mc:Choice>
        <mc:Fallback xmlns="">
          <p:pic>
            <p:nvPicPr>
              <p:cNvPr id="289" name="Ink 288">
                <a:extLst>
                  <a:ext uri="{FF2B5EF4-FFF2-40B4-BE49-F238E27FC236}">
                    <a16:creationId xmlns:a16="http://schemas.microsoft.com/office/drawing/2014/main" id="{C953F12F-87B2-4B96-8789-8A9E903E99D5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5608771" y="2581163"/>
                <a:ext cx="97560" cy="83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2" name="Group 291">
            <a:extLst>
              <a:ext uri="{FF2B5EF4-FFF2-40B4-BE49-F238E27FC236}">
                <a16:creationId xmlns:a16="http://schemas.microsoft.com/office/drawing/2014/main" id="{9A86EE3F-D6ED-4ACA-AEA2-F113A568E1DD}"/>
              </a:ext>
            </a:extLst>
          </p:cNvPr>
          <p:cNvGrpSpPr/>
          <p:nvPr/>
        </p:nvGrpSpPr>
        <p:grpSpPr>
          <a:xfrm>
            <a:off x="920131" y="2751443"/>
            <a:ext cx="4694400" cy="337320"/>
            <a:chOff x="920131" y="2751443"/>
            <a:chExt cx="4694400" cy="33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A3F35B73-8CC5-4173-A8E3-1B66A2AC414F}"/>
                    </a:ext>
                  </a:extLst>
                </p14:cNvPr>
                <p14:cNvContentPartPr/>
                <p14:nvPr/>
              </p14:nvContentPartPr>
              <p14:xfrm>
                <a:off x="1191211" y="2777003"/>
                <a:ext cx="15480" cy="1803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A3F35B73-8CC5-4173-A8E3-1B66A2AC414F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55571" y="2741003"/>
                  <a:ext cx="8712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B4BE7121-5F9D-4E05-AB87-E576D4480432}"/>
                    </a:ext>
                  </a:extLst>
                </p14:cNvPr>
                <p14:cNvContentPartPr/>
                <p14:nvPr/>
              </p14:nvContentPartPr>
              <p14:xfrm>
                <a:off x="1179691" y="2779163"/>
                <a:ext cx="154800" cy="118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B4BE7121-5F9D-4E05-AB87-E576D4480432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43691" y="2743163"/>
                  <a:ext cx="2264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6D5EC66-B6CC-4E36-9D42-9B33132C877C}"/>
                    </a:ext>
                  </a:extLst>
                </p14:cNvPr>
                <p14:cNvContentPartPr/>
                <p14:nvPr/>
              </p14:nvContentPartPr>
              <p14:xfrm>
                <a:off x="1200931" y="2833163"/>
                <a:ext cx="134640" cy="151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6D5EC66-B6CC-4E36-9D42-9B33132C877C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64931" y="2797523"/>
                  <a:ext cx="2062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DF028EA-F7CA-45A2-849E-A5476C452841}"/>
                    </a:ext>
                  </a:extLst>
                </p14:cNvPr>
                <p14:cNvContentPartPr/>
                <p14:nvPr/>
              </p14:nvContentPartPr>
              <p14:xfrm>
                <a:off x="1384531" y="2772683"/>
                <a:ext cx="23760" cy="1296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DF028EA-F7CA-45A2-849E-A5476C452841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348891" y="2737043"/>
                  <a:ext cx="954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7942C7A-7D46-48B0-B140-31FD9867A16B}"/>
                    </a:ext>
                  </a:extLst>
                </p14:cNvPr>
                <p14:cNvContentPartPr/>
                <p14:nvPr/>
              </p14:nvContentPartPr>
              <p14:xfrm>
                <a:off x="1476331" y="2751443"/>
                <a:ext cx="27720" cy="18936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7942C7A-7D46-48B0-B140-31FD9867A16B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440331" y="2715803"/>
                  <a:ext cx="993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4D67E74-D4E7-4BEB-94E4-63E3380A0C6D}"/>
                    </a:ext>
                  </a:extLst>
                </p14:cNvPr>
                <p14:cNvContentPartPr/>
                <p14:nvPr/>
              </p14:nvContentPartPr>
              <p14:xfrm>
                <a:off x="1505491" y="2908403"/>
                <a:ext cx="66600" cy="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4D67E74-D4E7-4BEB-94E4-63E3380A0C6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469491" y="2872763"/>
                  <a:ext cx="1382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BED131DC-9835-43E2-A3B3-46BA498787A7}"/>
                    </a:ext>
                  </a:extLst>
                </p14:cNvPr>
                <p14:cNvContentPartPr/>
                <p14:nvPr/>
              </p14:nvContentPartPr>
              <p14:xfrm>
                <a:off x="920131" y="3021083"/>
                <a:ext cx="4694400" cy="6768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BED131DC-9835-43E2-A3B3-46BA498787A7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884491" y="2985083"/>
                  <a:ext cx="4766040" cy="13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1F43F56D-D256-4769-A39C-AC51F6C85A99}"/>
              </a:ext>
            </a:extLst>
          </p:cNvPr>
          <p:cNvGrpSpPr/>
          <p:nvPr/>
        </p:nvGrpSpPr>
        <p:grpSpPr>
          <a:xfrm>
            <a:off x="6476011" y="2720843"/>
            <a:ext cx="671040" cy="236520"/>
            <a:chOff x="6476011" y="2720843"/>
            <a:chExt cx="671040" cy="23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43487CF0-EF0F-4789-AD4B-590F612352D7}"/>
                    </a:ext>
                  </a:extLst>
                </p14:cNvPr>
                <p14:cNvContentPartPr/>
                <p14:nvPr/>
              </p14:nvContentPartPr>
              <p14:xfrm>
                <a:off x="6476011" y="2751443"/>
                <a:ext cx="61560" cy="2059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43487CF0-EF0F-4789-AD4B-590F612352D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440371" y="2715803"/>
                  <a:ext cx="13320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08D0B1A0-0E93-4F5C-AC2B-01DD3EFDEC3A}"/>
                    </a:ext>
                  </a:extLst>
                </p14:cNvPr>
                <p14:cNvContentPartPr/>
                <p14:nvPr/>
              </p14:nvContentPartPr>
              <p14:xfrm>
                <a:off x="6551971" y="2720843"/>
                <a:ext cx="121320" cy="2916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08D0B1A0-0E93-4F5C-AC2B-01DD3EFDEC3A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515971" y="2684843"/>
                  <a:ext cx="19296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7E99E126-8FAF-4019-91EE-87C5D0F76B43}"/>
                    </a:ext>
                  </a:extLst>
                </p14:cNvPr>
                <p14:cNvContentPartPr/>
                <p14:nvPr/>
              </p14:nvContentPartPr>
              <p14:xfrm>
                <a:off x="6483931" y="2808683"/>
                <a:ext cx="186480" cy="280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7E99E126-8FAF-4019-91EE-87C5D0F76B43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448291" y="2773043"/>
                  <a:ext cx="2581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E45B37A8-8E62-4785-A4DB-BA4083D8D650}"/>
                    </a:ext>
                  </a:extLst>
                </p14:cNvPr>
                <p14:cNvContentPartPr/>
                <p14:nvPr/>
              </p14:nvContentPartPr>
              <p14:xfrm>
                <a:off x="6716131" y="2845763"/>
                <a:ext cx="51120" cy="9756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E45B37A8-8E62-4785-A4DB-BA4083D8D65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680491" y="2810123"/>
                  <a:ext cx="1227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3E2B0B52-9797-44E0-9F1A-5EF60B9561EB}"/>
                    </a:ext>
                  </a:extLst>
                </p14:cNvPr>
                <p14:cNvContentPartPr/>
                <p14:nvPr/>
              </p14:nvContentPartPr>
              <p14:xfrm>
                <a:off x="6784531" y="2726963"/>
                <a:ext cx="10800" cy="3528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3E2B0B52-9797-44E0-9F1A-5EF60B9561E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748891" y="2691323"/>
                  <a:ext cx="8244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3AC4F911-94DD-4960-A4DC-E9CB20CF7FD6}"/>
                    </a:ext>
                  </a:extLst>
                </p14:cNvPr>
                <p14:cNvContentPartPr/>
                <p14:nvPr/>
              </p14:nvContentPartPr>
              <p14:xfrm>
                <a:off x="6852931" y="2747123"/>
                <a:ext cx="99360" cy="1904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3AC4F911-94DD-4960-A4DC-E9CB20CF7FD6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6817291" y="2711123"/>
                  <a:ext cx="17100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4F76DC2D-3A13-45FE-9707-CD50E0AA59A6}"/>
                    </a:ext>
                  </a:extLst>
                </p14:cNvPr>
                <p14:cNvContentPartPr/>
                <p14:nvPr/>
              </p14:nvContentPartPr>
              <p14:xfrm>
                <a:off x="6993331" y="2787803"/>
                <a:ext cx="153720" cy="16668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4F76DC2D-3A13-45FE-9707-CD50E0AA59A6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6957331" y="2751803"/>
                  <a:ext cx="225360" cy="23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4CA65273-54FB-4472-BAC2-2C27962D2C4F}"/>
                  </a:ext>
                </a:extLst>
              </p14:cNvPr>
              <p14:cNvContentPartPr/>
              <p14:nvPr/>
            </p14:nvContentPartPr>
            <p14:xfrm>
              <a:off x="1585411" y="2789243"/>
              <a:ext cx="113400" cy="142920"/>
            </p14:xfrm>
          </p:contentPart>
        </mc:Choice>
        <mc:Fallback xmlns=""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4CA65273-54FB-4472-BAC2-2C27962D2C4F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1549771" y="2753243"/>
                <a:ext cx="185040" cy="21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15" name="Group 314">
            <a:extLst>
              <a:ext uri="{FF2B5EF4-FFF2-40B4-BE49-F238E27FC236}">
                <a16:creationId xmlns:a16="http://schemas.microsoft.com/office/drawing/2014/main" id="{6155A904-F29B-4C24-BCA6-DA3CB82EEE61}"/>
              </a:ext>
            </a:extLst>
          </p:cNvPr>
          <p:cNvGrpSpPr/>
          <p:nvPr/>
        </p:nvGrpSpPr>
        <p:grpSpPr>
          <a:xfrm>
            <a:off x="1272211" y="3132323"/>
            <a:ext cx="1029600" cy="258120"/>
            <a:chOff x="1272211" y="3132323"/>
            <a:chExt cx="1029600" cy="25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7322269-3AFE-42BE-9B4D-3E16C8F22E14}"/>
                    </a:ext>
                  </a:extLst>
                </p14:cNvPr>
                <p14:cNvContentPartPr/>
                <p14:nvPr/>
              </p14:nvContentPartPr>
              <p14:xfrm>
                <a:off x="1272211" y="3206483"/>
                <a:ext cx="159120" cy="1839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7322269-3AFE-42BE-9B4D-3E16C8F22E14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236211" y="3170483"/>
                  <a:ext cx="23076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0ECC1DE8-5150-4B73-A4B6-F79AA246654D}"/>
                    </a:ext>
                  </a:extLst>
                </p14:cNvPr>
                <p14:cNvContentPartPr/>
                <p14:nvPr/>
              </p14:nvContentPartPr>
              <p14:xfrm>
                <a:off x="1505851" y="3241403"/>
                <a:ext cx="104040" cy="9504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0ECC1DE8-5150-4B73-A4B6-F79AA246654D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470211" y="3205403"/>
                  <a:ext cx="175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1FF7FCB0-52FB-4FF9-95E9-134D79536750}"/>
                    </a:ext>
                  </a:extLst>
                </p14:cNvPr>
                <p14:cNvContentPartPr/>
                <p14:nvPr/>
              </p14:nvContentPartPr>
              <p14:xfrm>
                <a:off x="1694131" y="3239603"/>
                <a:ext cx="123480" cy="11232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1FF7FCB0-52FB-4FF9-95E9-134D7953675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658131" y="3203963"/>
                  <a:ext cx="1951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C51A394D-03ED-42FB-B932-365FDC983271}"/>
                    </a:ext>
                  </a:extLst>
                </p14:cNvPr>
                <p14:cNvContentPartPr/>
                <p14:nvPr/>
              </p14:nvContentPartPr>
              <p14:xfrm>
                <a:off x="1879531" y="3247523"/>
                <a:ext cx="88920" cy="11232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C51A394D-03ED-42FB-B932-365FDC983271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843531" y="3211523"/>
                  <a:ext cx="1605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744C6AD2-EBA6-44A7-B938-D794A103BE33}"/>
                    </a:ext>
                  </a:extLst>
                </p14:cNvPr>
                <p14:cNvContentPartPr/>
                <p14:nvPr/>
              </p14:nvContentPartPr>
              <p14:xfrm>
                <a:off x="1991491" y="3248603"/>
                <a:ext cx="82800" cy="14076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744C6AD2-EBA6-44A7-B938-D794A103BE33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955491" y="3212963"/>
                  <a:ext cx="1544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694E3A72-1F03-4620-8307-2D2F0CB43D62}"/>
                    </a:ext>
                  </a:extLst>
                </p14:cNvPr>
                <p14:cNvContentPartPr/>
                <p14:nvPr/>
              </p14:nvContentPartPr>
              <p14:xfrm>
                <a:off x="2130451" y="3132323"/>
                <a:ext cx="171360" cy="25056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694E3A72-1F03-4620-8307-2D2F0CB43D62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2094811" y="3096323"/>
                  <a:ext cx="243000" cy="322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1533170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C253E-494F-4BC7-8C1C-8E5049E9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FBC4C-F49E-4750-AA27-BC937E650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dirs,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others, choices = ...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except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OSError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as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exc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error(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exc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else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explorer(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dirs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choices, others)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D41CB-AF69-4D34-B8F6-0EF54C96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96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C8299B-BF19-4C2A-B128-979BEC97A8D1}"/>
              </a:ext>
            </a:extLst>
          </p:cNvPr>
          <p:cNvGrpSpPr/>
          <p:nvPr/>
        </p:nvGrpSpPr>
        <p:grpSpPr>
          <a:xfrm>
            <a:off x="10513051" y="2068883"/>
            <a:ext cx="755280" cy="332280"/>
            <a:chOff x="10513051" y="2068883"/>
            <a:chExt cx="755280" cy="33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38B40B2-CEDC-4171-ABD1-26AF99430AE0}"/>
                    </a:ext>
                  </a:extLst>
                </p14:cNvPr>
                <p14:cNvContentPartPr/>
                <p14:nvPr/>
              </p14:nvContentPartPr>
              <p14:xfrm>
                <a:off x="10513051" y="2068883"/>
                <a:ext cx="344880" cy="303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38B40B2-CEDC-4171-ABD1-26AF99430AE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477411" y="2032883"/>
                  <a:ext cx="41652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D9DBB4D-9B4E-45C7-A46B-8259AB5065E2}"/>
                    </a:ext>
                  </a:extLst>
                </p14:cNvPr>
                <p14:cNvContentPartPr/>
                <p14:nvPr/>
              </p14:nvContentPartPr>
              <p14:xfrm>
                <a:off x="10980331" y="2148083"/>
                <a:ext cx="57960" cy="196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D9DBB4D-9B4E-45C7-A46B-8259AB5065E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944331" y="2112083"/>
                  <a:ext cx="12960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8AC8E42-87C0-4F4E-8143-60F8FF2256B0}"/>
                    </a:ext>
                  </a:extLst>
                </p14:cNvPr>
                <p14:cNvContentPartPr/>
                <p14:nvPr/>
              </p14:nvContentPartPr>
              <p14:xfrm>
                <a:off x="10886011" y="2216843"/>
                <a:ext cx="191160" cy="58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8AC8E42-87C0-4F4E-8143-60F8FF2256B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50011" y="2181203"/>
                  <a:ext cx="2628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1C21CB8-DF93-4EDE-B4B7-F19065BDF3D6}"/>
                    </a:ext>
                  </a:extLst>
                </p14:cNvPr>
                <p14:cNvContentPartPr/>
                <p14:nvPr/>
              </p14:nvContentPartPr>
              <p14:xfrm>
                <a:off x="11120371" y="2230523"/>
                <a:ext cx="147960" cy="170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1C21CB8-DF93-4EDE-B4B7-F19065BDF3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84371" y="2194883"/>
                  <a:ext cx="219600" cy="24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990487A-E8D9-4AA3-93E6-1E67D829D4F3}"/>
              </a:ext>
            </a:extLst>
          </p:cNvPr>
          <p:cNvGrpSpPr/>
          <p:nvPr/>
        </p:nvGrpSpPr>
        <p:grpSpPr>
          <a:xfrm>
            <a:off x="7436491" y="2139443"/>
            <a:ext cx="2814840" cy="489600"/>
            <a:chOff x="7436491" y="2139443"/>
            <a:chExt cx="281484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C42EA5-AFBE-450D-BF36-CABE70CB6EE3}"/>
                    </a:ext>
                  </a:extLst>
                </p14:cNvPr>
                <p14:cNvContentPartPr/>
                <p14:nvPr/>
              </p14:nvContentPartPr>
              <p14:xfrm>
                <a:off x="7436491" y="2385683"/>
                <a:ext cx="144000" cy="187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C42EA5-AFBE-450D-BF36-CABE70CB6EE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400491" y="2349683"/>
                  <a:ext cx="2156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3983E22-4216-487F-A8F6-151BD9992046}"/>
                    </a:ext>
                  </a:extLst>
                </p14:cNvPr>
                <p14:cNvContentPartPr/>
                <p14:nvPr/>
              </p14:nvContentPartPr>
              <p14:xfrm>
                <a:off x="7452691" y="2367683"/>
                <a:ext cx="740520" cy="12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3983E22-4216-487F-A8F6-151BD999204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417051" y="2331683"/>
                  <a:ext cx="8121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D5761D5-3FE1-4927-AF59-7548F3CB9B55}"/>
                    </a:ext>
                  </a:extLst>
                </p14:cNvPr>
                <p14:cNvContentPartPr/>
                <p14:nvPr/>
              </p14:nvContentPartPr>
              <p14:xfrm>
                <a:off x="8337931" y="2246723"/>
                <a:ext cx="175320" cy="382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D5761D5-3FE1-4927-AF59-7548F3CB9B5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301931" y="2210723"/>
                  <a:ext cx="24696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4B898A0-B7C3-46AD-BB76-592FDF0483C5}"/>
                    </a:ext>
                  </a:extLst>
                </p14:cNvPr>
                <p14:cNvContentPartPr/>
                <p14:nvPr/>
              </p14:nvContentPartPr>
              <p14:xfrm>
                <a:off x="8570131" y="2269043"/>
                <a:ext cx="100440" cy="13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4B898A0-B7C3-46AD-BB76-592FDF0483C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534131" y="2233043"/>
                  <a:ext cx="1720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87D8425-08AA-4A86-93AC-17EBD52D07A0}"/>
                    </a:ext>
                  </a:extLst>
                </p14:cNvPr>
                <p14:cNvContentPartPr/>
                <p14:nvPr/>
              </p14:nvContentPartPr>
              <p14:xfrm>
                <a:off x="8731411" y="2293163"/>
                <a:ext cx="117360" cy="86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87D8425-08AA-4A86-93AC-17EBD52D07A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695771" y="2257163"/>
                  <a:ext cx="1890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680FA2E-9528-4D15-AA46-6EEF7A8A5B52}"/>
                    </a:ext>
                  </a:extLst>
                </p14:cNvPr>
                <p14:cNvContentPartPr/>
                <p14:nvPr/>
              </p14:nvContentPartPr>
              <p14:xfrm>
                <a:off x="9373291" y="2227643"/>
                <a:ext cx="103320" cy="151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680FA2E-9528-4D15-AA46-6EEF7A8A5B5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337291" y="2191643"/>
                  <a:ext cx="1749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4EF5B15-FC45-42AC-8251-4771AAC4694A}"/>
                    </a:ext>
                  </a:extLst>
                </p14:cNvPr>
                <p14:cNvContentPartPr/>
                <p14:nvPr/>
              </p14:nvContentPartPr>
              <p14:xfrm>
                <a:off x="9577411" y="2202803"/>
                <a:ext cx="104760" cy="178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4EF5B15-FC45-42AC-8251-4771AAC4694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541411" y="2166803"/>
                  <a:ext cx="17640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6315D90-CF78-4AB7-8C2E-EEA4BA6E0527}"/>
                    </a:ext>
                  </a:extLst>
                </p14:cNvPr>
                <p14:cNvContentPartPr/>
                <p14:nvPr/>
              </p14:nvContentPartPr>
              <p14:xfrm>
                <a:off x="9769651" y="2276243"/>
                <a:ext cx="15840" cy="76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6315D90-CF78-4AB7-8C2E-EEA4BA6E052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734011" y="2240603"/>
                  <a:ext cx="874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7752E19-EADF-420F-8BFE-FEB515AF472C}"/>
                    </a:ext>
                  </a:extLst>
                </p14:cNvPr>
                <p14:cNvContentPartPr/>
                <p14:nvPr/>
              </p14:nvContentPartPr>
              <p14:xfrm>
                <a:off x="9855691" y="2139443"/>
                <a:ext cx="1440" cy="60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7752E19-EADF-420F-8BFE-FEB515AF472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820051" y="2103803"/>
                  <a:ext cx="730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4E6960B-3A56-4EE7-9CB6-2AD37CE60CFF}"/>
                    </a:ext>
                  </a:extLst>
                </p14:cNvPr>
                <p14:cNvContentPartPr/>
                <p14:nvPr/>
              </p14:nvContentPartPr>
              <p14:xfrm>
                <a:off x="9868651" y="2240243"/>
                <a:ext cx="197280" cy="93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4E6960B-3A56-4EE7-9CB6-2AD37CE60CF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833011" y="2204603"/>
                  <a:ext cx="2689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1123A04-5229-4001-B2E5-1663CC109A9F}"/>
                    </a:ext>
                  </a:extLst>
                </p14:cNvPr>
                <p14:cNvContentPartPr/>
                <p14:nvPr/>
              </p14:nvContentPartPr>
              <p14:xfrm>
                <a:off x="10056211" y="2223683"/>
                <a:ext cx="195120" cy="344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1123A04-5229-4001-B2E5-1663CC109A9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020211" y="2188043"/>
                  <a:ext cx="26676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76FBD46-5C71-4DF5-90EB-4681073AC22F}"/>
                    </a:ext>
                  </a:extLst>
                </p14:cNvPr>
                <p14:cNvContentPartPr/>
                <p14:nvPr/>
              </p14:nvContentPartPr>
              <p14:xfrm>
                <a:off x="8934091" y="2230523"/>
                <a:ext cx="378720" cy="196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76FBD46-5C71-4DF5-90EB-4681073AC22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898451" y="2194883"/>
                  <a:ext cx="450360" cy="26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729506-E1C1-487B-97E3-5D5C436E42AB}"/>
              </a:ext>
            </a:extLst>
          </p:cNvPr>
          <p:cNvGrpSpPr/>
          <p:nvPr/>
        </p:nvGrpSpPr>
        <p:grpSpPr>
          <a:xfrm>
            <a:off x="7415971" y="3272363"/>
            <a:ext cx="895320" cy="265680"/>
            <a:chOff x="7415971" y="3272363"/>
            <a:chExt cx="89532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9B6A603-44C2-4F7E-AAEA-9A69D4516ADF}"/>
                    </a:ext>
                  </a:extLst>
                </p14:cNvPr>
                <p14:cNvContentPartPr/>
                <p14:nvPr/>
              </p14:nvContentPartPr>
              <p14:xfrm>
                <a:off x="7415971" y="3272363"/>
                <a:ext cx="201960" cy="265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9B6A603-44C2-4F7E-AAEA-9A69D4516AD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80331" y="3236363"/>
                  <a:ext cx="2736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6BB0886-1ED0-4371-AA79-CC46DC90FE76}"/>
                    </a:ext>
                  </a:extLst>
                </p14:cNvPr>
                <p14:cNvContentPartPr/>
                <p14:nvPr/>
              </p14:nvContentPartPr>
              <p14:xfrm>
                <a:off x="7450531" y="3332843"/>
                <a:ext cx="860760" cy="115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6BB0886-1ED0-4371-AA79-CC46DC90FE7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4531" y="3296843"/>
                  <a:ext cx="93240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85DA17B-15FC-47E1-9823-EDEBA48405C4}"/>
              </a:ext>
            </a:extLst>
          </p:cNvPr>
          <p:cNvGrpSpPr/>
          <p:nvPr/>
        </p:nvGrpSpPr>
        <p:grpSpPr>
          <a:xfrm>
            <a:off x="8188171" y="4142123"/>
            <a:ext cx="2443680" cy="491040"/>
            <a:chOff x="8188171" y="4142123"/>
            <a:chExt cx="2443680" cy="49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68393D8-F94B-4C75-B4D4-B5EE3BF453AD}"/>
                    </a:ext>
                  </a:extLst>
                </p14:cNvPr>
                <p14:cNvContentPartPr/>
                <p14:nvPr/>
              </p14:nvContentPartPr>
              <p14:xfrm>
                <a:off x="8188171" y="4443083"/>
                <a:ext cx="171720" cy="190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68393D8-F94B-4C75-B4D4-B5EE3BF453A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152171" y="4407443"/>
                  <a:ext cx="2433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5441E26-5B2E-4BB5-AA99-27FC25EF006C}"/>
                    </a:ext>
                  </a:extLst>
                </p14:cNvPr>
                <p14:cNvContentPartPr/>
                <p14:nvPr/>
              </p14:nvContentPartPr>
              <p14:xfrm>
                <a:off x="8192851" y="4438763"/>
                <a:ext cx="979560" cy="85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5441E26-5B2E-4BB5-AA99-27FC25EF006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157211" y="4402763"/>
                  <a:ext cx="10512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1604353-F4FC-4D88-918B-ADD0215C62E7}"/>
                    </a:ext>
                  </a:extLst>
                </p14:cNvPr>
                <p14:cNvContentPartPr/>
                <p14:nvPr/>
              </p14:nvContentPartPr>
              <p14:xfrm>
                <a:off x="9343051" y="4329683"/>
                <a:ext cx="160560" cy="166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1604353-F4FC-4D88-918B-ADD0215C62E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07411" y="4294043"/>
                  <a:ext cx="2322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F274E30-4D91-4D28-A381-BE21F16EECC0}"/>
                    </a:ext>
                  </a:extLst>
                </p14:cNvPr>
                <p14:cNvContentPartPr/>
                <p14:nvPr/>
              </p14:nvContentPartPr>
              <p14:xfrm>
                <a:off x="9574171" y="4348763"/>
                <a:ext cx="121680" cy="88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F274E30-4D91-4D28-A381-BE21F16EECC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538531" y="4312763"/>
                  <a:ext cx="1933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D28A1D5-35D0-492E-8D70-0CB47A2795B9}"/>
                    </a:ext>
                  </a:extLst>
                </p14:cNvPr>
                <p14:cNvContentPartPr/>
                <p14:nvPr/>
              </p14:nvContentPartPr>
              <p14:xfrm>
                <a:off x="9811051" y="4325363"/>
                <a:ext cx="126360" cy="159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D28A1D5-35D0-492E-8D70-0CB47A2795B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775411" y="4289723"/>
                  <a:ext cx="1980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B5FE202-D4AC-4486-BF31-684E67FB9704}"/>
                    </a:ext>
                  </a:extLst>
                </p14:cNvPr>
                <p14:cNvContentPartPr/>
                <p14:nvPr/>
              </p14:nvContentPartPr>
              <p14:xfrm>
                <a:off x="9991411" y="4360643"/>
                <a:ext cx="262080" cy="1137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B5FE202-D4AC-4486-BF31-684E67FB970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955411" y="4324643"/>
                  <a:ext cx="3337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D4FE0CD-930B-495C-BAD2-89C49C593792}"/>
                    </a:ext>
                  </a:extLst>
                </p14:cNvPr>
                <p14:cNvContentPartPr/>
                <p14:nvPr/>
              </p14:nvContentPartPr>
              <p14:xfrm>
                <a:off x="10319011" y="4357763"/>
                <a:ext cx="108720" cy="97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D4FE0CD-930B-495C-BAD2-89C49C59379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283011" y="4322123"/>
                  <a:ext cx="1803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FF4FA4E-95B9-4A38-80BD-98E54416A796}"/>
                    </a:ext>
                  </a:extLst>
                </p14:cNvPr>
                <p14:cNvContentPartPr/>
                <p14:nvPr/>
              </p14:nvContentPartPr>
              <p14:xfrm>
                <a:off x="10576051" y="4142123"/>
                <a:ext cx="55800" cy="316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FF4FA4E-95B9-4A38-80BD-98E54416A79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540051" y="4106123"/>
                  <a:ext cx="127440" cy="38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AD6C9E-76EF-4549-8B64-99677BBD8741}"/>
              </a:ext>
            </a:extLst>
          </p:cNvPr>
          <p:cNvGrpSpPr/>
          <p:nvPr/>
        </p:nvGrpSpPr>
        <p:grpSpPr>
          <a:xfrm>
            <a:off x="10920211" y="4224563"/>
            <a:ext cx="370080" cy="264600"/>
            <a:chOff x="10920211" y="4224563"/>
            <a:chExt cx="370080" cy="26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ABE3415-F0F7-4524-A6AE-B249346494EA}"/>
                    </a:ext>
                  </a:extLst>
                </p14:cNvPr>
                <p14:cNvContentPartPr/>
                <p14:nvPr/>
              </p14:nvContentPartPr>
              <p14:xfrm>
                <a:off x="10920211" y="4228883"/>
                <a:ext cx="225360" cy="253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ABE3415-F0F7-4524-A6AE-B249346494E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884211" y="4193243"/>
                  <a:ext cx="29700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424257B-F2EB-4432-93F0-74BE6155669E}"/>
                    </a:ext>
                  </a:extLst>
                </p14:cNvPr>
                <p14:cNvContentPartPr/>
                <p14:nvPr/>
              </p14:nvContentPartPr>
              <p14:xfrm>
                <a:off x="11202811" y="4224563"/>
                <a:ext cx="87480" cy="264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424257B-F2EB-4432-93F0-74BE6155669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167171" y="4188923"/>
                  <a:ext cx="159120" cy="33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F67E24F-C93A-47C9-A103-3439C89F4DF2}"/>
              </a:ext>
            </a:extLst>
          </p:cNvPr>
          <p:cNvGrpSpPr/>
          <p:nvPr/>
        </p:nvGrpSpPr>
        <p:grpSpPr>
          <a:xfrm>
            <a:off x="8480491" y="3014603"/>
            <a:ext cx="1666800" cy="411840"/>
            <a:chOff x="8480491" y="3014603"/>
            <a:chExt cx="1666800" cy="41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49DD374-06D7-4958-A51C-2E5329FB3A8D}"/>
                    </a:ext>
                  </a:extLst>
                </p14:cNvPr>
                <p14:cNvContentPartPr/>
                <p14:nvPr/>
              </p14:nvContentPartPr>
              <p14:xfrm>
                <a:off x="8480491" y="3190643"/>
                <a:ext cx="264240" cy="235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49DD374-06D7-4958-A51C-2E5329FB3A8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444851" y="3154643"/>
                  <a:ext cx="3358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78FD775-1D64-4A8B-AEAF-6372939C1D9C}"/>
                    </a:ext>
                  </a:extLst>
                </p14:cNvPr>
                <p14:cNvContentPartPr/>
                <p14:nvPr/>
              </p14:nvContentPartPr>
              <p14:xfrm>
                <a:off x="8719531" y="3209723"/>
                <a:ext cx="139320" cy="190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78FD775-1D64-4A8B-AEAF-6372939C1D9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683891" y="3173723"/>
                  <a:ext cx="2109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D547B96-74FB-41B8-8F81-3DA394DAB1CC}"/>
                    </a:ext>
                  </a:extLst>
                </p14:cNvPr>
                <p14:cNvContentPartPr/>
                <p14:nvPr/>
              </p14:nvContentPartPr>
              <p14:xfrm>
                <a:off x="8947051" y="3173723"/>
                <a:ext cx="114840" cy="162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D547B96-74FB-41B8-8F81-3DA394DAB1C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11051" y="3137723"/>
                  <a:ext cx="1864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C1527CD-B356-4693-9371-3E78219F87F1}"/>
                    </a:ext>
                  </a:extLst>
                </p14:cNvPr>
                <p14:cNvContentPartPr/>
                <p14:nvPr/>
              </p14:nvContentPartPr>
              <p14:xfrm>
                <a:off x="9127051" y="3178763"/>
                <a:ext cx="105840" cy="105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C1527CD-B356-4693-9371-3E78219F87F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091051" y="3142763"/>
                  <a:ext cx="1774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1A68497-6985-49D8-88DB-345BBFA97E35}"/>
                    </a:ext>
                  </a:extLst>
                </p14:cNvPr>
                <p14:cNvContentPartPr/>
                <p14:nvPr/>
              </p14:nvContentPartPr>
              <p14:xfrm>
                <a:off x="9308851" y="3150683"/>
                <a:ext cx="122760" cy="145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1A68497-6985-49D8-88DB-345BBFA97E3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273211" y="3114683"/>
                  <a:ext cx="1944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DB16992-D734-4192-B1BE-FB757A13B4CA}"/>
                    </a:ext>
                  </a:extLst>
                </p14:cNvPr>
                <p14:cNvContentPartPr/>
                <p14:nvPr/>
              </p14:nvContentPartPr>
              <p14:xfrm>
                <a:off x="10049011" y="3014603"/>
                <a:ext cx="98280" cy="268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DB16992-D734-4192-B1BE-FB757A13B4C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013371" y="2978603"/>
                  <a:ext cx="16992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DE3DAF9-C7F4-4F2F-939D-1D09F13CE005}"/>
                    </a:ext>
                  </a:extLst>
                </p14:cNvPr>
                <p14:cNvContentPartPr/>
                <p14:nvPr/>
              </p14:nvContentPartPr>
              <p14:xfrm>
                <a:off x="9707011" y="3031523"/>
                <a:ext cx="273600" cy="2916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DE3DAF9-C7F4-4F2F-939D-1D09F13CE00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671371" y="2995523"/>
                  <a:ext cx="345240" cy="363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021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C253E-494F-4BC7-8C1C-8E5049E91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FBC4C-F49E-4750-AA27-BC937E650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try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dirs, 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others, choices = ...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except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2B91AF"/>
                </a:solidFill>
                <a:latin typeface="Cascadia Code" panose="020B0609020000020004" pitchFamily="49" charset="0"/>
              </a:rPr>
              <a:t>OSError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as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exc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error(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exc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else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explorer(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dirs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, choices, others)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FF"/>
                </a:solidFill>
                <a:latin typeface="Cascadia Code" panose="020B0609020000020004" pitchFamily="49" charset="0"/>
              </a:rPr>
              <a:t>finally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: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    </a:t>
            </a:r>
            <a:r>
              <a:rPr lang="en-US" sz="2800" dirty="0" err="1">
                <a:solidFill>
                  <a:srgbClr val="6F008A"/>
                </a:solidFill>
                <a:latin typeface="Cascadia Code" panose="020B0609020000020004" pitchFamily="49" charset="0"/>
              </a:rPr>
              <a:t>imgui</a:t>
            </a:r>
            <a:r>
              <a:rPr lang="en-US" sz="2800" dirty="0" err="1">
                <a:solidFill>
                  <a:srgbClr val="000000"/>
                </a:solidFill>
                <a:latin typeface="Cascadia Code" panose="020B0609020000020004" pitchFamily="49" charset="0"/>
              </a:rPr>
              <a:t>.end_popup</a:t>
            </a:r>
            <a:r>
              <a:rPr lang="en-US" sz="2800" dirty="0">
                <a:solidFill>
                  <a:srgbClr val="000000"/>
                </a:solidFill>
                <a:latin typeface="Cascadia Code" panose="020B0609020000020004" pitchFamily="49" charset="0"/>
              </a:rPr>
              <a:t>()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D41CB-AF69-4D34-B8F6-0EF54C96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97</a:t>
            </a:fld>
            <a:endParaRPr lang="en-US" dirty="0">
              <a:solidFill>
                <a:srgbClr val="888888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CC8299B-BF19-4C2A-B128-979BEC97A8D1}"/>
              </a:ext>
            </a:extLst>
          </p:cNvPr>
          <p:cNvGrpSpPr/>
          <p:nvPr/>
        </p:nvGrpSpPr>
        <p:grpSpPr>
          <a:xfrm>
            <a:off x="10513051" y="2068883"/>
            <a:ext cx="755280" cy="332280"/>
            <a:chOff x="10513051" y="2068883"/>
            <a:chExt cx="755280" cy="33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38B40B2-CEDC-4171-ABD1-26AF99430AE0}"/>
                    </a:ext>
                  </a:extLst>
                </p14:cNvPr>
                <p14:cNvContentPartPr/>
                <p14:nvPr/>
              </p14:nvContentPartPr>
              <p14:xfrm>
                <a:off x="10513051" y="2068883"/>
                <a:ext cx="344880" cy="3034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38B40B2-CEDC-4171-ABD1-26AF99430AE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477051" y="2032883"/>
                  <a:ext cx="41652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3D9DBB4D-9B4E-45C7-A46B-8259AB5065E2}"/>
                    </a:ext>
                  </a:extLst>
                </p14:cNvPr>
                <p14:cNvContentPartPr/>
                <p14:nvPr/>
              </p14:nvContentPartPr>
              <p14:xfrm>
                <a:off x="10980331" y="2148083"/>
                <a:ext cx="57960" cy="196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3D9DBB4D-9B4E-45C7-A46B-8259AB5065E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944331" y="2112149"/>
                  <a:ext cx="129600" cy="2680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8AC8E42-87C0-4F4E-8143-60F8FF2256B0}"/>
                    </a:ext>
                  </a:extLst>
                </p14:cNvPr>
                <p14:cNvContentPartPr/>
                <p14:nvPr/>
              </p14:nvContentPartPr>
              <p14:xfrm>
                <a:off x="10886011" y="2216843"/>
                <a:ext cx="191160" cy="586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8AC8E42-87C0-4F4E-8143-60F8FF2256B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50079" y="2180843"/>
                  <a:ext cx="262665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1C21CB8-DF93-4EDE-B4B7-F19065BDF3D6}"/>
                    </a:ext>
                  </a:extLst>
                </p14:cNvPr>
                <p14:cNvContentPartPr/>
                <p14:nvPr/>
              </p14:nvContentPartPr>
              <p14:xfrm>
                <a:off x="11120371" y="2230523"/>
                <a:ext cx="147960" cy="170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1C21CB8-DF93-4EDE-B4B7-F19065BDF3D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1084371" y="2194523"/>
                  <a:ext cx="219600" cy="24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990487A-E8D9-4AA3-93E6-1E67D829D4F3}"/>
              </a:ext>
            </a:extLst>
          </p:cNvPr>
          <p:cNvGrpSpPr/>
          <p:nvPr/>
        </p:nvGrpSpPr>
        <p:grpSpPr>
          <a:xfrm>
            <a:off x="7436491" y="2139443"/>
            <a:ext cx="2814840" cy="489600"/>
            <a:chOff x="7436491" y="2139443"/>
            <a:chExt cx="281484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BC42EA5-AFBE-450D-BF36-CABE70CB6EE3}"/>
                    </a:ext>
                  </a:extLst>
                </p14:cNvPr>
                <p14:cNvContentPartPr/>
                <p14:nvPr/>
              </p14:nvContentPartPr>
              <p14:xfrm>
                <a:off x="7436491" y="2385683"/>
                <a:ext cx="144000" cy="187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BC42EA5-AFBE-450D-BF36-CABE70CB6EE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400491" y="2349752"/>
                  <a:ext cx="215640" cy="2594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3983E22-4216-487F-A8F6-151BD9992046}"/>
                    </a:ext>
                  </a:extLst>
                </p14:cNvPr>
                <p14:cNvContentPartPr/>
                <p14:nvPr/>
              </p14:nvContentPartPr>
              <p14:xfrm>
                <a:off x="7452691" y="2367683"/>
                <a:ext cx="740520" cy="1267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C3983E22-4216-487F-A8F6-151BD999204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416691" y="2331683"/>
                  <a:ext cx="8121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D5761D5-3FE1-4927-AF59-7548F3CB9B55}"/>
                    </a:ext>
                  </a:extLst>
                </p14:cNvPr>
                <p14:cNvContentPartPr/>
                <p14:nvPr/>
              </p14:nvContentPartPr>
              <p14:xfrm>
                <a:off x="8337931" y="2246723"/>
                <a:ext cx="175320" cy="3823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D5761D5-3FE1-4927-AF59-7548F3CB9B5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302005" y="2210723"/>
                  <a:ext cx="246813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4B898A0-B7C3-46AD-BB76-592FDF0483C5}"/>
                    </a:ext>
                  </a:extLst>
                </p14:cNvPr>
                <p14:cNvContentPartPr/>
                <p14:nvPr/>
              </p14:nvContentPartPr>
              <p14:xfrm>
                <a:off x="8570131" y="2269043"/>
                <a:ext cx="100440" cy="13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4B898A0-B7C3-46AD-BB76-592FDF0483C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534131" y="2233043"/>
                  <a:ext cx="1720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C87D8425-08AA-4A86-93AC-17EBD52D07A0}"/>
                    </a:ext>
                  </a:extLst>
                </p14:cNvPr>
                <p14:cNvContentPartPr/>
                <p14:nvPr/>
              </p14:nvContentPartPr>
              <p14:xfrm>
                <a:off x="8731411" y="2293163"/>
                <a:ext cx="117360" cy="86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C87D8425-08AA-4A86-93AC-17EBD52D07A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8695411" y="2257163"/>
                  <a:ext cx="1890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680FA2E-9528-4D15-AA46-6EEF7A8A5B52}"/>
                    </a:ext>
                  </a:extLst>
                </p14:cNvPr>
                <p14:cNvContentPartPr/>
                <p14:nvPr/>
              </p14:nvContentPartPr>
              <p14:xfrm>
                <a:off x="9373291" y="2227643"/>
                <a:ext cx="103320" cy="151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680FA2E-9528-4D15-AA46-6EEF7A8A5B5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337416" y="2191643"/>
                  <a:ext cx="174711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4EF5B15-FC45-42AC-8251-4771AAC4694A}"/>
                    </a:ext>
                  </a:extLst>
                </p14:cNvPr>
                <p14:cNvContentPartPr/>
                <p14:nvPr/>
              </p14:nvContentPartPr>
              <p14:xfrm>
                <a:off x="9577411" y="2202803"/>
                <a:ext cx="104760" cy="178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4EF5B15-FC45-42AC-8251-4771AAC4694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541411" y="2166803"/>
                  <a:ext cx="17640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6315D90-CF78-4AB7-8C2E-EEA4BA6E0527}"/>
                    </a:ext>
                  </a:extLst>
                </p14:cNvPr>
                <p14:cNvContentPartPr/>
                <p14:nvPr/>
              </p14:nvContentPartPr>
              <p14:xfrm>
                <a:off x="9769651" y="2276243"/>
                <a:ext cx="15840" cy="76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6315D90-CF78-4AB7-8C2E-EEA4BA6E052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733651" y="2240243"/>
                  <a:ext cx="874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7752E19-EADF-420F-8BFE-FEB515AF472C}"/>
                    </a:ext>
                  </a:extLst>
                </p14:cNvPr>
                <p14:cNvContentPartPr/>
                <p14:nvPr/>
              </p14:nvContentPartPr>
              <p14:xfrm>
                <a:off x="9855691" y="2139443"/>
                <a:ext cx="1440" cy="60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7752E19-EADF-420F-8BFE-FEB515AF472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819691" y="2103443"/>
                  <a:ext cx="730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4E6960B-3A56-4EE7-9CB6-2AD37CE60CFF}"/>
                    </a:ext>
                  </a:extLst>
                </p14:cNvPr>
                <p14:cNvContentPartPr/>
                <p14:nvPr/>
              </p14:nvContentPartPr>
              <p14:xfrm>
                <a:off x="9868651" y="2240243"/>
                <a:ext cx="197280" cy="93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4E6960B-3A56-4EE7-9CB6-2AD37CE60CF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832651" y="2204243"/>
                  <a:ext cx="26892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1123A04-5229-4001-B2E5-1663CC109A9F}"/>
                    </a:ext>
                  </a:extLst>
                </p14:cNvPr>
                <p14:cNvContentPartPr/>
                <p14:nvPr/>
              </p14:nvContentPartPr>
              <p14:xfrm>
                <a:off x="10056211" y="2223683"/>
                <a:ext cx="195120" cy="344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1123A04-5229-4001-B2E5-1663CC109A9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0020211" y="2187683"/>
                  <a:ext cx="26676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A76FBD46-5C71-4DF5-90EB-4681073AC22F}"/>
                    </a:ext>
                  </a:extLst>
                </p14:cNvPr>
                <p14:cNvContentPartPr/>
                <p14:nvPr/>
              </p14:nvContentPartPr>
              <p14:xfrm>
                <a:off x="8934091" y="2230523"/>
                <a:ext cx="378720" cy="196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A76FBD46-5C71-4DF5-90EB-4681073AC22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898091" y="2194523"/>
                  <a:ext cx="450360" cy="26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5729506-E1C1-487B-97E3-5D5C436E42AB}"/>
              </a:ext>
            </a:extLst>
          </p:cNvPr>
          <p:cNvGrpSpPr/>
          <p:nvPr/>
        </p:nvGrpSpPr>
        <p:grpSpPr>
          <a:xfrm>
            <a:off x="7415971" y="3272363"/>
            <a:ext cx="895320" cy="265680"/>
            <a:chOff x="7415971" y="3272363"/>
            <a:chExt cx="895320" cy="265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9B6A603-44C2-4F7E-AAEA-9A69D4516ADF}"/>
                    </a:ext>
                  </a:extLst>
                </p14:cNvPr>
                <p14:cNvContentPartPr/>
                <p14:nvPr/>
              </p14:nvContentPartPr>
              <p14:xfrm>
                <a:off x="7415971" y="3272363"/>
                <a:ext cx="201960" cy="2656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9B6A603-44C2-4F7E-AAEA-9A69D4516AD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379971" y="3236363"/>
                  <a:ext cx="2736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6BB0886-1ED0-4371-AA79-CC46DC90FE76}"/>
                    </a:ext>
                  </a:extLst>
                </p14:cNvPr>
                <p14:cNvContentPartPr/>
                <p14:nvPr/>
              </p14:nvContentPartPr>
              <p14:xfrm>
                <a:off x="7450531" y="3332843"/>
                <a:ext cx="860760" cy="115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6BB0886-1ED0-4371-AA79-CC46DC90FE7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414531" y="3296843"/>
                  <a:ext cx="932400" cy="18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85DA17B-15FC-47E1-9823-EDEBA48405C4}"/>
              </a:ext>
            </a:extLst>
          </p:cNvPr>
          <p:cNvGrpSpPr/>
          <p:nvPr/>
        </p:nvGrpSpPr>
        <p:grpSpPr>
          <a:xfrm>
            <a:off x="8188171" y="4142123"/>
            <a:ext cx="2443680" cy="491040"/>
            <a:chOff x="8188171" y="4142123"/>
            <a:chExt cx="2443680" cy="49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68393D8-F94B-4C75-B4D4-B5EE3BF453AD}"/>
                    </a:ext>
                  </a:extLst>
                </p14:cNvPr>
                <p14:cNvContentPartPr/>
                <p14:nvPr/>
              </p14:nvContentPartPr>
              <p14:xfrm>
                <a:off x="8188171" y="4443083"/>
                <a:ext cx="171720" cy="190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68393D8-F94B-4C75-B4D4-B5EE3BF453A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152171" y="4407083"/>
                  <a:ext cx="2433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5441E26-5B2E-4BB5-AA99-27FC25EF006C}"/>
                    </a:ext>
                  </a:extLst>
                </p14:cNvPr>
                <p14:cNvContentPartPr/>
                <p14:nvPr/>
              </p14:nvContentPartPr>
              <p14:xfrm>
                <a:off x="8192851" y="4438763"/>
                <a:ext cx="979560" cy="85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5441E26-5B2E-4BB5-AA99-27FC25EF006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156851" y="4402763"/>
                  <a:ext cx="10512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1604353-F4FC-4D88-918B-ADD0215C62E7}"/>
                    </a:ext>
                  </a:extLst>
                </p14:cNvPr>
                <p14:cNvContentPartPr/>
                <p14:nvPr/>
              </p14:nvContentPartPr>
              <p14:xfrm>
                <a:off x="9343051" y="4329683"/>
                <a:ext cx="160560" cy="166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1604353-F4FC-4D88-918B-ADD0215C62E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307051" y="4293605"/>
                  <a:ext cx="232200" cy="23847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F274E30-4D91-4D28-A381-BE21F16EECC0}"/>
                    </a:ext>
                  </a:extLst>
                </p14:cNvPr>
                <p14:cNvContentPartPr/>
                <p14:nvPr/>
              </p14:nvContentPartPr>
              <p14:xfrm>
                <a:off x="9574171" y="4348763"/>
                <a:ext cx="121680" cy="885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F274E30-4D91-4D28-A381-BE21F16EECC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538171" y="4312763"/>
                  <a:ext cx="1933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D28A1D5-35D0-492E-8D70-0CB47A2795B9}"/>
                    </a:ext>
                  </a:extLst>
                </p14:cNvPr>
                <p14:cNvContentPartPr/>
                <p14:nvPr/>
              </p14:nvContentPartPr>
              <p14:xfrm>
                <a:off x="9811051" y="4325363"/>
                <a:ext cx="126360" cy="1594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D28A1D5-35D0-492E-8D70-0CB47A2795B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775051" y="4289363"/>
                  <a:ext cx="1980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2B5FE202-D4AC-4486-BF31-684E67FB9704}"/>
                    </a:ext>
                  </a:extLst>
                </p14:cNvPr>
                <p14:cNvContentPartPr/>
                <p14:nvPr/>
              </p14:nvContentPartPr>
              <p14:xfrm>
                <a:off x="9991411" y="4360643"/>
                <a:ext cx="262080" cy="1137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2B5FE202-D4AC-4486-BF31-684E67FB970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955411" y="4324643"/>
                  <a:ext cx="3337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D4FE0CD-930B-495C-BAD2-89C49C593792}"/>
                    </a:ext>
                  </a:extLst>
                </p14:cNvPr>
                <p14:cNvContentPartPr/>
                <p14:nvPr/>
              </p14:nvContentPartPr>
              <p14:xfrm>
                <a:off x="10319011" y="4357763"/>
                <a:ext cx="108720" cy="97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D4FE0CD-930B-495C-BAD2-89C49C59379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283130" y="4321763"/>
                  <a:ext cx="180124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FF4FA4E-95B9-4A38-80BD-98E54416A796}"/>
                    </a:ext>
                  </a:extLst>
                </p14:cNvPr>
                <p14:cNvContentPartPr/>
                <p14:nvPr/>
              </p14:nvContentPartPr>
              <p14:xfrm>
                <a:off x="10576051" y="4142123"/>
                <a:ext cx="55800" cy="316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FF4FA4E-95B9-4A38-80BD-98E54416A79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540051" y="4106123"/>
                  <a:ext cx="127440" cy="38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4AD6C9E-76EF-4549-8B64-99677BBD8741}"/>
              </a:ext>
            </a:extLst>
          </p:cNvPr>
          <p:cNvGrpSpPr/>
          <p:nvPr/>
        </p:nvGrpSpPr>
        <p:grpSpPr>
          <a:xfrm>
            <a:off x="10920211" y="4224563"/>
            <a:ext cx="370080" cy="264600"/>
            <a:chOff x="10920211" y="4224563"/>
            <a:chExt cx="370080" cy="26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ABE3415-F0F7-4524-A6AE-B249346494EA}"/>
                    </a:ext>
                  </a:extLst>
                </p14:cNvPr>
                <p14:cNvContentPartPr/>
                <p14:nvPr/>
              </p14:nvContentPartPr>
              <p14:xfrm>
                <a:off x="10920211" y="4228883"/>
                <a:ext cx="225360" cy="2530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ABE3415-F0F7-4524-A6AE-B249346494E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884211" y="4192883"/>
                  <a:ext cx="29700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424257B-F2EB-4432-93F0-74BE6155669E}"/>
                    </a:ext>
                  </a:extLst>
                </p14:cNvPr>
                <p14:cNvContentPartPr/>
                <p14:nvPr/>
              </p14:nvContentPartPr>
              <p14:xfrm>
                <a:off x="11202811" y="4224563"/>
                <a:ext cx="87480" cy="264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424257B-F2EB-4432-93F0-74BE6155669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166811" y="4188563"/>
                  <a:ext cx="159120" cy="33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F67E24F-C93A-47C9-A103-3439C89F4DF2}"/>
              </a:ext>
            </a:extLst>
          </p:cNvPr>
          <p:cNvGrpSpPr/>
          <p:nvPr/>
        </p:nvGrpSpPr>
        <p:grpSpPr>
          <a:xfrm>
            <a:off x="8480491" y="3014603"/>
            <a:ext cx="1666800" cy="411840"/>
            <a:chOff x="8480491" y="3014603"/>
            <a:chExt cx="1666800" cy="41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49DD374-06D7-4958-A51C-2E5329FB3A8D}"/>
                    </a:ext>
                  </a:extLst>
                </p14:cNvPr>
                <p14:cNvContentPartPr/>
                <p14:nvPr/>
              </p14:nvContentPartPr>
              <p14:xfrm>
                <a:off x="8480491" y="3190643"/>
                <a:ext cx="264240" cy="235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49DD374-06D7-4958-A51C-2E5329FB3A8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444491" y="3154643"/>
                  <a:ext cx="33588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78FD775-1D64-4A8B-AEAF-6372939C1D9C}"/>
                    </a:ext>
                  </a:extLst>
                </p14:cNvPr>
                <p14:cNvContentPartPr/>
                <p14:nvPr/>
              </p14:nvContentPartPr>
              <p14:xfrm>
                <a:off x="8719531" y="3209723"/>
                <a:ext cx="139320" cy="190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78FD775-1D64-4A8B-AEAF-6372939C1D9C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683438" y="3173791"/>
                  <a:ext cx="211146" cy="2615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D547B96-74FB-41B8-8F81-3DA394DAB1CC}"/>
                    </a:ext>
                  </a:extLst>
                </p14:cNvPr>
                <p14:cNvContentPartPr/>
                <p14:nvPr/>
              </p14:nvContentPartPr>
              <p14:xfrm>
                <a:off x="8947051" y="3173723"/>
                <a:ext cx="114840" cy="1627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D547B96-74FB-41B8-8F81-3DA394DAB1C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911163" y="3137723"/>
                  <a:ext cx="186256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C1527CD-B356-4693-9371-3E78219F87F1}"/>
                    </a:ext>
                  </a:extLst>
                </p14:cNvPr>
                <p14:cNvContentPartPr/>
                <p14:nvPr/>
              </p14:nvContentPartPr>
              <p14:xfrm>
                <a:off x="9127051" y="3178763"/>
                <a:ext cx="105840" cy="1054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C1527CD-B356-4693-9371-3E78219F87F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091051" y="3142885"/>
                  <a:ext cx="177480" cy="1768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1A68497-6985-49D8-88DB-345BBFA97E35}"/>
                    </a:ext>
                  </a:extLst>
                </p14:cNvPr>
                <p14:cNvContentPartPr/>
                <p14:nvPr/>
              </p14:nvContentPartPr>
              <p14:xfrm>
                <a:off x="9308851" y="3150683"/>
                <a:ext cx="122760" cy="145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1A68497-6985-49D8-88DB-345BBFA97E3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272851" y="3114683"/>
                  <a:ext cx="1944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DB16992-D734-4192-B1BE-FB757A13B4CA}"/>
                    </a:ext>
                  </a:extLst>
                </p14:cNvPr>
                <p14:cNvContentPartPr/>
                <p14:nvPr/>
              </p14:nvContentPartPr>
              <p14:xfrm>
                <a:off x="10049011" y="3014603"/>
                <a:ext cx="98280" cy="268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DB16992-D734-4192-B1BE-FB757A13B4C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013011" y="2978603"/>
                  <a:ext cx="16992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DE3DAF9-C7F4-4F2F-939D-1D09F13CE005}"/>
                    </a:ext>
                  </a:extLst>
                </p14:cNvPr>
                <p14:cNvContentPartPr/>
                <p14:nvPr/>
              </p14:nvContentPartPr>
              <p14:xfrm>
                <a:off x="9707011" y="3031523"/>
                <a:ext cx="273600" cy="2916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DE3DAF9-C7F4-4F2F-939D-1D09F13CE00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671011" y="2995523"/>
                  <a:ext cx="345240" cy="363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9136078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FE79B14-FC94-45C4-B814-539796410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Examples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7DF82B-1DF3-4795-AEC4-55FF6956A5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 shared states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4135B5-9B89-44CE-9B97-6179069F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98</a:t>
            </a:fld>
            <a:endParaRPr lang="en-US" dirty="0"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16837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F7E28F2-609B-47F5-9352-611A3488A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try to create this popup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224FB-9B2A-4E61-8E9B-6EB534B7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5BF73-6199-E246-BE92-2531C3863BE7}" type="slidenum">
              <a:rPr lang="en-US" smtClean="0"/>
              <a:pPr/>
              <a:t>99</a:t>
            </a:fld>
            <a:endParaRPr lang="en-US" dirty="0">
              <a:solidFill>
                <a:srgbClr val="888888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53537C3-5F21-444D-9849-14F462E14DE3}"/>
                  </a:ext>
                </a:extLst>
              </p14:cNvPr>
              <p14:cNvContentPartPr/>
              <p14:nvPr/>
            </p14:nvContentPartPr>
            <p14:xfrm>
              <a:off x="4911421" y="2948363"/>
              <a:ext cx="251280" cy="199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53537C3-5F21-444D-9849-14F462E14DE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75473" y="2912363"/>
                <a:ext cx="322818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BEC829B-837F-4B7D-8668-02852F246CA8}"/>
                  </a:ext>
                </a:extLst>
              </p14:cNvPr>
              <p14:cNvContentPartPr/>
              <p14:nvPr/>
            </p14:nvContentPartPr>
            <p14:xfrm>
              <a:off x="4529821" y="1664243"/>
              <a:ext cx="100800" cy="40302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BEC829B-837F-4B7D-8668-02852F246C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93949" y="1628240"/>
                <a:ext cx="172185" cy="4101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41F1F46-F0E1-41C4-A5DC-F807C2B05D73}"/>
                  </a:ext>
                </a:extLst>
              </p14:cNvPr>
              <p14:cNvContentPartPr/>
              <p14:nvPr/>
            </p14:nvContentPartPr>
            <p14:xfrm>
              <a:off x="4776421" y="1734443"/>
              <a:ext cx="210240" cy="274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41F1F46-F0E1-41C4-A5DC-F807C2B05D7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40359" y="1698443"/>
                <a:ext cx="282003" cy="34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3A6D9E0-9B36-4C09-8578-0202529B6325}"/>
                  </a:ext>
                </a:extLst>
              </p14:cNvPr>
              <p14:cNvContentPartPr/>
              <p14:nvPr/>
            </p14:nvContentPartPr>
            <p14:xfrm>
              <a:off x="5090341" y="1902563"/>
              <a:ext cx="88560" cy="88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3A6D9E0-9B36-4C09-8578-0202529B63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54487" y="1866563"/>
                <a:ext cx="15991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A2701C1-B7C6-4A47-9002-807A6EEDEBC6}"/>
                  </a:ext>
                </a:extLst>
              </p14:cNvPr>
              <p14:cNvContentPartPr/>
              <p14:nvPr/>
            </p14:nvContentPartPr>
            <p14:xfrm>
              <a:off x="5309221" y="1681163"/>
              <a:ext cx="139320" cy="327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A2701C1-B7C6-4A47-9002-807A6EEDEBC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273221" y="1645163"/>
                <a:ext cx="210960" cy="39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1E99F0A-6FA3-4A34-8369-80D1B3D48BBE}"/>
                  </a:ext>
                </a:extLst>
              </p14:cNvPr>
              <p14:cNvContentPartPr/>
              <p14:nvPr/>
            </p14:nvContentPartPr>
            <p14:xfrm>
              <a:off x="5430541" y="1876643"/>
              <a:ext cx="196200" cy="1224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1E99F0A-6FA3-4A34-8369-80D1B3D48BB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94541" y="1840643"/>
                <a:ext cx="267840" cy="1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DFDC012-9D3E-4ACA-8631-325989C17524}"/>
                  </a:ext>
                </a:extLst>
              </p14:cNvPr>
              <p14:cNvContentPartPr/>
              <p14:nvPr/>
            </p14:nvContentPartPr>
            <p14:xfrm>
              <a:off x="5669941" y="1827683"/>
              <a:ext cx="160560" cy="142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DFDC012-9D3E-4ACA-8631-325989C1752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33941" y="1791592"/>
                <a:ext cx="232200" cy="2143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D966911-6C53-4F85-9923-CDC02018FCBF}"/>
                  </a:ext>
                </a:extLst>
              </p14:cNvPr>
              <p14:cNvContentPartPr/>
              <p14:nvPr/>
            </p14:nvContentPartPr>
            <p14:xfrm>
              <a:off x="5870101" y="1842443"/>
              <a:ext cx="165600" cy="1587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D966911-6C53-4F85-9923-CDC02018FCB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34101" y="1806361"/>
                <a:ext cx="237240" cy="230563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F65A8713-220A-4EDC-894E-BBDBC823005C}"/>
              </a:ext>
            </a:extLst>
          </p:cNvPr>
          <p:cNvGrpSpPr/>
          <p:nvPr/>
        </p:nvGrpSpPr>
        <p:grpSpPr>
          <a:xfrm>
            <a:off x="5403901" y="2898323"/>
            <a:ext cx="1609200" cy="2224440"/>
            <a:chOff x="5375101" y="3169043"/>
            <a:chExt cx="1609200" cy="22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39CC061-387B-4A84-BF35-50C079E06D48}"/>
                    </a:ext>
                  </a:extLst>
                </p14:cNvPr>
                <p14:cNvContentPartPr/>
                <p14:nvPr/>
              </p14:nvContentPartPr>
              <p14:xfrm>
                <a:off x="5378701" y="3281723"/>
                <a:ext cx="73440" cy="20818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4E89C8B-34F7-49A0-9476-6318133ED18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342877" y="3245723"/>
                  <a:ext cx="144731" cy="21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CDF406A2-1275-4000-AA6F-66F1AA1E096D}"/>
                    </a:ext>
                  </a:extLst>
                </p14:cNvPr>
                <p14:cNvContentPartPr/>
                <p14:nvPr/>
              </p14:nvContentPartPr>
              <p14:xfrm>
                <a:off x="5397421" y="3256523"/>
                <a:ext cx="417600" cy="7128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1B13B92-40C2-44C9-81CA-9710199719DB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361421" y="3220523"/>
                  <a:ext cx="4892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D9818F4-D8D2-419A-946E-3060CDD2CB7B}"/>
                    </a:ext>
                  </a:extLst>
                </p14:cNvPr>
                <p14:cNvContentPartPr/>
                <p14:nvPr/>
              </p14:nvContentPartPr>
              <p14:xfrm>
                <a:off x="5814661" y="3236363"/>
                <a:ext cx="94680" cy="2156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5A725C5-F474-4611-8B3F-07ECB44DD33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778661" y="3200363"/>
                  <a:ext cx="166320" cy="222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BC6DC56-A285-48AF-B3FF-68921B581707}"/>
                    </a:ext>
                  </a:extLst>
                </p14:cNvPr>
                <p14:cNvContentPartPr/>
                <p14:nvPr/>
              </p14:nvContentPartPr>
              <p14:xfrm>
                <a:off x="5438101" y="5302403"/>
                <a:ext cx="459360" cy="727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50BEDEE6-3DA2-403D-B22B-C0E1B27AF11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402101" y="5266580"/>
                  <a:ext cx="531000" cy="1440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E971C06-D0CB-4F60-A76F-A0187BE16E7E}"/>
                    </a:ext>
                  </a:extLst>
                </p14:cNvPr>
                <p14:cNvContentPartPr/>
                <p14:nvPr/>
              </p14:nvContentPartPr>
              <p14:xfrm>
                <a:off x="6055501" y="3260483"/>
                <a:ext cx="133560" cy="2085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4EA4A3F-E613-4D99-867D-B8A9CEB2B88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019501" y="3224483"/>
                  <a:ext cx="205200" cy="21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8313FAF-1092-4491-8129-D92F8F1ADA31}"/>
                    </a:ext>
                  </a:extLst>
                </p14:cNvPr>
                <p14:cNvContentPartPr/>
                <p14:nvPr/>
              </p14:nvContentPartPr>
              <p14:xfrm>
                <a:off x="6057661" y="3225563"/>
                <a:ext cx="434160" cy="842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9DD5DA1-812E-4F38-985F-49698351C9F7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021661" y="3189408"/>
                  <a:ext cx="505800" cy="156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1E0D6CE-3F76-4832-BC98-BA6617FEB286}"/>
                    </a:ext>
                  </a:extLst>
                </p14:cNvPr>
                <p14:cNvContentPartPr/>
                <p14:nvPr/>
              </p14:nvContentPartPr>
              <p14:xfrm>
                <a:off x="6499381" y="3240323"/>
                <a:ext cx="96120" cy="21531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3F6D416-5DA4-440F-9B43-B69EB316584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463381" y="3204323"/>
                  <a:ext cx="167760" cy="222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15A1712-67A3-44A6-AF3F-B545CA75D2EC}"/>
                    </a:ext>
                  </a:extLst>
                </p14:cNvPr>
                <p14:cNvContentPartPr/>
                <p14:nvPr/>
              </p14:nvContentPartPr>
              <p14:xfrm>
                <a:off x="6229741" y="5294843"/>
                <a:ext cx="392760" cy="604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EB59466-8E30-4612-8BD2-06105D0775A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193741" y="5258627"/>
                  <a:ext cx="464400" cy="1325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7C86038-EC1F-43DF-A6AA-7E5E0190B55A}"/>
                    </a:ext>
                  </a:extLst>
                </p14:cNvPr>
                <p14:cNvContentPartPr/>
                <p14:nvPr/>
              </p14:nvContentPartPr>
              <p14:xfrm>
                <a:off x="6682261" y="3169043"/>
                <a:ext cx="302040" cy="263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D194B4A-6B79-480A-BE61-59844F97DE7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646261" y="3133043"/>
                  <a:ext cx="3736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1A454B3-18AC-41F3-B930-FD4CF136CE2E}"/>
                    </a:ext>
                  </a:extLst>
                </p14:cNvPr>
                <p14:cNvContentPartPr/>
                <p14:nvPr/>
              </p14:nvContentPartPr>
              <p14:xfrm>
                <a:off x="5437741" y="3860963"/>
                <a:ext cx="402120" cy="30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9D26F71-5BEC-4FE1-91D4-670BE172E97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401741" y="3825387"/>
                  <a:ext cx="473760" cy="10103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AE4CBE9-A8A7-4FB9-951E-591EB4B8064F}"/>
                    </a:ext>
                  </a:extLst>
                </p14:cNvPr>
                <p14:cNvContentPartPr/>
                <p14:nvPr/>
              </p14:nvContentPartPr>
              <p14:xfrm>
                <a:off x="5375101" y="4056083"/>
                <a:ext cx="448920" cy="630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AA0B4EA-4C15-419D-B363-C44BAB963C7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339130" y="4019876"/>
                  <a:ext cx="520503" cy="1350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6E07371-F592-4054-8A13-3BCC0FBC3A22}"/>
                    </a:ext>
                  </a:extLst>
                </p14:cNvPr>
                <p14:cNvContentPartPr/>
                <p14:nvPr/>
              </p14:nvContentPartPr>
              <p14:xfrm>
                <a:off x="6101221" y="3841883"/>
                <a:ext cx="436320" cy="2052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45817BC-F40F-4107-AC63-06D939954A38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065221" y="3805883"/>
                  <a:ext cx="5079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4E27DFC-2E1F-42C1-B8DE-B4E340179365}"/>
                    </a:ext>
                  </a:extLst>
                </p14:cNvPr>
                <p14:cNvContentPartPr/>
                <p14:nvPr/>
              </p14:nvContentPartPr>
              <p14:xfrm>
                <a:off x="6062341" y="4022243"/>
                <a:ext cx="525960" cy="608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6A59027-95F0-49E2-98D9-E166AFEB0430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026316" y="3986455"/>
                  <a:ext cx="597649" cy="1320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743413AE-997B-4B2D-91A2-2DDF290BAF1D}"/>
                    </a:ext>
                  </a:extLst>
                </p14:cNvPr>
                <p14:cNvContentPartPr/>
                <p14:nvPr/>
              </p14:nvContentPartPr>
              <p14:xfrm>
                <a:off x="5465101" y="3658283"/>
                <a:ext cx="93240" cy="2325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0DA81AA-4085-4156-B323-02188EAC69A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428961" y="3622283"/>
                  <a:ext cx="165158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785EE50-04A9-46F9-91E8-8A7CCF9CDF0C}"/>
                    </a:ext>
                  </a:extLst>
                </p14:cNvPr>
                <p14:cNvContentPartPr/>
                <p14:nvPr/>
              </p14:nvContentPartPr>
              <p14:xfrm>
                <a:off x="5665981" y="3693923"/>
                <a:ext cx="90000" cy="100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9655328-A618-447E-8885-52CDD9DF2E75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629981" y="3657923"/>
                  <a:ext cx="1616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D9F0189-E5C3-4EE8-89C3-67A900718D72}"/>
                    </a:ext>
                  </a:extLst>
                </p14:cNvPr>
                <p14:cNvContentPartPr/>
                <p14:nvPr/>
              </p14:nvContentPartPr>
              <p14:xfrm>
                <a:off x="6218941" y="3606443"/>
                <a:ext cx="98280" cy="19836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32F53F1-0A45-4ACB-A026-41449E51A567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183072" y="3570443"/>
                  <a:ext cx="169659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27788737-02D7-4D30-8A1B-72FDDB8732AE}"/>
                    </a:ext>
                  </a:extLst>
                </p14:cNvPr>
                <p14:cNvContentPartPr/>
                <p14:nvPr/>
              </p14:nvContentPartPr>
              <p14:xfrm>
                <a:off x="6386341" y="3675203"/>
                <a:ext cx="122040" cy="87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4553747-81C1-4CEC-BB63-BF89B8A1B6FB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50341" y="3639203"/>
                  <a:ext cx="193680" cy="159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CF12EA8E-8EBF-4064-B65E-ADFB8E874B2B}"/>
                  </a:ext>
                </a:extLst>
              </p14:cNvPr>
              <p14:cNvContentPartPr/>
              <p14:nvPr/>
            </p14:nvContentPartPr>
            <p14:xfrm>
              <a:off x="4606861" y="5707403"/>
              <a:ext cx="3960" cy="444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CF12EA8E-8EBF-4064-B65E-ADFB8E874B2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570861" y="5671403"/>
                <a:ext cx="75600" cy="51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DC4637E0-3A21-4A99-A7F7-DA16B227A4CE}"/>
                  </a:ext>
                </a:extLst>
              </p14:cNvPr>
              <p14:cNvContentPartPr/>
              <p14:nvPr/>
            </p14:nvContentPartPr>
            <p14:xfrm>
              <a:off x="4652611" y="2100203"/>
              <a:ext cx="2819880" cy="39600"/>
            </p14:xfrm>
          </p:contentPart>
        </mc:Choice>
        <mc:Fallback xmlns=""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DC4637E0-3A21-4A99-A7F7-DA16B227A4CE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616971" y="2064563"/>
                <a:ext cx="2891520" cy="11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F14714BA-22D9-4C6C-B0DA-1BA0F3FE6693}"/>
              </a:ext>
            </a:extLst>
          </p:cNvPr>
          <p:cNvGrpSpPr/>
          <p:nvPr/>
        </p:nvGrpSpPr>
        <p:grpSpPr>
          <a:xfrm>
            <a:off x="5258491" y="2303603"/>
            <a:ext cx="1423800" cy="398160"/>
            <a:chOff x="5258491" y="2303603"/>
            <a:chExt cx="1423800" cy="39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7661F92-389A-4A10-BE1E-295776B2BF0E}"/>
                    </a:ext>
                  </a:extLst>
                </p14:cNvPr>
                <p14:cNvContentPartPr/>
                <p14:nvPr/>
              </p14:nvContentPartPr>
              <p14:xfrm>
                <a:off x="5258491" y="2364443"/>
                <a:ext cx="454320" cy="3373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7661F92-389A-4A10-BE1E-295776B2BF0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222491" y="2328803"/>
                  <a:ext cx="52596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B9F245A-982F-4A48-AEB6-C8C3C5EF0377}"/>
                    </a:ext>
                  </a:extLst>
                </p14:cNvPr>
                <p14:cNvContentPartPr/>
                <p14:nvPr/>
              </p14:nvContentPartPr>
              <p14:xfrm>
                <a:off x="5385571" y="2463083"/>
                <a:ext cx="187560" cy="13428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B9F245A-982F-4A48-AEB6-C8C3C5EF037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349571" y="2427083"/>
                  <a:ext cx="2592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FA65F4A-9AB7-4A02-B1CC-9CCD5B6DE194}"/>
                    </a:ext>
                  </a:extLst>
                </p14:cNvPr>
                <p14:cNvContentPartPr/>
                <p14:nvPr/>
              </p14:nvContentPartPr>
              <p14:xfrm>
                <a:off x="5912611" y="2343923"/>
                <a:ext cx="171360" cy="2901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FA65F4A-9AB7-4A02-B1CC-9CCD5B6DE19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876611" y="2307923"/>
                  <a:ext cx="24300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C0E1414-39A4-44A4-8E75-9A717839C851}"/>
                    </a:ext>
                  </a:extLst>
                </p14:cNvPr>
                <p14:cNvContentPartPr/>
                <p14:nvPr/>
              </p14:nvContentPartPr>
              <p14:xfrm>
                <a:off x="6150571" y="2516003"/>
                <a:ext cx="5040" cy="604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C0E1414-39A4-44A4-8E75-9A717839C85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114571" y="2480363"/>
                  <a:ext cx="766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8B00AA79-2D25-456B-B9E3-EBBC8A6EF37B}"/>
                    </a:ext>
                  </a:extLst>
                </p14:cNvPr>
                <p14:cNvContentPartPr/>
                <p14:nvPr/>
              </p14:nvContentPartPr>
              <p14:xfrm>
                <a:off x="6209611" y="2361203"/>
                <a:ext cx="14400" cy="42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8B00AA79-2D25-456B-B9E3-EBBC8A6EF37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73611" y="2325203"/>
                  <a:ext cx="8604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92C3E6B-CD42-49CB-8EE9-9CD47CBEC07F}"/>
                    </a:ext>
                  </a:extLst>
                </p14:cNvPr>
                <p14:cNvContentPartPr/>
                <p14:nvPr/>
              </p14:nvContentPartPr>
              <p14:xfrm>
                <a:off x="6271891" y="2450123"/>
                <a:ext cx="134640" cy="1616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92C3E6B-CD42-49CB-8EE9-9CD47CBEC07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36251" y="2414483"/>
                  <a:ext cx="2062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FE91CAE-FEBC-4F9C-850A-902BE77BBE3E}"/>
                    </a:ext>
                  </a:extLst>
                </p14:cNvPr>
                <p14:cNvContentPartPr/>
                <p14:nvPr/>
              </p14:nvContentPartPr>
              <p14:xfrm>
                <a:off x="6500491" y="2303603"/>
                <a:ext cx="15840" cy="3877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FE91CAE-FEBC-4F9C-850A-902BE77BBE3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464851" y="2267603"/>
                  <a:ext cx="8748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C2EA511A-048E-4778-A356-804A03B30CA0}"/>
                    </a:ext>
                  </a:extLst>
                </p14:cNvPr>
                <p14:cNvContentPartPr/>
                <p14:nvPr/>
              </p14:nvContentPartPr>
              <p14:xfrm>
                <a:off x="6513451" y="2476043"/>
                <a:ext cx="168840" cy="19116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C2EA511A-048E-4778-A356-804A03B30CA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477811" y="2440043"/>
                  <a:ext cx="240480" cy="26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C30BF5DA-10A3-4769-A4CC-DC32B7056132}"/>
              </a:ext>
            </a:extLst>
          </p:cNvPr>
          <p:cNvGrpSpPr/>
          <p:nvPr/>
        </p:nvGrpSpPr>
        <p:grpSpPr>
          <a:xfrm>
            <a:off x="5132491" y="5453963"/>
            <a:ext cx="1604520" cy="458640"/>
            <a:chOff x="5132491" y="5453963"/>
            <a:chExt cx="1604520" cy="45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A0D9FD5-B092-4CEC-89AE-41F2972BC409}"/>
                    </a:ext>
                  </a:extLst>
                </p14:cNvPr>
                <p14:cNvContentPartPr/>
                <p14:nvPr/>
              </p14:nvContentPartPr>
              <p14:xfrm>
                <a:off x="5133931" y="5512283"/>
                <a:ext cx="12960" cy="2959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A0D9FD5-B092-4CEC-89AE-41F2972BC40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5098291" y="5476643"/>
                  <a:ext cx="846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83A31C9-EBFA-4520-9496-BE5F38D5BF74}"/>
                    </a:ext>
                  </a:extLst>
                </p14:cNvPr>
                <p14:cNvContentPartPr/>
                <p14:nvPr/>
              </p14:nvContentPartPr>
              <p14:xfrm>
                <a:off x="5132491" y="5453963"/>
                <a:ext cx="517680" cy="458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83A31C9-EBFA-4520-9496-BE5F38D5BF7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096491" y="5418323"/>
                  <a:ext cx="589320" cy="53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EC42D93-938B-4E0B-9DA8-582179F770D5}"/>
                    </a:ext>
                  </a:extLst>
                </p14:cNvPr>
                <p14:cNvContentPartPr/>
                <p14:nvPr/>
              </p14:nvContentPartPr>
              <p14:xfrm>
                <a:off x="5804251" y="5594003"/>
                <a:ext cx="259560" cy="2448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EC42D93-938B-4E0B-9DA8-582179F770D5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768251" y="5558003"/>
                  <a:ext cx="33120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C15DE82-75E7-4C7F-8BF7-5DC5DAF1AF68}"/>
                    </a:ext>
                  </a:extLst>
                </p14:cNvPr>
                <p14:cNvContentPartPr/>
                <p14:nvPr/>
              </p14:nvContentPartPr>
              <p14:xfrm>
                <a:off x="6131851" y="5702003"/>
                <a:ext cx="135360" cy="12852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C15DE82-75E7-4C7F-8BF7-5DC5DAF1AF6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095851" y="5666363"/>
                  <a:ext cx="20700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192A27F-19CF-44FC-820A-B9C9C6C17536}"/>
                    </a:ext>
                  </a:extLst>
                </p14:cNvPr>
                <p14:cNvContentPartPr/>
                <p14:nvPr/>
              </p14:nvContentPartPr>
              <p14:xfrm>
                <a:off x="6433531" y="5603003"/>
                <a:ext cx="41760" cy="2001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192A27F-19CF-44FC-820A-B9C9C6C1753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397531" y="5567363"/>
                  <a:ext cx="11340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FAA3CB2-E0E6-45AF-B0FD-34E3D8B76B44}"/>
                    </a:ext>
                  </a:extLst>
                </p14:cNvPr>
                <p14:cNvContentPartPr/>
                <p14:nvPr/>
              </p14:nvContentPartPr>
              <p14:xfrm>
                <a:off x="6328411" y="5659883"/>
                <a:ext cx="244440" cy="1512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FAA3CB2-E0E6-45AF-B0FD-34E3D8B76B4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292771" y="5623883"/>
                  <a:ext cx="31608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832D48C-0060-4713-ADA1-84EA99C1E380}"/>
                    </a:ext>
                  </a:extLst>
                </p14:cNvPr>
                <p14:cNvContentPartPr/>
                <p14:nvPr/>
              </p14:nvContentPartPr>
              <p14:xfrm>
                <a:off x="6560251" y="5644763"/>
                <a:ext cx="176760" cy="1821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832D48C-0060-4713-ADA1-84EA99C1E38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524611" y="5609123"/>
                  <a:ext cx="248400" cy="25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8DF894C-35E5-4D2A-AC81-98769C0DF6B3}"/>
                  </a:ext>
                </a:extLst>
              </p14:cNvPr>
              <p14:cNvContentPartPr/>
              <p14:nvPr/>
            </p14:nvContentPartPr>
            <p14:xfrm>
              <a:off x="4601851" y="6094763"/>
              <a:ext cx="3032640" cy="4176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8DF894C-35E5-4D2A-AC81-98769C0DF6B3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4566211" y="6058763"/>
                <a:ext cx="310428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FB12974C-8662-4E3E-96AA-125E536967F6}"/>
                  </a:ext>
                </a:extLst>
              </p14:cNvPr>
              <p14:cNvContentPartPr/>
              <p14:nvPr/>
            </p14:nvContentPartPr>
            <p14:xfrm>
              <a:off x="4507531" y="1582325"/>
              <a:ext cx="3180240" cy="36360"/>
            </p14:xfrm>
          </p:contentPart>
        </mc:Choice>
        <mc:Fallback xmlns=""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FB12974C-8662-4E3E-96AA-125E536967F6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471891" y="1546325"/>
                <a:ext cx="325188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16B2AA3C-FA06-4D7A-ADEC-1BFAD8CCCAD7}"/>
                  </a:ext>
                </a:extLst>
              </p14:cNvPr>
              <p14:cNvContentPartPr/>
              <p14:nvPr/>
            </p14:nvContentPartPr>
            <p14:xfrm>
              <a:off x="7646011" y="1572083"/>
              <a:ext cx="47880" cy="4536720"/>
            </p14:xfrm>
          </p:contentPart>
        </mc:Choice>
        <mc:Fallback xmlns=""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16B2AA3C-FA06-4D7A-ADEC-1BFAD8CCCAD7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7610371" y="1536443"/>
                <a:ext cx="119520" cy="460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6849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4218</Words>
  <Application>Microsoft Office PowerPoint</Application>
  <PresentationFormat>Widescreen</PresentationFormat>
  <Paragraphs>800</Paragraphs>
  <Slides>139</Slides>
  <Notes>41</Notes>
  <HiddenSlides>7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139</vt:i4>
      </vt:variant>
    </vt:vector>
  </HeadingPairs>
  <TitlesOfParts>
    <vt:vector size="146" baseType="lpstr">
      <vt:lpstr>Arial</vt:lpstr>
      <vt:lpstr>Cascadia Code</vt:lpstr>
      <vt:lpstr>Calibri</vt:lpstr>
      <vt:lpstr>Cascadia Mono</vt:lpstr>
      <vt:lpstr>Calibri Light</vt:lpstr>
      <vt:lpstr>Office Theme</vt:lpstr>
      <vt:lpstr>Custom Design</vt:lpstr>
      <vt:lpstr>PowerPoint Presentation</vt:lpstr>
      <vt:lpstr>Thinking in Immediate: ImGUI</vt:lpstr>
      <vt:lpstr>How do we understand GUI?</vt:lpstr>
      <vt:lpstr>To break it down</vt:lpstr>
      <vt:lpstr>What if there is no action…?</vt:lpstr>
      <vt:lpstr>“Encapsulation”</vt:lpstr>
      <vt:lpstr>Sending a signal is not an impl. detail</vt:lpstr>
      <vt:lpstr>Signal becomes the only abstraction</vt:lpstr>
      <vt:lpstr>Cost of one-sided abstraction</vt:lpstr>
      <vt:lpstr>How to model shared states?</vt:lpstr>
      <vt:lpstr># of events grows faster than # of states</vt:lpstr>
      <vt:lpstr>What is an abstraction?</vt:lpstr>
      <vt:lpstr>GUI can use a different abstraction</vt:lpstr>
      <vt:lpstr>Button has a binary state</vt:lpstr>
      <vt:lpstr>Binary state = boolean</vt:lpstr>
      <vt:lpstr>What if we are running it in a loop?</vt:lpstr>
      <vt:lpstr>The loop runs too fast!</vt:lpstr>
      <vt:lpstr>Render the whole thing 60 times per second</vt:lpstr>
      <vt:lpstr>Basic structure of an ImGUI application</vt:lpstr>
      <vt:lpstr>Get back to our GUI logic</vt:lpstr>
      <vt:lpstr>Get back to our GUI logic</vt:lpstr>
      <vt:lpstr>Get back to our GUI logic</vt:lpstr>
      <vt:lpstr>Get back to our GUI logic</vt:lpstr>
      <vt:lpstr>Get back to our GUI logic</vt:lpstr>
      <vt:lpstr>pyimgui</vt:lpstr>
      <vt:lpstr>Button returns binary state</vt:lpstr>
      <vt:lpstr>Text returns no state</vt:lpstr>
      <vt:lpstr>Q: What does this update function do?</vt:lpstr>
      <vt:lpstr>Q: What does this update function do?</vt:lpstr>
      <vt:lpstr>Stateless function  Stateless UI</vt:lpstr>
      <vt:lpstr>Let’s extend our first application a little bit</vt:lpstr>
      <vt:lpstr>So, how to make a function stateful</vt:lpstr>
      <vt:lpstr>Turn it into a closure</vt:lpstr>
      <vt:lpstr>Use a stateful widget</vt:lpstr>
      <vt:lpstr>Use a stateful widget</vt:lpstr>
      <vt:lpstr>A stateful pyimgui widget</vt:lpstr>
      <vt:lpstr>How to write this in C++?</vt:lpstr>
      <vt:lpstr>Does this work?</vt:lpstr>
      <vt:lpstr>A widget can be a generator of frames</vt:lpstr>
      <vt:lpstr>The main loop for using a closure</vt:lpstr>
      <vt:lpstr>The main loop for using a frame generator</vt:lpstr>
      <vt:lpstr>Using generators is just a choice</vt:lpstr>
      <vt:lpstr>Examples</vt:lpstr>
      <vt:lpstr>Time to challenge ourselves with this</vt:lpstr>
      <vt:lpstr>Usage</vt:lpstr>
      <vt:lpstr>First, we need to create a window</vt:lpstr>
      <vt:lpstr>Receive data before creating the window</vt:lpstr>
      <vt:lpstr>Dragger items</vt:lpstr>
      <vt:lpstr>Let’s try to use it</vt:lpstr>
      <vt:lpstr>Hover and drag over the bar</vt:lpstr>
      <vt:lpstr>Decompose the UI</vt:lpstr>
      <vt:lpstr>The generator loop</vt:lpstr>
      <vt:lpstr>Bird’s-eye view</vt:lpstr>
      <vt:lpstr>Breaking it down</vt:lpstr>
      <vt:lpstr>Breaking it down</vt:lpstr>
      <vt:lpstr>Demo</vt:lpstr>
      <vt:lpstr>Data binding?</vt:lpstr>
      <vt:lpstr>Let’s create a widget with multiple selection </vt:lpstr>
      <vt:lpstr>Usage</vt:lpstr>
      <vt:lpstr>Communicate its states back to its caller</vt:lpstr>
      <vt:lpstr>Communicate its states back to its caller</vt:lpstr>
      <vt:lpstr>How to create a widget?</vt:lpstr>
      <vt:lpstr>Blueprint</vt:lpstr>
      <vt:lpstr>If you are not familiar with NumPy</vt:lpstr>
      <vt:lpstr>Button &amp; text</vt:lpstr>
      <vt:lpstr>How to fill items in a grid</vt:lpstr>
      <vt:lpstr>Declare number of columns</vt:lpstr>
      <vt:lpstr>We’ll make it auto-hide later</vt:lpstr>
      <vt:lpstr>Be aware when to go to next column</vt:lpstr>
      <vt:lpstr>Demo</vt:lpstr>
      <vt:lpstr>How to make a selectable cell?</vt:lpstr>
      <vt:lpstr>Fill the grid column-wise</vt:lpstr>
      <vt:lpstr>Demo</vt:lpstr>
      <vt:lpstr>Button is bigger than a selectable item</vt:lpstr>
      <vt:lpstr>Button is bigger than a selectable item</vt:lpstr>
      <vt:lpstr>Auto-hide</vt:lpstr>
      <vt:lpstr>Auto-hide</vt:lpstr>
      <vt:lpstr>Demo</vt:lpstr>
      <vt:lpstr>Is that done?</vt:lpstr>
      <vt:lpstr>PowerPoint Presentation</vt:lpstr>
      <vt:lpstr>PowerPoint Presentation</vt:lpstr>
      <vt:lpstr>ID</vt:lpstr>
      <vt:lpstr>Quick fix</vt:lpstr>
      <vt:lpstr>Quick fix</vt:lpstr>
      <vt:lpstr>👍</vt:lpstr>
      <vt:lpstr>Intermission</vt:lpstr>
      <vt:lpstr>Why don’t use RAII?</vt:lpstr>
      <vt:lpstr>Why don’t use RAII?</vt:lpstr>
      <vt:lpstr>Consider a widget that throws exceptions</vt:lpstr>
      <vt:lpstr>Throws without calling end_group()</vt:lpstr>
      <vt:lpstr>Some problems to consider before throwing</vt:lpstr>
      <vt:lpstr>Some facts</vt:lpstr>
      <vt:lpstr>PowerPoint Presentation</vt:lpstr>
      <vt:lpstr>ImGUI region should be noexcept</vt:lpstr>
      <vt:lpstr>Substitute in alternative UI</vt:lpstr>
      <vt:lpstr>Implementation</vt:lpstr>
      <vt:lpstr>Implementation</vt:lpstr>
      <vt:lpstr>Back to Examples</vt:lpstr>
      <vt:lpstr>Let’s try to create this popup</vt:lpstr>
      <vt:lpstr>Click a button to open a widget in a popup</vt:lpstr>
      <vt:lpstr>A Quick Demo</vt:lpstr>
      <vt:lpstr>Time to focus on creating the widget</vt:lpstr>
      <vt:lpstr>Selectable</vt:lpstr>
      <vt:lpstr>Checkbox</vt:lpstr>
      <vt:lpstr>Unlinked</vt:lpstr>
      <vt:lpstr>Linked</vt:lpstr>
      <vt:lpstr>Model relation between states</vt:lpstr>
      <vt:lpstr>Blueprint</vt:lpstr>
      <vt:lpstr>All the pieces</vt:lpstr>
      <vt:lpstr>Leave the mute toggle empty for now</vt:lpstr>
      <vt:lpstr>Default layout</vt:lpstr>
      <vt:lpstr>imgui.same_line()</vt:lpstr>
      <vt:lpstr>Dragger</vt:lpstr>
      <vt:lpstr>Slider</vt:lpstr>
      <vt:lpstr>Create a helper</vt:lpstr>
      <vt:lpstr>Where…</vt:lpstr>
      <vt:lpstr>Display volume sliders</vt:lpstr>
      <vt:lpstr>Demo</vt:lpstr>
      <vt:lpstr>Let’s add Mute</vt:lpstr>
      <vt:lpstr>How about…</vt:lpstr>
      <vt:lpstr>In that case</vt:lpstr>
      <vt:lpstr>Sliders do no reflect muted</vt:lpstr>
      <vt:lpstr>Unmuted</vt:lpstr>
      <vt:lpstr>Unmuted</vt:lpstr>
      <vt:lpstr>Previous set of states</vt:lpstr>
      <vt:lpstr>New set of states</vt:lpstr>
      <vt:lpstr>Toggle  swap</vt:lpstr>
      <vt:lpstr>Toggle  swap</vt:lpstr>
      <vt:lpstr>Sliding both channels to 0 implies muting</vt:lpstr>
      <vt:lpstr>Finished</vt:lpstr>
      <vt:lpstr>Advanced Topics</vt:lpstr>
      <vt:lpstr>How to schedule a work in ImGUI?</vt:lpstr>
      <vt:lpstr>ImGUI has a “Planck time”</vt:lpstr>
      <vt:lpstr>2D Graphics</vt:lpstr>
      <vt:lpstr>Animation</vt:lpstr>
      <vt:lpstr>Example of animation</vt:lpstr>
      <vt:lpstr>Code</vt:lpstr>
      <vt:lpstr>Summary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2021-03-12T07:28:03Z</dcterms:created>
  <dcterms:modified xsi:type="dcterms:W3CDTF">2021-03-12T07:28:57Z</dcterms:modified>
</cp:coreProperties>
</file>