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  <p:sldMasterId id="2147483795" r:id="rId2"/>
  </p:sldMasterIdLst>
  <p:notesMasterIdLst>
    <p:notesMasterId r:id="rId81"/>
  </p:notesMasterIdLst>
  <p:sldIdLst>
    <p:sldId id="267" r:id="rId3"/>
    <p:sldId id="265" r:id="rId4"/>
    <p:sldId id="266" r:id="rId5"/>
    <p:sldId id="263" r:id="rId6"/>
    <p:sldId id="268" r:id="rId7"/>
    <p:sldId id="256" r:id="rId8"/>
    <p:sldId id="257" r:id="rId9"/>
    <p:sldId id="326" r:id="rId10"/>
    <p:sldId id="275" r:id="rId11"/>
    <p:sldId id="377" r:id="rId12"/>
    <p:sldId id="330" r:id="rId13"/>
    <p:sldId id="273" r:id="rId14"/>
    <p:sldId id="363" r:id="rId15"/>
    <p:sldId id="281" r:id="rId16"/>
    <p:sldId id="282" r:id="rId17"/>
    <p:sldId id="358" r:id="rId18"/>
    <p:sldId id="278" r:id="rId19"/>
    <p:sldId id="361" r:id="rId20"/>
    <p:sldId id="317" r:id="rId21"/>
    <p:sldId id="284" r:id="rId22"/>
    <p:sldId id="288" r:id="rId23"/>
    <p:sldId id="359" r:id="rId24"/>
    <p:sldId id="289" r:id="rId25"/>
    <p:sldId id="290" r:id="rId26"/>
    <p:sldId id="333" r:id="rId27"/>
    <p:sldId id="364" r:id="rId28"/>
    <p:sldId id="332" r:id="rId29"/>
    <p:sldId id="283" r:id="rId30"/>
    <p:sldId id="331" r:id="rId31"/>
    <p:sldId id="292" r:id="rId32"/>
    <p:sldId id="315" r:id="rId33"/>
    <p:sldId id="301" r:id="rId34"/>
    <p:sldId id="304" r:id="rId35"/>
    <p:sldId id="297" r:id="rId36"/>
    <p:sldId id="299" r:id="rId37"/>
    <p:sldId id="367" r:id="rId38"/>
    <p:sldId id="366" r:id="rId39"/>
    <p:sldId id="380" r:id="rId40"/>
    <p:sldId id="373" r:id="rId41"/>
    <p:sldId id="372" r:id="rId42"/>
    <p:sldId id="383" r:id="rId43"/>
    <p:sldId id="374" r:id="rId44"/>
    <p:sldId id="382" r:id="rId45"/>
    <p:sldId id="384" r:id="rId46"/>
    <p:sldId id="329" r:id="rId47"/>
    <p:sldId id="334" r:id="rId48"/>
    <p:sldId id="349" r:id="rId49"/>
    <p:sldId id="350" r:id="rId50"/>
    <p:sldId id="348" r:id="rId51"/>
    <p:sldId id="327" r:id="rId52"/>
    <p:sldId id="311" r:id="rId53"/>
    <p:sldId id="344" r:id="rId54"/>
    <p:sldId id="345" r:id="rId55"/>
    <p:sldId id="346" r:id="rId56"/>
    <p:sldId id="351" r:id="rId57"/>
    <p:sldId id="352" r:id="rId58"/>
    <p:sldId id="354" r:id="rId59"/>
    <p:sldId id="347" r:id="rId60"/>
    <p:sldId id="340" r:id="rId61"/>
    <p:sldId id="339" r:id="rId62"/>
    <p:sldId id="357" r:id="rId63"/>
    <p:sldId id="388" r:id="rId64"/>
    <p:sldId id="390" r:id="rId65"/>
    <p:sldId id="389" r:id="rId66"/>
    <p:sldId id="343" r:id="rId67"/>
    <p:sldId id="386" r:id="rId68"/>
    <p:sldId id="320" r:id="rId69"/>
    <p:sldId id="321" r:id="rId70"/>
    <p:sldId id="322" r:id="rId71"/>
    <p:sldId id="323" r:id="rId72"/>
    <p:sldId id="324" r:id="rId73"/>
    <p:sldId id="325" r:id="rId74"/>
    <p:sldId id="328" r:id="rId75"/>
    <p:sldId id="271" r:id="rId76"/>
    <p:sldId id="272" r:id="rId77"/>
    <p:sldId id="276" r:id="rId78"/>
    <p:sldId id="319" r:id="rId79"/>
    <p:sldId id="360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B07CD-4530-804C-A2B4-3DE459A8476B}">
          <p14:sldIdLst>
            <p14:sldId id="267"/>
          </p14:sldIdLst>
        </p14:section>
        <p14:section name="Introduction" id="{BF548F0F-2975-F44E-BEDB-68CAD3BBC26A}">
          <p14:sldIdLst>
            <p14:sldId id="265"/>
            <p14:sldId id="266"/>
            <p14:sldId id="263"/>
            <p14:sldId id="268"/>
            <p14:sldId id="256"/>
            <p14:sldId id="257"/>
            <p14:sldId id="326"/>
            <p14:sldId id="275"/>
            <p14:sldId id="377"/>
          </p14:sldIdLst>
        </p14:section>
        <p14:section name="What is Refactoring?" id="{DC2E10A2-9759-1E47-96D3-34EB9B5B6916}">
          <p14:sldIdLst>
            <p14:sldId id="330"/>
            <p14:sldId id="273"/>
            <p14:sldId id="363"/>
            <p14:sldId id="281"/>
            <p14:sldId id="282"/>
            <p14:sldId id="358"/>
            <p14:sldId id="278"/>
            <p14:sldId id="361"/>
            <p14:sldId id="317"/>
          </p14:sldIdLst>
        </p14:section>
        <p14:section name="Getting Started" id="{4A9E4BF2-1B48-5844-98FD-C5039A2BD264}">
          <p14:sldIdLst>
            <p14:sldId id="284"/>
            <p14:sldId id="288"/>
            <p14:sldId id="359"/>
            <p14:sldId id="289"/>
          </p14:sldIdLst>
        </p14:section>
        <p14:section name="Goal 0 - adding approval tests" id="{0CDEDD7D-473E-5E43-BA0D-9FB415289A0A}">
          <p14:sldIdLst>
            <p14:sldId id="290"/>
            <p14:sldId id="333"/>
            <p14:sldId id="364"/>
            <p14:sldId id="332"/>
            <p14:sldId id="283"/>
          </p14:sldIdLst>
        </p14:section>
        <p14:section name="Goal 1 - Solving puzzles set by others" id="{54F9F103-5103-B34D-8ECD-5F686659734B}">
          <p14:sldIdLst>
            <p14:sldId id="331"/>
            <p14:sldId id="292"/>
            <p14:sldId id="315"/>
            <p14:sldId id="301"/>
            <p14:sldId id="304"/>
            <p14:sldId id="297"/>
            <p14:sldId id="299"/>
            <p14:sldId id="367"/>
            <p14:sldId id="366"/>
            <p14:sldId id="380"/>
            <p14:sldId id="373"/>
            <p14:sldId id="372"/>
            <p14:sldId id="383"/>
            <p14:sldId id="374"/>
            <p14:sldId id="382"/>
            <p14:sldId id="384"/>
          </p14:sldIdLst>
        </p14:section>
        <p14:section name="General Refactoring Tips" id="{B22780BB-F237-3547-88A7-C9F5B743CD19}">
          <p14:sldIdLst>
            <p14:sldId id="329"/>
            <p14:sldId id="334"/>
            <p14:sldId id="349"/>
            <p14:sldId id="350"/>
            <p14:sldId id="348"/>
            <p14:sldId id="327"/>
            <p14:sldId id="311"/>
          </p14:sldIdLst>
        </p14:section>
        <p14:section name="Methods and Functions" id="{0CD97E7A-B478-F546-8047-74D048F254CE}">
          <p14:sldIdLst>
            <p14:sldId id="344"/>
            <p14:sldId id="345"/>
            <p14:sldId id="346"/>
            <p14:sldId id="351"/>
            <p14:sldId id="352"/>
            <p14:sldId id="354"/>
            <p14:sldId id="347"/>
            <p14:sldId id="340"/>
          </p14:sldIdLst>
        </p14:section>
        <p14:section name="Improving Structure" id="{1041CF2C-4E49-4044-A873-BC2D0EC3F0A2}">
          <p14:sldIdLst>
            <p14:sldId id="339"/>
            <p14:sldId id="357"/>
            <p14:sldId id="388"/>
            <p14:sldId id="390"/>
            <p14:sldId id="389"/>
            <p14:sldId id="343"/>
            <p14:sldId id="386"/>
          </p14:sldIdLst>
        </p14:section>
        <p14:section name="Flow" id="{5847DCFB-E9B9-C742-9E66-CC67F504E231}">
          <p14:sldIdLst>
            <p14:sldId id="320"/>
            <p14:sldId id="321"/>
            <p14:sldId id="322"/>
            <p14:sldId id="323"/>
            <p14:sldId id="324"/>
            <p14:sldId id="325"/>
            <p14:sldId id="328"/>
          </p14:sldIdLst>
        </p14:section>
        <p14:section name="Summary" id="{6A4735D5-DFB5-F445-9537-CA789332DF27}">
          <p14:sldIdLst>
            <p14:sldId id="271"/>
            <p14:sldId id="272"/>
            <p14:sldId id="276"/>
            <p14:sldId id="319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F61"/>
    <a:srgbClr val="7F7F7F"/>
    <a:srgbClr val="362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D8E5B-9168-BB49-893C-A5DE20236738}" v="752" dt="2021-03-12T07:23:48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83"/>
    <p:restoredTop sz="89015"/>
  </p:normalViewPr>
  <p:slideViewPr>
    <p:cSldViewPr snapToGrid="0" snapToObjects="1">
      <p:cViewPr>
        <p:scale>
          <a:sx n="114" d="100"/>
          <a:sy n="114" d="100"/>
        </p:scale>
        <p:origin x="2648" y="224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2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Macrae" userId="26c43732bc9fa737" providerId="LiveId" clId="{888D8E5B-9168-BB49-893C-A5DE20236738}"/>
    <pc:docChg chg="undo redo custSel addSld delSld modSld sldOrd addSection delSection modSection modNotesMaster">
      <pc:chgData name="Clare Macrae" userId="26c43732bc9fa737" providerId="LiveId" clId="{888D8E5B-9168-BB49-893C-A5DE20236738}" dt="2021-03-12T07:48:15.751" v="7443" actId="20578"/>
      <pc:docMkLst>
        <pc:docMk/>
      </pc:docMkLst>
      <pc:sldChg chg="addSp delSp modSp mod">
        <pc:chgData name="Clare Macrae" userId="26c43732bc9fa737" providerId="LiveId" clId="{888D8E5B-9168-BB49-893C-A5DE20236738}" dt="2021-03-11T10:22:20.296" v="5383" actId="6549"/>
        <pc:sldMkLst>
          <pc:docMk/>
          <pc:sldMk cId="2983226206" sldId="256"/>
        </pc:sldMkLst>
        <pc:spChg chg="mod">
          <ac:chgData name="Clare Macrae" userId="26c43732bc9fa737" providerId="LiveId" clId="{888D8E5B-9168-BB49-893C-A5DE20236738}" dt="2021-03-11T10:22:20.296" v="5383" actId="6549"/>
          <ac:spMkLst>
            <pc:docMk/>
            <pc:sldMk cId="2983226206" sldId="256"/>
            <ac:spMk id="3" creationId="{59C781AD-8D1A-D146-9FD6-62EC5D52B599}"/>
          </ac:spMkLst>
        </pc:spChg>
        <pc:spChg chg="add mod">
          <ac:chgData name="Clare Macrae" userId="26c43732bc9fa737" providerId="LiveId" clId="{888D8E5B-9168-BB49-893C-A5DE20236738}" dt="2021-03-11T09:52:53.657" v="5222"/>
          <ac:spMkLst>
            <pc:docMk/>
            <pc:sldMk cId="2983226206" sldId="256"/>
            <ac:spMk id="4" creationId="{0DE04082-AB47-5849-B380-E285858B7121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983226206" sldId="256"/>
            <ac:spMk id="6" creationId="{4F3F523C-4B8D-8D46-9FEE-5411AD6D2FB2}"/>
          </ac:spMkLst>
        </pc:spChg>
      </pc:sldChg>
      <pc:sldChg chg="addSp delSp modSp mod modAnim">
        <pc:chgData name="Clare Macrae" userId="26c43732bc9fa737" providerId="LiveId" clId="{888D8E5B-9168-BB49-893C-A5DE20236738}" dt="2021-03-11T10:14:22.144" v="5327"/>
        <pc:sldMkLst>
          <pc:docMk/>
          <pc:sldMk cId="2257376867" sldId="257"/>
        </pc:sldMkLst>
        <pc:spChg chg="mod">
          <ac:chgData name="Clare Macrae" userId="26c43732bc9fa737" providerId="LiveId" clId="{888D8E5B-9168-BB49-893C-A5DE20236738}" dt="2021-03-11T10:12:19.163" v="5325" actId="404"/>
          <ac:spMkLst>
            <pc:docMk/>
            <pc:sldMk cId="2257376867" sldId="257"/>
            <ac:spMk id="5" creationId="{F0ADF9CD-3162-CA42-9D5C-BE400F314490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57376867" sldId="257"/>
            <ac:spMk id="6" creationId="{0234CF18-3636-3045-86DD-571F1179CCC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57376867" sldId="257"/>
            <ac:spMk id="8" creationId="{B9B45D95-DFA7-3143-8E8A-D18FE08A59E9}"/>
          </ac:spMkLst>
        </pc:spChg>
      </pc:sldChg>
      <pc:sldChg chg="addSp delSp modSp ord modNotesTx">
        <pc:chgData name="Clare Macrae" userId="26c43732bc9fa737" providerId="LiveId" clId="{888D8E5B-9168-BB49-893C-A5DE20236738}" dt="2021-03-11T10:24:34.141" v="5387"/>
        <pc:sldMkLst>
          <pc:docMk/>
          <pc:sldMk cId="2921058013" sldId="263"/>
        </pc:sldMkLst>
        <pc:spChg chg="add mod">
          <ac:chgData name="Clare Macrae" userId="26c43732bc9fa737" providerId="LiveId" clId="{888D8E5B-9168-BB49-893C-A5DE20236738}" dt="2021-03-11T09:52:53.657" v="5222"/>
          <ac:spMkLst>
            <pc:docMk/>
            <pc:sldMk cId="2921058013" sldId="263"/>
            <ac:spMk id="3" creationId="{1EF636EA-748A-E942-9AD4-E0BAF0CAAB68}"/>
          </ac:spMkLst>
        </pc:spChg>
        <pc:spChg chg="add del mod">
          <ac:chgData name="Clare Macrae" userId="26c43732bc9fa737" providerId="LiveId" clId="{888D8E5B-9168-BB49-893C-A5DE20236738}" dt="2021-03-11T10:24:34.141" v="5387"/>
          <ac:spMkLst>
            <pc:docMk/>
            <pc:sldMk cId="2921058013" sldId="263"/>
            <ac:spMk id="4" creationId="{BB6D0F71-EBB0-9347-B799-221B61D90971}"/>
          </ac:spMkLst>
        </pc:spChg>
      </pc:sldChg>
      <pc:sldChg chg="addSp delSp modSp">
        <pc:chgData name="Clare Macrae" userId="26c43732bc9fa737" providerId="LiveId" clId="{888D8E5B-9168-BB49-893C-A5DE20236738}" dt="2021-03-11T10:24:34.141" v="5387"/>
        <pc:sldMkLst>
          <pc:docMk/>
          <pc:sldMk cId="1474290798" sldId="265"/>
        </pc:sldMkLst>
        <pc:spChg chg="add mod">
          <ac:chgData name="Clare Macrae" userId="26c43732bc9fa737" providerId="LiveId" clId="{888D8E5B-9168-BB49-893C-A5DE20236738}" dt="2021-03-11T09:52:53.657" v="5222"/>
          <ac:spMkLst>
            <pc:docMk/>
            <pc:sldMk cId="1474290798" sldId="265"/>
            <ac:spMk id="3" creationId="{B3E77A2E-2C0D-7E45-AF67-37C9B74A03DE}"/>
          </ac:spMkLst>
        </pc:spChg>
        <pc:spChg chg="add del mod">
          <ac:chgData name="Clare Macrae" userId="26c43732bc9fa737" providerId="LiveId" clId="{888D8E5B-9168-BB49-893C-A5DE20236738}" dt="2021-03-11T10:24:34.141" v="5387"/>
          <ac:spMkLst>
            <pc:docMk/>
            <pc:sldMk cId="1474290798" sldId="265"/>
            <ac:spMk id="4" creationId="{212687F2-CF5E-8746-808E-D89B9235FBA0}"/>
          </ac:spMkLst>
        </pc:spChg>
      </pc:sldChg>
      <pc:sldChg chg="addSp delSp modSp ord">
        <pc:chgData name="Clare Macrae" userId="26c43732bc9fa737" providerId="LiveId" clId="{888D8E5B-9168-BB49-893C-A5DE20236738}" dt="2021-03-11T10:24:34.141" v="5387"/>
        <pc:sldMkLst>
          <pc:docMk/>
          <pc:sldMk cId="4116723420" sldId="266"/>
        </pc:sldMkLst>
        <pc:spChg chg="add mod">
          <ac:chgData name="Clare Macrae" userId="26c43732bc9fa737" providerId="LiveId" clId="{888D8E5B-9168-BB49-893C-A5DE20236738}" dt="2021-03-11T09:52:53.657" v="5222"/>
          <ac:spMkLst>
            <pc:docMk/>
            <pc:sldMk cId="4116723420" sldId="266"/>
            <ac:spMk id="3" creationId="{8BE1A60F-424E-1944-816D-891DE223D61B}"/>
          </ac:spMkLst>
        </pc:spChg>
        <pc:spChg chg="add del mod">
          <ac:chgData name="Clare Macrae" userId="26c43732bc9fa737" providerId="LiveId" clId="{888D8E5B-9168-BB49-893C-A5DE20236738}" dt="2021-03-11T10:24:34.141" v="5387"/>
          <ac:spMkLst>
            <pc:docMk/>
            <pc:sldMk cId="4116723420" sldId="266"/>
            <ac:spMk id="4" creationId="{C2FA98BA-11B6-F94B-A8C9-91C6EFDA1555}"/>
          </ac:spMkLst>
        </pc:spChg>
      </pc:sldChg>
      <pc:sldChg chg="addSp delSp modSp">
        <pc:chgData name="Clare Macrae" userId="26c43732bc9fa737" providerId="LiveId" clId="{888D8E5B-9168-BB49-893C-A5DE20236738}" dt="2021-03-11T09:51:59.435" v="5221"/>
        <pc:sldMkLst>
          <pc:docMk/>
          <pc:sldMk cId="144308029" sldId="267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44308029" sldId="267"/>
            <ac:spMk id="2" creationId="{1E240E4F-39E0-2E46-9E20-401FF4B8B3B3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44308029" sldId="267"/>
            <ac:spMk id="3" creationId="{38DE302C-B722-A54B-82AC-6C69CAE748DF}"/>
          </ac:spMkLst>
        </pc:spChg>
        <pc:picChg chg="mod">
          <ac:chgData name="Clare Macrae" userId="26c43732bc9fa737" providerId="LiveId" clId="{888D8E5B-9168-BB49-893C-A5DE20236738}" dt="2021-03-09T10:32:44.766" v="43" actId="14826"/>
          <ac:picMkLst>
            <pc:docMk/>
            <pc:sldMk cId="144308029" sldId="267"/>
            <ac:picMk id="5" creationId="{8A132BEF-D4AD-3F49-8B48-BB0F51591604}"/>
          </ac:picMkLst>
        </pc:picChg>
      </pc:sldChg>
      <pc:sldChg chg="addSp delSp modSp modNotesTx">
        <pc:chgData name="Clare Macrae" userId="26c43732bc9fa737" providerId="LiveId" clId="{888D8E5B-9168-BB49-893C-A5DE20236738}" dt="2021-03-11T10:24:34.141" v="5387"/>
        <pc:sldMkLst>
          <pc:docMk/>
          <pc:sldMk cId="2274351961" sldId="268"/>
        </pc:sldMkLst>
        <pc:spChg chg="add mod">
          <ac:chgData name="Clare Macrae" userId="26c43732bc9fa737" providerId="LiveId" clId="{888D8E5B-9168-BB49-893C-A5DE20236738}" dt="2021-03-11T09:52:53.657" v="5222"/>
          <ac:spMkLst>
            <pc:docMk/>
            <pc:sldMk cId="2274351961" sldId="268"/>
            <ac:spMk id="3" creationId="{2D8F01B3-E662-1E48-A38B-6AF8ABD155FD}"/>
          </ac:spMkLst>
        </pc:spChg>
        <pc:spChg chg="add del mod">
          <ac:chgData name="Clare Macrae" userId="26c43732bc9fa737" providerId="LiveId" clId="{888D8E5B-9168-BB49-893C-A5DE20236738}" dt="2021-03-11T10:24:34.141" v="5387"/>
          <ac:spMkLst>
            <pc:docMk/>
            <pc:sldMk cId="2274351961" sldId="268"/>
            <ac:spMk id="4" creationId="{BEBCF18F-F7D8-A04F-BAFC-55B0B6BD4536}"/>
          </ac:spMkLst>
        </pc:spChg>
      </pc:sldChg>
      <pc:sldChg chg="delSp add del setBg delDesignElem">
        <pc:chgData name="Clare Macrae" userId="26c43732bc9fa737" providerId="LiveId" clId="{888D8E5B-9168-BB49-893C-A5DE20236738}" dt="2021-03-12T06:06:53.623" v="7438" actId="18676"/>
        <pc:sldMkLst>
          <pc:docMk/>
          <pc:sldMk cId="579421228" sldId="269"/>
        </pc:sldMkLst>
        <pc:spChg chg="del">
          <ac:chgData name="Clare Macrae" userId="26c43732bc9fa737" providerId="LiveId" clId="{888D8E5B-9168-BB49-893C-A5DE20236738}" dt="2021-03-11T10:05:14.895" v="5305"/>
          <ac:spMkLst>
            <pc:docMk/>
            <pc:sldMk cId="579421228" sldId="269"/>
            <ac:spMk id="20" creationId="{CC28BCC9-4093-4FD5-83EB-7EC297F51396}"/>
          </ac:spMkLst>
        </pc:spChg>
        <pc:grpChg chg="del">
          <ac:chgData name="Clare Macrae" userId="26c43732bc9fa737" providerId="LiveId" clId="{888D8E5B-9168-BB49-893C-A5DE20236738}" dt="2021-03-11T10:05:14.895" v="5305"/>
          <ac:grpSpMkLst>
            <pc:docMk/>
            <pc:sldMk cId="579421228" sldId="269"/>
            <ac:grpSpMk id="11" creationId="{08BCF048-8940-4354-B9EC-5AD74E283CE3}"/>
          </ac:grpSpMkLst>
        </pc:grpChg>
      </pc:sldChg>
      <pc:sldChg chg="addSp delSp modSp del mod ord setBg modAnim modShow">
        <pc:chgData name="Clare Macrae" userId="26c43732bc9fa737" providerId="LiveId" clId="{888D8E5B-9168-BB49-893C-A5DE20236738}" dt="2021-03-11T10:05:06.964" v="5302" actId="2696"/>
        <pc:sldMkLst>
          <pc:docMk/>
          <pc:sldMk cId="692912430" sldId="269"/>
        </pc:sldMkLst>
        <pc:spChg chg="mod">
          <ac:chgData name="Clare Macrae" userId="26c43732bc9fa737" providerId="LiveId" clId="{888D8E5B-9168-BB49-893C-A5DE20236738}" dt="2021-03-09T21:38:30.083" v="679" actId="26606"/>
          <ac:spMkLst>
            <pc:docMk/>
            <pc:sldMk cId="692912430" sldId="269"/>
            <ac:spMk id="2" creationId="{43B25D3E-7724-FD4E-B14C-D953D7D0FB1C}"/>
          </ac:spMkLst>
        </pc:spChg>
        <pc:spChg chg="del mod">
          <ac:chgData name="Clare Macrae" userId="26c43732bc9fa737" providerId="LiveId" clId="{888D8E5B-9168-BB49-893C-A5DE20236738}" dt="2021-03-09T21:38:30.083" v="679" actId="26606"/>
          <ac:spMkLst>
            <pc:docMk/>
            <pc:sldMk cId="692912430" sldId="269"/>
            <ac:spMk id="3" creationId="{E32AF7E5-6AD6-7D4C-B8F1-198826D9330E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692912430" sldId="269"/>
            <ac:spMk id="4" creationId="{EE7AFD2D-34EE-7E40-A583-5196B240C821}"/>
          </ac:spMkLst>
        </pc:spChg>
        <pc:spChg chg="add del mod">
          <ac:chgData name="Clare Macrae" userId="26c43732bc9fa737" providerId="LiveId" clId="{888D8E5B-9168-BB49-893C-A5DE20236738}" dt="2021-03-11T09:51:59.435" v="5221"/>
          <ac:spMkLst>
            <pc:docMk/>
            <pc:sldMk cId="692912430" sldId="269"/>
            <ac:spMk id="5" creationId="{9E38BEAE-A180-0A4E-B9E5-65F6382D0D2F}"/>
          </ac:spMkLst>
        </pc:spChg>
        <pc:spChg chg="add">
          <ac:chgData name="Clare Macrae" userId="26c43732bc9fa737" providerId="LiveId" clId="{888D8E5B-9168-BB49-893C-A5DE20236738}" dt="2021-03-09T21:38:30.083" v="679" actId="26606"/>
          <ac:spMkLst>
            <pc:docMk/>
            <pc:sldMk cId="692912430" sldId="269"/>
            <ac:spMk id="20" creationId="{CC28BCC9-4093-4FD5-83EB-7EC297F51396}"/>
          </ac:spMkLst>
        </pc:spChg>
        <pc:grpChg chg="add">
          <ac:chgData name="Clare Macrae" userId="26c43732bc9fa737" providerId="LiveId" clId="{888D8E5B-9168-BB49-893C-A5DE20236738}" dt="2021-03-09T21:38:30.083" v="679" actId="26606"/>
          <ac:grpSpMkLst>
            <pc:docMk/>
            <pc:sldMk cId="692912430" sldId="269"/>
            <ac:grpSpMk id="11" creationId="{08BCF048-8940-4354-B9EC-5AD74E283CE3}"/>
          </ac:grpSpMkLst>
        </pc:grpChg>
        <pc:graphicFrameChg chg="add mod">
          <ac:chgData name="Clare Macrae" userId="26c43732bc9fa737" providerId="LiveId" clId="{888D8E5B-9168-BB49-893C-A5DE20236738}" dt="2021-03-09T21:40:12.111" v="693" actId="14100"/>
          <ac:graphicFrameMkLst>
            <pc:docMk/>
            <pc:sldMk cId="692912430" sldId="269"/>
            <ac:graphicFrameMk id="7" creationId="{90A89154-3C24-48CC-8FD8-1E219456F49F}"/>
          </ac:graphicFrameMkLst>
        </pc:graphicFrameChg>
      </pc:sldChg>
      <pc:sldChg chg="addSp delSp">
        <pc:chgData name="Clare Macrae" userId="26c43732bc9fa737" providerId="LiveId" clId="{888D8E5B-9168-BB49-893C-A5DE20236738}" dt="2021-03-11T09:51:59.435" v="5221"/>
        <pc:sldMkLst>
          <pc:docMk/>
          <pc:sldMk cId="3498371622" sldId="271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498371622" sldId="271"/>
            <ac:spMk id="4" creationId="{AA9D9E5F-F745-F849-A28B-440CDAE12281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498371622" sldId="271"/>
            <ac:spMk id="5" creationId="{1754675A-76E0-134B-93EC-C8FB8E20D074}"/>
          </ac:spMkLst>
        </pc:spChg>
      </pc:sldChg>
      <pc:sldChg chg="addSp delSp">
        <pc:chgData name="Clare Macrae" userId="26c43732bc9fa737" providerId="LiveId" clId="{888D8E5B-9168-BB49-893C-A5DE20236738}" dt="2021-03-11T09:51:59.435" v="5221"/>
        <pc:sldMkLst>
          <pc:docMk/>
          <pc:sldMk cId="123467687" sldId="272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23467687" sldId="272"/>
            <ac:spMk id="4" creationId="{F513FBFB-772D-0F4D-BBB4-9D0F394CF42F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23467687" sldId="272"/>
            <ac:spMk id="5" creationId="{E4AA9A09-E453-5445-9647-00BF5E45A191}"/>
          </ac:spMkLst>
        </pc:spChg>
      </pc:sldChg>
      <pc:sldChg chg="addSp delSp modSp mod setBg modAnim">
        <pc:chgData name="Clare Macrae" userId="26c43732bc9fa737" providerId="LiveId" clId="{888D8E5B-9168-BB49-893C-A5DE20236738}" dt="2021-03-11T09:51:59.435" v="5221"/>
        <pc:sldMkLst>
          <pc:docMk/>
          <pc:sldMk cId="2141527672" sldId="273"/>
        </pc:sldMkLst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141527672" sldId="273"/>
            <ac:spMk id="4" creationId="{D11704AF-B3B1-5B41-9667-60C01469D5E4}"/>
          </ac:spMkLst>
        </pc:spChg>
        <pc:spChg chg="add del mod">
          <ac:chgData name="Clare Macrae" userId="26c43732bc9fa737" providerId="LiveId" clId="{888D8E5B-9168-BB49-893C-A5DE20236738}" dt="2021-03-11T09:51:59.435" v="5221"/>
          <ac:spMkLst>
            <pc:docMk/>
            <pc:sldMk cId="2141527672" sldId="273"/>
            <ac:spMk id="5" creationId="{83BF18F2-55DD-9A47-A2A0-AEEDBE7480AC}"/>
          </ac:spMkLst>
        </pc:spChg>
        <pc:spChg chg="mod">
          <ac:chgData name="Clare Macrae" userId="26c43732bc9fa737" providerId="LiveId" clId="{888D8E5B-9168-BB49-893C-A5DE20236738}" dt="2021-03-09T21:41:49.747" v="704" actId="26606"/>
          <ac:spMkLst>
            <pc:docMk/>
            <pc:sldMk cId="2141527672" sldId="273"/>
            <ac:spMk id="6" creationId="{DFA1D53A-9043-8640-ACB0-CC134BF81B5F}"/>
          </ac:spMkLst>
        </pc:spChg>
        <pc:spChg chg="del">
          <ac:chgData name="Clare Macrae" userId="26c43732bc9fa737" providerId="LiveId" clId="{888D8E5B-9168-BB49-893C-A5DE20236738}" dt="2021-03-09T21:41:49.747" v="704" actId="26606"/>
          <ac:spMkLst>
            <pc:docMk/>
            <pc:sldMk cId="2141527672" sldId="273"/>
            <ac:spMk id="8" creationId="{B9DDA20B-B572-1641-8EDE-1D67CA157ECA}"/>
          </ac:spMkLst>
        </pc:spChg>
        <pc:spChg chg="add">
          <ac:chgData name="Clare Macrae" userId="26c43732bc9fa737" providerId="LiveId" clId="{888D8E5B-9168-BB49-893C-A5DE20236738}" dt="2021-03-09T21:41:49.747" v="704" actId="26606"/>
          <ac:spMkLst>
            <pc:docMk/>
            <pc:sldMk cId="2141527672" sldId="273"/>
            <ac:spMk id="23" creationId="{CC28BCC9-4093-4FD5-83EB-7EC297F51396}"/>
          </ac:spMkLst>
        </pc:spChg>
        <pc:grpChg chg="add">
          <ac:chgData name="Clare Macrae" userId="26c43732bc9fa737" providerId="LiveId" clId="{888D8E5B-9168-BB49-893C-A5DE20236738}" dt="2021-03-09T21:41:49.747" v="704" actId="26606"/>
          <ac:grpSpMkLst>
            <pc:docMk/>
            <pc:sldMk cId="2141527672" sldId="273"/>
            <ac:grpSpMk id="14" creationId="{08BCF048-8940-4354-B9EC-5AD74E283CE3}"/>
          </ac:grpSpMkLst>
        </pc:grpChg>
        <pc:graphicFrameChg chg="add mod">
          <ac:chgData name="Clare Macrae" userId="26c43732bc9fa737" providerId="LiveId" clId="{888D8E5B-9168-BB49-893C-A5DE20236738}" dt="2021-03-09T21:42:39.591" v="727" actId="14100"/>
          <ac:graphicFrameMkLst>
            <pc:docMk/>
            <pc:sldMk cId="2141527672" sldId="273"/>
            <ac:graphicFrameMk id="10" creationId="{6E2F6FE7-08B3-408A-82F6-DCBF01EF46C5}"/>
          </ac:graphicFrameMkLst>
        </pc:graphicFrameChg>
      </pc:sldChg>
      <pc:sldChg chg="addSp delSp modSp del mod ord modAnim modShow">
        <pc:chgData name="Clare Macrae" userId="26c43732bc9fa737" providerId="LiveId" clId="{888D8E5B-9168-BB49-893C-A5DE20236738}" dt="2021-03-12T06:06:53.623" v="7438" actId="18676"/>
        <pc:sldMkLst>
          <pc:docMk/>
          <pc:sldMk cId="1217811086" sldId="274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217811086" sldId="274"/>
            <ac:spMk id="4" creationId="{3EF8191A-45B8-3449-BA7E-E7DA6EB4782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217811086" sldId="274"/>
            <ac:spMk id="5" creationId="{D24E7EFD-0974-6443-8A18-BB8F42B6F04A}"/>
          </ac:spMkLst>
        </pc:spChg>
        <pc:spChg chg="mod">
          <ac:chgData name="Clare Macrae" userId="26c43732bc9fa737" providerId="LiveId" clId="{888D8E5B-9168-BB49-893C-A5DE20236738}" dt="2021-03-11T08:39:17.894" v="3877" actId="20577"/>
          <ac:spMkLst>
            <pc:docMk/>
            <pc:sldMk cId="1217811086" sldId="274"/>
            <ac:spMk id="15" creationId="{04F9AC22-9381-5E45-947C-2BD49B3B6FF7}"/>
          </ac:spMkLst>
        </pc:spChg>
      </pc:sldChg>
      <pc:sldChg chg="addSp delSp modSp mod setBg modAnim">
        <pc:chgData name="Clare Macrae" userId="26c43732bc9fa737" providerId="LiveId" clId="{888D8E5B-9168-BB49-893C-A5DE20236738}" dt="2021-03-11T09:51:59.435" v="5221"/>
        <pc:sldMkLst>
          <pc:docMk/>
          <pc:sldMk cId="435632900" sldId="275"/>
        </pc:sldMkLst>
        <pc:spChg chg="mod">
          <ac:chgData name="Clare Macrae" userId="26c43732bc9fa737" providerId="LiveId" clId="{888D8E5B-9168-BB49-893C-A5DE20236738}" dt="2021-03-10T12:04:01.829" v="1294" actId="20577"/>
          <ac:spMkLst>
            <pc:docMk/>
            <pc:sldMk cId="435632900" sldId="275"/>
            <ac:spMk id="2" creationId="{43B25D3E-7724-FD4E-B14C-D953D7D0FB1C}"/>
          </ac:spMkLst>
        </pc:spChg>
        <pc:spChg chg="del mod">
          <ac:chgData name="Clare Macrae" userId="26c43732bc9fa737" providerId="LiveId" clId="{888D8E5B-9168-BB49-893C-A5DE20236738}" dt="2021-03-09T21:39:49.887" v="691" actId="26606"/>
          <ac:spMkLst>
            <pc:docMk/>
            <pc:sldMk cId="435632900" sldId="275"/>
            <ac:spMk id="3" creationId="{E32AF7E5-6AD6-7D4C-B8F1-198826D9330E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435632900" sldId="275"/>
            <ac:spMk id="4" creationId="{EE7AFD2D-34EE-7E40-A583-5196B240C821}"/>
          </ac:spMkLst>
        </pc:spChg>
        <pc:spChg chg="add del mod">
          <ac:chgData name="Clare Macrae" userId="26c43732bc9fa737" providerId="LiveId" clId="{888D8E5B-9168-BB49-893C-A5DE20236738}" dt="2021-03-11T09:51:59.435" v="5221"/>
          <ac:spMkLst>
            <pc:docMk/>
            <pc:sldMk cId="435632900" sldId="275"/>
            <ac:spMk id="5" creationId="{9E38BEAE-A180-0A4E-B9E5-65F6382D0D2F}"/>
          </ac:spMkLst>
        </pc:spChg>
        <pc:spChg chg="add">
          <ac:chgData name="Clare Macrae" userId="26c43732bc9fa737" providerId="LiveId" clId="{888D8E5B-9168-BB49-893C-A5DE20236738}" dt="2021-03-09T21:39:49.887" v="691" actId="26606"/>
          <ac:spMkLst>
            <pc:docMk/>
            <pc:sldMk cId="435632900" sldId="275"/>
            <ac:spMk id="20" creationId="{CC28BCC9-4093-4FD5-83EB-7EC297F51396}"/>
          </ac:spMkLst>
        </pc:spChg>
        <pc:grpChg chg="add">
          <ac:chgData name="Clare Macrae" userId="26c43732bc9fa737" providerId="LiveId" clId="{888D8E5B-9168-BB49-893C-A5DE20236738}" dt="2021-03-09T21:39:49.887" v="691" actId="26606"/>
          <ac:grpSpMkLst>
            <pc:docMk/>
            <pc:sldMk cId="435632900" sldId="275"/>
            <ac:grpSpMk id="11" creationId="{08BCF048-8940-4354-B9EC-5AD74E283CE3}"/>
          </ac:grpSpMkLst>
        </pc:grpChg>
        <pc:graphicFrameChg chg="add mod">
          <ac:chgData name="Clare Macrae" userId="26c43732bc9fa737" providerId="LiveId" clId="{888D8E5B-9168-BB49-893C-A5DE20236738}" dt="2021-03-09T21:41:25.861" v="703" actId="20577"/>
          <ac:graphicFrameMkLst>
            <pc:docMk/>
            <pc:sldMk cId="435632900" sldId="275"/>
            <ac:graphicFrameMk id="7" creationId="{DE1DEFA3-6964-49B8-9DA4-727AB1CF89D2}"/>
          </ac:graphicFrameMkLst>
        </pc:graphicFrameChg>
      </pc:sldChg>
      <pc:sldChg chg="addSp delSp">
        <pc:chgData name="Clare Macrae" userId="26c43732bc9fa737" providerId="LiveId" clId="{888D8E5B-9168-BB49-893C-A5DE20236738}" dt="2021-03-11T09:51:59.435" v="5221"/>
        <pc:sldMkLst>
          <pc:docMk/>
          <pc:sldMk cId="2190014717" sldId="276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190014717" sldId="276"/>
            <ac:spMk id="4" creationId="{C672E8EF-E8BA-AE42-B773-B7CF46BABEC3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190014717" sldId="276"/>
            <ac:spMk id="5" creationId="{2E18C0EB-409D-0F49-A30C-84A9A5E6902F}"/>
          </ac:spMkLst>
        </pc:spChg>
      </pc:sldChg>
      <pc:sldChg chg="addSp delSp ord">
        <pc:chgData name="Clare Macrae" userId="26c43732bc9fa737" providerId="LiveId" clId="{888D8E5B-9168-BB49-893C-A5DE20236738}" dt="2021-03-11T10:25:32.949" v="5388" actId="20578"/>
        <pc:sldMkLst>
          <pc:docMk/>
          <pc:sldMk cId="3618834467" sldId="27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618834467" sldId="278"/>
            <ac:spMk id="9" creationId="{C2D9DE80-332B-DF49-8E08-DC16B525F16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618834467" sldId="278"/>
            <ac:spMk id="10" creationId="{97A101C1-F269-FF4F-B3D9-7FDA62F7C60D}"/>
          </ac:spMkLst>
        </pc:sp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3932307277" sldId="27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932307277" sldId="279"/>
            <ac:spMk id="9" creationId="{C2D9DE80-332B-DF49-8E08-DC16B525F16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932307277" sldId="279"/>
            <ac:spMk id="10" creationId="{97A101C1-F269-FF4F-B3D9-7FDA62F7C60D}"/>
          </ac:spMkLst>
        </pc:spChg>
      </pc:sldChg>
      <pc:sldChg chg="delSp add del setBg delDesignElem">
        <pc:chgData name="Clare Macrae" userId="26c43732bc9fa737" providerId="LiveId" clId="{888D8E5B-9168-BB49-893C-A5DE20236738}" dt="2021-03-12T06:06:53.623" v="7438" actId="18676"/>
        <pc:sldMkLst>
          <pc:docMk/>
          <pc:sldMk cId="2154310297" sldId="280"/>
        </pc:sldMkLst>
        <pc:spChg chg="del">
          <ac:chgData name="Clare Macrae" userId="26c43732bc9fa737" providerId="LiveId" clId="{888D8E5B-9168-BB49-893C-A5DE20236738}" dt="2021-03-11T10:05:14.895" v="5305"/>
          <ac:spMkLst>
            <pc:docMk/>
            <pc:sldMk cId="2154310297" sldId="280"/>
            <ac:spMk id="18" creationId="{F9ED434F-8767-46CC-B26B-5AF62FF01E66}"/>
          </ac:spMkLst>
        </pc:spChg>
        <pc:grpChg chg="del">
          <ac:chgData name="Clare Macrae" userId="26c43732bc9fa737" providerId="LiveId" clId="{888D8E5B-9168-BB49-893C-A5DE20236738}" dt="2021-03-11T10:05:14.895" v="5305"/>
          <ac:grpSpMkLst>
            <pc:docMk/>
            <pc:sldMk cId="2154310297" sldId="280"/>
            <ac:grpSpMk id="17" creationId="{2F448CB3-7B4F-45D7-B7C0-DF553DF61453}"/>
          </ac:grpSpMkLst>
        </pc:grpChg>
      </pc:sldChg>
      <pc:sldChg chg="addSp delSp del mod modAnim modShow">
        <pc:chgData name="Clare Macrae" userId="26c43732bc9fa737" providerId="LiveId" clId="{888D8E5B-9168-BB49-893C-A5DE20236738}" dt="2021-03-11T10:05:06.964" v="5302" actId="2696"/>
        <pc:sldMkLst>
          <pc:docMk/>
          <pc:sldMk cId="2833882966" sldId="280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833882966" sldId="280"/>
            <ac:spMk id="2" creationId="{A38F8CA2-3637-F94D-9346-03891938DC5D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833882966" sldId="280"/>
            <ac:spMk id="3" creationId="{2B1FA9C1-430B-BD4D-8BF9-A4DC98BF08F0}"/>
          </ac:spMkLst>
        </pc:spChg>
      </pc:sldChg>
      <pc:sldChg chg="addSp delSp ord modAnim">
        <pc:chgData name="Clare Macrae" userId="26c43732bc9fa737" providerId="LiveId" clId="{888D8E5B-9168-BB49-893C-A5DE20236738}" dt="2021-03-11T09:51:59.435" v="5221"/>
        <pc:sldMkLst>
          <pc:docMk/>
          <pc:sldMk cId="3050915000" sldId="281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050915000" sldId="281"/>
            <ac:spMk id="4" creationId="{900121C5-1457-ED4D-B372-102559EC9B7E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050915000" sldId="281"/>
            <ac:spMk id="5" creationId="{3D75E4F7-6323-0349-BF6A-EAB2B7E8B990}"/>
          </ac:spMkLst>
        </pc:spChg>
      </pc:sldChg>
      <pc:sldChg chg="addSp delSp modSp modAnim">
        <pc:chgData name="Clare Macrae" userId="26c43732bc9fa737" providerId="LiveId" clId="{888D8E5B-9168-BB49-893C-A5DE20236738}" dt="2021-03-11T09:51:59.435" v="5221"/>
        <pc:sldMkLst>
          <pc:docMk/>
          <pc:sldMk cId="3566465427" sldId="282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66465427" sldId="282"/>
            <ac:spMk id="4" creationId="{B7025447-F0D4-7942-8F60-BBE0DC5CB00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66465427" sldId="282"/>
            <ac:spMk id="5" creationId="{F9340C94-315D-484C-9070-6957311F76C6}"/>
          </ac:spMkLst>
        </pc:spChg>
        <pc:graphicFrameChg chg="mod">
          <ac:chgData name="Clare Macrae" userId="26c43732bc9fa737" providerId="LiveId" clId="{888D8E5B-9168-BB49-893C-A5DE20236738}" dt="2021-03-11T08:43:19.083" v="3887" actId="207"/>
          <ac:graphicFrameMkLst>
            <pc:docMk/>
            <pc:sldMk cId="3566465427" sldId="282"/>
            <ac:graphicFrameMk id="10" creationId="{1B4133C0-068B-4339-9ECB-F2F9A87C5C52}"/>
          </ac:graphicFrameMkLst>
        </pc:graphicFrameChg>
      </pc:sldChg>
      <pc:sldChg chg="addSp delSp modSp ord modAnim">
        <pc:chgData name="Clare Macrae" userId="26c43732bc9fa737" providerId="LiveId" clId="{888D8E5B-9168-BB49-893C-A5DE20236738}" dt="2021-03-11T21:54:51.788" v="7106"/>
        <pc:sldMkLst>
          <pc:docMk/>
          <pc:sldMk cId="281513326" sldId="283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81513326" sldId="283"/>
            <ac:spMk id="4" creationId="{BC31560D-CC5E-7242-B43E-E35FB1B52F6C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81513326" sldId="283"/>
            <ac:spMk id="5" creationId="{63BFFC7A-6F5F-EC40-B0E9-018F9B6D05D6}"/>
          </ac:spMkLst>
        </pc:spChg>
        <pc:spChg chg="mod">
          <ac:chgData name="Clare Macrae" userId="26c43732bc9fa737" providerId="LiveId" clId="{888D8E5B-9168-BB49-893C-A5DE20236738}" dt="2021-03-11T21:54:46.276" v="7105" actId="6549"/>
          <ac:spMkLst>
            <pc:docMk/>
            <pc:sldMk cId="281513326" sldId="283"/>
            <ac:spMk id="12" creationId="{9B10DBA1-8D9E-474A-8121-39671A817460}"/>
          </ac:spMkLst>
        </pc:spChg>
      </pc:sldChg>
      <pc:sldChg chg="addSp delSp modSp mod modClrScheme chgLayout">
        <pc:chgData name="Clare Macrae" userId="26c43732bc9fa737" providerId="LiveId" clId="{888D8E5B-9168-BB49-893C-A5DE20236738}" dt="2021-03-11T09:51:59.435" v="5221"/>
        <pc:sldMkLst>
          <pc:docMk/>
          <pc:sldMk cId="1565325073" sldId="284"/>
        </pc:sldMkLst>
        <pc:spChg chg="add del mod ord">
          <ac:chgData name="Clare Macrae" userId="26c43732bc9fa737" providerId="LiveId" clId="{888D8E5B-9168-BB49-893C-A5DE20236738}" dt="2021-03-10T12:26:43.992" v="1427" actId="700"/>
          <ac:spMkLst>
            <pc:docMk/>
            <pc:sldMk cId="1565325073" sldId="284"/>
            <ac:spMk id="2" creationId="{125B88FA-38F1-5849-8CB8-1CEA345DD266}"/>
          </ac:spMkLst>
        </pc:spChg>
        <pc:spChg chg="add mod ord">
          <ac:chgData name="Clare Macrae" userId="26c43732bc9fa737" providerId="LiveId" clId="{888D8E5B-9168-BB49-893C-A5DE20236738}" dt="2021-03-10T12:26:43.992" v="1427" actId="700"/>
          <ac:spMkLst>
            <pc:docMk/>
            <pc:sldMk cId="1565325073" sldId="284"/>
            <ac:spMk id="3" creationId="{FB0EA509-6C46-6743-ACE2-FF92A82BCD91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565325073" sldId="284"/>
            <ac:spMk id="4" creationId="{5EE85FA1-99D6-AA45-A568-AA3724AE9A17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565325073" sldId="284"/>
            <ac:spMk id="5" creationId="{A8F193F0-E0D8-7446-8A67-92714904ACA2}"/>
          </ac:spMkLst>
        </pc:spChg>
        <pc:spChg chg="mod ord">
          <ac:chgData name="Clare Macrae" userId="26c43732bc9fa737" providerId="LiveId" clId="{888D8E5B-9168-BB49-893C-A5DE20236738}" dt="2021-03-10T12:26:43.992" v="1427" actId="700"/>
          <ac:spMkLst>
            <pc:docMk/>
            <pc:sldMk cId="1565325073" sldId="284"/>
            <ac:spMk id="6" creationId="{B0185206-9CC8-8546-B957-AEB985CC9FBC}"/>
          </ac:spMkLst>
        </pc:spChg>
        <pc:spChg chg="del mod ord">
          <ac:chgData name="Clare Macrae" userId="26c43732bc9fa737" providerId="LiveId" clId="{888D8E5B-9168-BB49-893C-A5DE20236738}" dt="2021-03-10T12:26:29.437" v="1424" actId="700"/>
          <ac:spMkLst>
            <pc:docMk/>
            <pc:sldMk cId="1565325073" sldId="284"/>
            <ac:spMk id="8" creationId="{E5570F66-E874-1342-B77A-A3FBD9DF9CE6}"/>
          </ac:spMkLst>
        </pc:spChg>
        <pc:picChg chg="mod ord modCrop">
          <ac:chgData name="Clare Macrae" userId="26c43732bc9fa737" providerId="LiveId" clId="{888D8E5B-9168-BB49-893C-A5DE20236738}" dt="2021-03-10T12:27:19.571" v="1435" actId="732"/>
          <ac:picMkLst>
            <pc:docMk/>
            <pc:sldMk cId="1565325073" sldId="284"/>
            <ac:picMk id="10" creationId="{393220A8-2E65-3147-9ED3-CE5269169EC3}"/>
          </ac:picMkLst>
        </pc:picChg>
      </pc:sldChg>
      <pc:sldChg chg="modSp del mod modAnim">
        <pc:chgData name="Clare Macrae" userId="26c43732bc9fa737" providerId="LiveId" clId="{888D8E5B-9168-BB49-893C-A5DE20236738}" dt="2021-03-11T09:11:52.472" v="4597" actId="2696"/>
        <pc:sldMkLst>
          <pc:docMk/>
          <pc:sldMk cId="2796608904" sldId="287"/>
        </pc:sldMkLst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2" creationId="{60E2F5BD-6DF9-C64A-A2BD-6D18F5053C09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" creationId="{1B924F58-1FEA-AD41-9694-F3BBF7DF8FBA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" creationId="{603453D4-81B6-204C-9E43-4C2F13B1DC57}"/>
          </ac:spMkLst>
        </pc:spChg>
        <pc:spChg chg="mod">
          <ac:chgData name="Clare Macrae" userId="26c43732bc9fa737" providerId="LiveId" clId="{888D8E5B-9168-BB49-893C-A5DE20236738}" dt="2021-03-09T21:27:21.066" v="497" actId="6549"/>
          <ac:spMkLst>
            <pc:docMk/>
            <pc:sldMk cId="2796608904" sldId="287"/>
            <ac:spMk id="7" creationId="{37204144-6E87-AD42-9601-E8634C5464EC}"/>
          </ac:spMkLst>
        </pc:spChg>
        <pc:spChg chg="mod">
          <ac:chgData name="Clare Macrae" userId="26c43732bc9fa737" providerId="LiveId" clId="{888D8E5B-9168-BB49-893C-A5DE20236738}" dt="2021-03-09T21:27:40.249" v="510" actId="6549"/>
          <ac:spMkLst>
            <pc:docMk/>
            <pc:sldMk cId="2796608904" sldId="287"/>
            <ac:spMk id="8" creationId="{7142C0F1-F0D9-7249-B9E5-4C0ED6A62A6C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14" creationId="{D2A8CCF7-1FF5-4A41-B4ED-48CB31480E92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15" creationId="{2DD32071-282E-8E47-A451-37FF75C7070C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16" creationId="{29898E21-A475-F64A-8F3D-415411E59DD9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17" creationId="{43277255-F00F-ED47-8E3D-458602DA6F10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4" creationId="{7286B922-DC4F-B042-B17D-112776C0294B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5" creationId="{EE5629A2-3386-BF47-BFB1-02303AC16C8B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7" creationId="{A555F779-F82E-ED49-8DE7-703BD51795EE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8" creationId="{C7079BB6-FD6A-E04F-980E-A59A718FC528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39" creationId="{626BB69E-2A02-9E4B-8A54-F88E52F0E251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3" creationId="{323C67D5-57F4-CA40-9F96-0712A6C3752F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4" creationId="{D53EC7C0-5FB7-8646-A797-87DBC0ADC102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5" creationId="{2EDF9B7F-FB43-8F4D-9976-6D0656441116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7" creationId="{28017728-B490-4548-81D0-4DDB453D92B6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49" creationId="{95EA316D-2940-524C-93A0-B24D62311AE1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52" creationId="{D8DE70E2-FA1E-2348-B2DF-C77E54C33187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53" creationId="{48F7CC58-854A-4245-8DBC-6B7B146D1F60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57" creationId="{FEBB7538-29A2-5D4D-BC4F-BB071773AE32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58" creationId="{11EEF8F1-D53C-F544-857A-F3B3F4ECAD20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59" creationId="{6591F138-C9FD-ED4F-A17C-B44AE40CA073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0" creationId="{13C1F14D-5A86-2448-B050-30C5173F5D74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1" creationId="{30B50E15-1312-304C-8DB7-E179F296D515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2" creationId="{4EB4432B-2879-FF43-9022-2C249642F533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3" creationId="{754B55B7-6C3C-6E48-93E7-CE759DEA0883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4" creationId="{E7F11C72-AD7A-FD4B-B18A-6C24D08A5945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5" creationId="{E157B912-C97C-FD47-9EE6-CE02B2AE9939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6" creationId="{B6193718-ADFE-4E46-A3B0-681291F1BF7A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68" creationId="{761690A5-2313-5845-B6BA-CADFB86E8BEC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70" creationId="{5F558D3A-8A85-284C-B77B-FE3735732988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71" creationId="{6FE7401F-DB78-8443-A848-DFD93F51CDB8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72" creationId="{D28CA6AA-8D05-EC49-A6FC-165BB954226E}"/>
          </ac:spMkLst>
        </pc:spChg>
        <pc:spChg chg="mod">
          <ac:chgData name="Clare Macrae" userId="26c43732bc9fa737" providerId="LiveId" clId="{888D8E5B-9168-BB49-893C-A5DE20236738}" dt="2021-03-09T21:29:05.216" v="646" actId="1037"/>
          <ac:spMkLst>
            <pc:docMk/>
            <pc:sldMk cId="2796608904" sldId="287"/>
            <ac:spMk id="73" creationId="{2C9DE896-CDE2-2443-BCF3-FA9ED588D91C}"/>
          </ac:spMkLst>
        </pc:spChg>
        <pc:picChg chg="mod">
          <ac:chgData name="Clare Macrae" userId="26c43732bc9fa737" providerId="LiveId" clId="{888D8E5B-9168-BB49-893C-A5DE20236738}" dt="2021-03-09T21:29:05.216" v="646" actId="1037"/>
          <ac:picMkLst>
            <pc:docMk/>
            <pc:sldMk cId="2796608904" sldId="287"/>
            <ac:picMk id="12" creationId="{20887EED-22CA-4045-B820-356C3573EF16}"/>
          </ac:picMkLst>
        </pc:picChg>
      </pc:sldChg>
      <pc:sldChg chg="addSp delSp">
        <pc:chgData name="Clare Macrae" userId="26c43732bc9fa737" providerId="LiveId" clId="{888D8E5B-9168-BB49-893C-A5DE20236738}" dt="2021-03-11T09:51:59.435" v="5221"/>
        <pc:sldMkLst>
          <pc:docMk/>
          <pc:sldMk cId="996171668" sldId="28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996171668" sldId="288"/>
            <ac:spMk id="4" creationId="{BC9A24C9-E4E6-E540-A471-0020834534F9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996171668" sldId="288"/>
            <ac:spMk id="5" creationId="{72F4581D-C7EA-EE47-A7D0-D4D284AFA753}"/>
          </ac:spMkLst>
        </pc:spChg>
      </pc:sldChg>
      <pc:sldChg chg="addSp delSp modSp mod modNotesTx">
        <pc:chgData name="Clare Macrae" userId="26c43732bc9fa737" providerId="LiveId" clId="{888D8E5B-9168-BB49-893C-A5DE20236738}" dt="2021-03-11T09:51:59.435" v="5221"/>
        <pc:sldMkLst>
          <pc:docMk/>
          <pc:sldMk cId="2466471056" sldId="28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466471056" sldId="289"/>
            <ac:spMk id="2" creationId="{4C8991E5-AFA5-9045-B951-71D7E73C31B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466471056" sldId="289"/>
            <ac:spMk id="3" creationId="{BA454AF6-532D-2340-AF50-9BE28113DF32}"/>
          </ac:spMkLst>
        </pc:spChg>
        <pc:spChg chg="mod">
          <ac:chgData name="Clare Macrae" userId="26c43732bc9fa737" providerId="LiveId" clId="{888D8E5B-9168-BB49-893C-A5DE20236738}" dt="2021-03-10T12:22:45.892" v="1412" actId="113"/>
          <ac:spMkLst>
            <pc:docMk/>
            <pc:sldMk cId="2466471056" sldId="289"/>
            <ac:spMk id="5" creationId="{1075063D-10E7-6A4D-A823-CFE16052675C}"/>
          </ac:spMkLst>
        </pc:spChg>
      </pc:sldChg>
      <pc:sldChg chg="addSp delSp modSp mod ord modClrScheme chgLayout">
        <pc:chgData name="Clare Macrae" userId="26c43732bc9fa737" providerId="LiveId" clId="{888D8E5B-9168-BB49-893C-A5DE20236738}" dt="2021-03-11T18:37:46.102" v="6827" actId="20577"/>
        <pc:sldMkLst>
          <pc:docMk/>
          <pc:sldMk cId="1797793247" sldId="290"/>
        </pc:sldMkLst>
        <pc:spChg chg="mod ord">
          <ac:chgData name="Clare Macrae" userId="26c43732bc9fa737" providerId="LiveId" clId="{888D8E5B-9168-BB49-893C-A5DE20236738}" dt="2021-03-11T18:37:17.456" v="6821" actId="20577"/>
          <ac:spMkLst>
            <pc:docMk/>
            <pc:sldMk cId="1797793247" sldId="290"/>
            <ac:spMk id="2" creationId="{0715BBAB-64F0-EB42-A0FD-D925DE1D0021}"/>
          </ac:spMkLst>
        </pc:spChg>
        <pc:spChg chg="mod ord">
          <ac:chgData name="Clare Macrae" userId="26c43732bc9fa737" providerId="LiveId" clId="{888D8E5B-9168-BB49-893C-A5DE20236738}" dt="2021-03-11T18:37:46.102" v="6827" actId="20577"/>
          <ac:spMkLst>
            <pc:docMk/>
            <pc:sldMk cId="1797793247" sldId="290"/>
            <ac:spMk id="3" creationId="{D6897B07-D52B-DB4B-807C-AA0F0B676068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797793247" sldId="290"/>
            <ac:spMk id="4" creationId="{46138870-95D1-5747-9C3E-01BB42B946F4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797793247" sldId="290"/>
            <ac:spMk id="5" creationId="{99F77D64-97C9-4E43-ABFC-8BEFFBB35411}"/>
          </ac:spMkLst>
        </pc:spChg>
      </pc:sldChg>
      <pc:sldChg chg="addSp delSp del mod ord modShow">
        <pc:chgData name="Clare Macrae" userId="26c43732bc9fa737" providerId="LiveId" clId="{888D8E5B-9168-BB49-893C-A5DE20236738}" dt="2021-03-12T06:06:53.623" v="7438" actId="18676"/>
        <pc:sldMkLst>
          <pc:docMk/>
          <pc:sldMk cId="1918831448" sldId="291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18831448" sldId="291"/>
            <ac:spMk id="4" creationId="{21F3B08E-E427-4748-B53A-CFDE1E642C0B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18831448" sldId="291"/>
            <ac:spMk id="5" creationId="{50F7B43B-7B83-A24C-BC6C-7CE65E3C51C8}"/>
          </ac:spMkLst>
        </pc:spChg>
      </pc:sldChg>
      <pc:sldChg chg="addSp delSp">
        <pc:chgData name="Clare Macrae" userId="26c43732bc9fa737" providerId="LiveId" clId="{888D8E5B-9168-BB49-893C-A5DE20236738}" dt="2021-03-11T09:54:17.956" v="5223"/>
        <pc:sldMkLst>
          <pc:docMk/>
          <pc:sldMk cId="3024723856" sldId="292"/>
        </pc:sldMkLst>
        <pc:spChg chg="add del">
          <ac:chgData name="Clare Macrae" userId="26c43732bc9fa737" providerId="LiveId" clId="{888D8E5B-9168-BB49-893C-A5DE20236738}" dt="2021-03-11T09:54:17.956" v="5223"/>
          <ac:spMkLst>
            <pc:docMk/>
            <pc:sldMk cId="3024723856" sldId="292"/>
            <ac:spMk id="2" creationId="{7D5FC6DB-E74E-6B40-BE70-DC77111D277D}"/>
          </ac:spMkLst>
        </pc:spChg>
        <pc:spChg chg="add del">
          <ac:chgData name="Clare Macrae" userId="26c43732bc9fa737" providerId="LiveId" clId="{888D8E5B-9168-BB49-893C-A5DE20236738}" dt="2021-03-11T09:54:17.956" v="5223"/>
          <ac:spMkLst>
            <pc:docMk/>
            <pc:sldMk cId="3024723856" sldId="292"/>
            <ac:spMk id="3" creationId="{DD8D348F-407C-A14F-8691-45FCFFE11EA3}"/>
          </ac:spMkLst>
        </pc:spChg>
      </pc:sldChg>
      <pc:sldChg chg="addSp delSp del mod ord modShow">
        <pc:chgData name="Clare Macrae" userId="26c43732bc9fa737" providerId="LiveId" clId="{888D8E5B-9168-BB49-893C-A5DE20236738}" dt="2021-03-12T06:06:53.623" v="7438" actId="18676"/>
        <pc:sldMkLst>
          <pc:docMk/>
          <pc:sldMk cId="4034769305" sldId="293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034769305" sldId="293"/>
            <ac:spMk id="4" creationId="{5DE17B25-04EC-FD47-9424-74DE87ACB311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034769305" sldId="293"/>
            <ac:spMk id="5" creationId="{A8999E3E-DA87-7849-85D3-14B15EF7D224}"/>
          </ac:spMkLst>
        </pc:spChg>
      </pc:sldChg>
      <pc:sldChg chg="addSp delSp del mod ord delAnim modShow">
        <pc:chgData name="Clare Macrae" userId="26c43732bc9fa737" providerId="LiveId" clId="{888D8E5B-9168-BB49-893C-A5DE20236738}" dt="2021-03-11T10:05:06.964" v="5302" actId="2696"/>
        <pc:sldMkLst>
          <pc:docMk/>
          <pc:sldMk cId="1822888002" sldId="294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822888002" sldId="294"/>
            <ac:spMk id="4" creationId="{E28CF796-223D-A64B-9144-4A2DC1687E16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822888002" sldId="294"/>
            <ac:spMk id="5" creationId="{C1420CBA-5DB5-BF4F-B595-4594D9545DA1}"/>
          </ac:spMkLst>
        </pc:spChg>
        <pc:picChg chg="del">
          <ac:chgData name="Clare Macrae" userId="26c43732bc9fa737" providerId="LiveId" clId="{888D8E5B-9168-BB49-893C-A5DE20236738}" dt="2021-03-09T21:04:58.970" v="447" actId="478"/>
          <ac:picMkLst>
            <pc:docMk/>
            <pc:sldMk cId="1822888002" sldId="294"/>
            <ac:picMk id="6" creationId="{385C4F8E-7341-D24D-BE17-74A1F15D33D3}"/>
          </ac:picMkLst>
        </pc:picChg>
      </pc:sldChg>
      <pc:sldChg chg="add del">
        <pc:chgData name="Clare Macrae" userId="26c43732bc9fa737" providerId="LiveId" clId="{888D8E5B-9168-BB49-893C-A5DE20236738}" dt="2021-03-12T06:06:53.623" v="7438" actId="18676"/>
        <pc:sldMkLst>
          <pc:docMk/>
          <pc:sldMk cId="3123022833" sldId="294"/>
        </pc:sldMkLst>
      </pc:sldChg>
      <pc:sldChg chg="addSp delSp del mod ord modShow">
        <pc:chgData name="Clare Macrae" userId="26c43732bc9fa737" providerId="LiveId" clId="{888D8E5B-9168-BB49-893C-A5DE20236738}" dt="2021-03-12T06:06:53.623" v="7438" actId="18676"/>
        <pc:sldMkLst>
          <pc:docMk/>
          <pc:sldMk cId="1859268956" sldId="295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859268956" sldId="295"/>
            <ac:spMk id="4" creationId="{294CF440-38E6-B248-AADA-7D620679710F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859268956" sldId="295"/>
            <ac:spMk id="5" creationId="{089A1054-BD9D-5C4C-99E9-6AC345CA7EB6}"/>
          </ac:spMkLst>
        </pc:spChg>
      </pc:sldChg>
      <pc:sldChg chg="addSp delSp del mod ord modShow">
        <pc:chgData name="Clare Macrae" userId="26c43732bc9fa737" providerId="LiveId" clId="{888D8E5B-9168-BB49-893C-A5DE20236738}" dt="2021-03-12T06:06:53.623" v="7438" actId="18676"/>
        <pc:sldMkLst>
          <pc:docMk/>
          <pc:sldMk cId="1013308275" sldId="296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013308275" sldId="296"/>
            <ac:spMk id="4" creationId="{6F12CB7C-9DE4-D241-955F-854D5F72A89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013308275" sldId="296"/>
            <ac:spMk id="5" creationId="{EB0C0598-4B06-4B4D-92A9-123C13C57400}"/>
          </ac:spMkLst>
        </pc:spChg>
      </pc:sldChg>
      <pc:sldChg chg="addSp delSp modSp mod delAnim modAnim">
        <pc:chgData name="Clare Macrae" userId="26c43732bc9fa737" providerId="LiveId" clId="{888D8E5B-9168-BB49-893C-A5DE20236738}" dt="2021-03-11T09:51:59.435" v="5221"/>
        <pc:sldMkLst>
          <pc:docMk/>
          <pc:sldMk cId="2265932367" sldId="297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65932367" sldId="297"/>
            <ac:spMk id="4" creationId="{8AAC89AC-44C0-8948-999B-46A4F6E0E843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65932367" sldId="297"/>
            <ac:spMk id="5" creationId="{EFF3BCFF-C609-9645-B9DE-18B452FE4B10}"/>
          </ac:spMkLst>
        </pc:spChg>
        <pc:picChg chg="add mod">
          <ac:chgData name="Clare Macrae" userId="26c43732bc9fa737" providerId="LiveId" clId="{888D8E5B-9168-BB49-893C-A5DE20236738}" dt="2021-03-10T15:34:06.292" v="1748" actId="1076"/>
          <ac:picMkLst>
            <pc:docMk/>
            <pc:sldMk cId="2265932367" sldId="297"/>
            <ac:picMk id="2" creationId="{12D34F06-3B47-6A45-B318-D8C374616440}"/>
          </ac:picMkLst>
        </pc:picChg>
        <pc:picChg chg="mod">
          <ac:chgData name="Clare Macrae" userId="26c43732bc9fa737" providerId="LiveId" clId="{888D8E5B-9168-BB49-893C-A5DE20236738}" dt="2021-03-10T15:34:03.702" v="1747" actId="1076"/>
          <ac:picMkLst>
            <pc:docMk/>
            <pc:sldMk cId="2265932367" sldId="297"/>
            <ac:picMk id="7" creationId="{672F9D30-DA31-AC4D-ABAF-0F92D6FDCEBC}"/>
          </ac:picMkLst>
        </pc:picChg>
        <pc:picChg chg="del">
          <ac:chgData name="Clare Macrae" userId="26c43732bc9fa737" providerId="LiveId" clId="{888D8E5B-9168-BB49-893C-A5DE20236738}" dt="2021-03-10T15:33:39.586" v="1741" actId="478"/>
          <ac:picMkLst>
            <pc:docMk/>
            <pc:sldMk cId="2265932367" sldId="297"/>
            <ac:picMk id="9" creationId="{5965249E-B3DF-2348-8006-DE423A3D2E84}"/>
          </ac:picMkLst>
        </pc:picChg>
      </pc:sldChg>
      <pc:sldChg chg="addSp delSp del mod ord modShow">
        <pc:chgData name="Clare Macrae" userId="26c43732bc9fa737" providerId="LiveId" clId="{888D8E5B-9168-BB49-893C-A5DE20236738}" dt="2021-03-12T06:06:53.623" v="7438" actId="18676"/>
        <pc:sldMkLst>
          <pc:docMk/>
          <pc:sldMk cId="547824137" sldId="29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47824137" sldId="298"/>
            <ac:spMk id="4" creationId="{68F4111F-8562-F44F-99B5-632548E0BBA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47824137" sldId="298"/>
            <ac:spMk id="5" creationId="{D3AE0356-C401-DA49-BB6C-B38DD81111D2}"/>
          </ac:spMkLst>
        </pc:spChg>
      </pc:sldChg>
      <pc:sldChg chg="addSp delSp ord">
        <pc:chgData name="Clare Macrae" userId="26c43732bc9fa737" providerId="LiveId" clId="{888D8E5B-9168-BB49-893C-A5DE20236738}" dt="2021-03-11T15:00:23.422" v="5413" actId="20578"/>
        <pc:sldMkLst>
          <pc:docMk/>
          <pc:sldMk cId="3750970194" sldId="29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750970194" sldId="299"/>
            <ac:spMk id="2" creationId="{1B1E209A-AA0F-E044-B828-DCCDD62ECF4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750970194" sldId="299"/>
            <ac:spMk id="3" creationId="{124DF2F1-DABE-2747-919D-1BE93A782F8A}"/>
          </ac:spMkLst>
        </pc:spChg>
      </pc:sldChg>
      <pc:sldChg chg="addSp delSp">
        <pc:chgData name="Clare Macrae" userId="26c43732bc9fa737" providerId="LiveId" clId="{888D8E5B-9168-BB49-893C-A5DE20236738}" dt="2021-03-11T09:51:59.435" v="5221"/>
        <pc:sldMkLst>
          <pc:docMk/>
          <pc:sldMk cId="2376901356" sldId="301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376901356" sldId="301"/>
            <ac:spMk id="4" creationId="{46138870-95D1-5747-9C3E-01BB42B946F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376901356" sldId="301"/>
            <ac:spMk id="5" creationId="{99F77D64-97C9-4E43-ABFC-8BEFFBB35411}"/>
          </ac:spMkLst>
        </pc:spChg>
      </pc:sldChg>
      <pc:sldChg chg="addSp delSp del mod ord modShow modNotesTx">
        <pc:chgData name="Clare Macrae" userId="26c43732bc9fa737" providerId="LiveId" clId="{888D8E5B-9168-BB49-893C-A5DE20236738}" dt="2021-03-12T06:06:53.623" v="7438" actId="18676"/>
        <pc:sldMkLst>
          <pc:docMk/>
          <pc:sldMk cId="3563796320" sldId="302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63796320" sldId="302"/>
            <ac:spMk id="2" creationId="{9C262017-512C-344C-A316-03E1B314E8D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63796320" sldId="302"/>
            <ac:spMk id="3" creationId="{D58C6C7C-C97D-2840-AEC8-B5B3E1BF229B}"/>
          </ac:spMkLst>
        </pc:spChg>
      </pc:sldChg>
      <pc:sldChg chg="modSp del mod">
        <pc:chgData name="Clare Macrae" userId="26c43732bc9fa737" providerId="LiveId" clId="{888D8E5B-9168-BB49-893C-A5DE20236738}" dt="2021-03-10T13:45:22.949" v="1526" actId="2696"/>
        <pc:sldMkLst>
          <pc:docMk/>
          <pc:sldMk cId="4191526063" sldId="303"/>
        </pc:sldMkLst>
        <pc:spChg chg="mod">
          <ac:chgData name="Clare Macrae" userId="26c43732bc9fa737" providerId="LiveId" clId="{888D8E5B-9168-BB49-893C-A5DE20236738}" dt="2021-03-10T13:45:01.525" v="1524"/>
          <ac:spMkLst>
            <pc:docMk/>
            <pc:sldMk cId="4191526063" sldId="303"/>
            <ac:spMk id="5" creationId="{3B4752EF-D11B-6749-8B14-44B87A9CC333}"/>
          </ac:spMkLst>
        </pc:spChg>
      </pc:sldChg>
      <pc:sldChg chg="addSp delSp modSp mod modClrScheme modAnim chgLayout modNotesTx">
        <pc:chgData name="Clare Macrae" userId="26c43732bc9fa737" providerId="LiveId" clId="{888D8E5B-9168-BB49-893C-A5DE20236738}" dt="2021-03-11T09:51:59.435" v="5221"/>
        <pc:sldMkLst>
          <pc:docMk/>
          <pc:sldMk cId="895001657" sldId="304"/>
        </pc:sldMkLst>
        <pc:spChg chg="mod ord">
          <ac:chgData name="Clare Macrae" userId="26c43732bc9fa737" providerId="LiveId" clId="{888D8E5B-9168-BB49-893C-A5DE20236738}" dt="2021-03-10T13:47:50.372" v="1622" actId="700"/>
          <ac:spMkLst>
            <pc:docMk/>
            <pc:sldMk cId="895001657" sldId="304"/>
            <ac:spMk id="2" creationId="{2FF98CF9-EEFC-D840-B17F-8089928F6450}"/>
          </ac:spMkLst>
        </pc:spChg>
        <pc:spChg chg="del mod ord">
          <ac:chgData name="Clare Macrae" userId="26c43732bc9fa737" providerId="LiveId" clId="{888D8E5B-9168-BB49-893C-A5DE20236738}" dt="2021-03-10T13:47:50.372" v="1622" actId="700"/>
          <ac:spMkLst>
            <pc:docMk/>
            <pc:sldMk cId="895001657" sldId="304"/>
            <ac:spMk id="3" creationId="{6AFD82D2-A298-E74E-A41A-374A62BBF6DF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895001657" sldId="304"/>
            <ac:spMk id="4" creationId="{6F549085-B32E-9E44-B30C-F4FB6E78EE58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895001657" sldId="304"/>
            <ac:spMk id="5" creationId="{F0DC5681-C9F0-4743-878F-D1D60B87BB78}"/>
          </ac:spMkLst>
        </pc:spChg>
        <pc:spChg chg="add mod ord">
          <ac:chgData name="Clare Macrae" userId="26c43732bc9fa737" providerId="LiveId" clId="{888D8E5B-9168-BB49-893C-A5DE20236738}" dt="2021-03-10T13:49:04.060" v="1696" actId="20577"/>
          <ac:spMkLst>
            <pc:docMk/>
            <pc:sldMk cId="895001657" sldId="304"/>
            <ac:spMk id="6" creationId="{667AF96D-4BAA-114A-BA79-9BD26E37259E}"/>
          </ac:spMkLst>
        </pc:spChg>
        <pc:picChg chg="add mod">
          <ac:chgData name="Clare Macrae" userId="26c43732bc9fa737" providerId="LiveId" clId="{888D8E5B-9168-BB49-893C-A5DE20236738}" dt="2021-03-10T15:31:57.803" v="1740"/>
          <ac:picMkLst>
            <pc:docMk/>
            <pc:sldMk cId="895001657" sldId="304"/>
            <ac:picMk id="7" creationId="{FCEDEE2C-8DBC-8A4F-A7F8-256526E88EF1}"/>
          </ac:picMkLst>
        </pc:pic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3517405792" sldId="305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17405792" sldId="305"/>
            <ac:spMk id="2" creationId="{A5490B16-9291-474E-AD53-5188FD282DC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17405792" sldId="305"/>
            <ac:spMk id="3" creationId="{983F3209-83CE-9C4B-927D-2C6BB564D295}"/>
          </ac:spMkLst>
        </pc:sp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1560963909" sldId="306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560963909" sldId="306"/>
            <ac:spMk id="2" creationId="{A5490B16-9291-474E-AD53-5188FD282DC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560963909" sldId="306"/>
            <ac:spMk id="3" creationId="{983F3209-83CE-9C4B-927D-2C6BB564D295}"/>
          </ac:spMkLst>
        </pc:sp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612934998" sldId="307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612934998" sldId="307"/>
            <ac:spMk id="2" creationId="{8E49FC93-69BE-0640-A3CD-07BB9818AC2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612934998" sldId="307"/>
            <ac:spMk id="3" creationId="{CB7F6CAF-D94A-C74F-A9A6-E411A2A1C272}"/>
          </ac:spMkLst>
        </pc:spChg>
      </pc:sldChg>
      <pc:sldChg chg="add del">
        <pc:chgData name="Clare Macrae" userId="26c43732bc9fa737" providerId="LiveId" clId="{888D8E5B-9168-BB49-893C-A5DE20236738}" dt="2021-03-12T06:06:53.623" v="7438" actId="18676"/>
        <pc:sldMkLst>
          <pc:docMk/>
          <pc:sldMk cId="1012521609" sldId="308"/>
        </pc:sldMkLst>
      </pc:sldChg>
      <pc:sldChg chg="del">
        <pc:chgData name="Clare Macrae" userId="26c43732bc9fa737" providerId="LiveId" clId="{888D8E5B-9168-BB49-893C-A5DE20236738}" dt="2021-03-10T17:12:38.709" v="2942" actId="2696"/>
        <pc:sldMkLst>
          <pc:docMk/>
          <pc:sldMk cId="1358115717" sldId="308"/>
        </pc:sldMkLst>
      </pc:sldChg>
      <pc:sldChg chg="addSp delSp add del mod modShow">
        <pc:chgData name="Clare Macrae" userId="26c43732bc9fa737" providerId="LiveId" clId="{888D8E5B-9168-BB49-893C-A5DE20236738}" dt="2021-03-11T10:05:06.964" v="5302" actId="2696"/>
        <pc:sldMkLst>
          <pc:docMk/>
          <pc:sldMk cId="2249031155" sldId="30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49031155" sldId="308"/>
            <ac:spMk id="2" creationId="{520224C9-026B-384A-AC57-2AB2D397B40C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249031155" sldId="308"/>
            <ac:spMk id="3" creationId="{FE356B84-922C-854B-B6C3-9367E07FB83F}"/>
          </ac:spMkLst>
        </pc:sp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1139571430" sldId="30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139571430" sldId="309"/>
            <ac:spMk id="4" creationId="{92F88615-84DC-494F-81D9-2D12A073ECE0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139571430" sldId="309"/>
            <ac:spMk id="5" creationId="{44780A54-4089-E445-BFDA-615E067419A2}"/>
          </ac:spMkLst>
        </pc:spChg>
      </pc:sldChg>
      <pc:sldChg chg="addSp delSp del mod modShow">
        <pc:chgData name="Clare Macrae" userId="26c43732bc9fa737" providerId="LiveId" clId="{888D8E5B-9168-BB49-893C-A5DE20236738}" dt="2021-03-12T06:06:53.623" v="7438" actId="18676"/>
        <pc:sldMkLst>
          <pc:docMk/>
          <pc:sldMk cId="1338726750" sldId="310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38726750" sldId="310"/>
            <ac:spMk id="4" creationId="{7478B0DE-1364-4C42-B2F7-4CCF6875647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38726750" sldId="310"/>
            <ac:spMk id="5" creationId="{45E360CA-4B85-8A46-BCF7-A471851C01F2}"/>
          </ac:spMkLst>
        </pc:spChg>
      </pc:sldChg>
      <pc:sldChg chg="addSp delSp modSp add mod modAnim modNotesTx">
        <pc:chgData name="Clare Macrae" userId="26c43732bc9fa737" providerId="LiveId" clId="{888D8E5B-9168-BB49-893C-A5DE20236738}" dt="2021-03-11T09:51:59.435" v="5221"/>
        <pc:sldMkLst>
          <pc:docMk/>
          <pc:sldMk cId="395197117" sldId="311"/>
        </pc:sldMkLst>
        <pc:spChg chg="mod">
          <ac:chgData name="Clare Macrae" userId="26c43732bc9fa737" providerId="LiveId" clId="{888D8E5B-9168-BB49-893C-A5DE20236738}" dt="2021-03-10T17:18:22.652" v="3011" actId="20577"/>
          <ac:spMkLst>
            <pc:docMk/>
            <pc:sldMk cId="395197117" sldId="311"/>
            <ac:spMk id="2" creationId="{22177E59-3AA2-324D-91F8-325BC8FE81D8}"/>
          </ac:spMkLst>
        </pc:spChg>
        <pc:spChg chg="mod">
          <ac:chgData name="Clare Macrae" userId="26c43732bc9fa737" providerId="LiveId" clId="{888D8E5B-9168-BB49-893C-A5DE20236738}" dt="2021-03-11T08:54:58.626" v="4257" actId="6549"/>
          <ac:spMkLst>
            <pc:docMk/>
            <pc:sldMk cId="395197117" sldId="311"/>
            <ac:spMk id="3" creationId="{6891C584-EDD2-BE48-B35B-B9675B9136D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95197117" sldId="311"/>
            <ac:spMk id="4" creationId="{FF1814CA-8A8A-934F-AE11-0BA1ABC1330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95197117" sldId="311"/>
            <ac:spMk id="5" creationId="{D7541448-59C7-6041-9D57-A13FF2D06D91}"/>
          </ac:spMkLst>
        </pc:spChg>
        <pc:spChg chg="add mod">
          <ac:chgData name="Clare Macrae" userId="26c43732bc9fa737" providerId="LiveId" clId="{888D8E5B-9168-BB49-893C-A5DE20236738}" dt="2021-03-10T20:51:16.253" v="3441" actId="14100"/>
          <ac:spMkLst>
            <pc:docMk/>
            <pc:sldMk cId="395197117" sldId="311"/>
            <ac:spMk id="6" creationId="{F0F7D6A9-55AC-E746-BFC4-1D423366E4EF}"/>
          </ac:spMkLst>
        </pc:spChg>
        <pc:spChg chg="add mod">
          <ac:chgData name="Clare Macrae" userId="26c43732bc9fa737" providerId="LiveId" clId="{888D8E5B-9168-BB49-893C-A5DE20236738}" dt="2021-03-10T20:52:31.567" v="3448" actId="14100"/>
          <ac:spMkLst>
            <pc:docMk/>
            <pc:sldMk cId="395197117" sldId="311"/>
            <ac:spMk id="11" creationId="{6B214E09-F250-F944-B6FD-C78643B60EB1}"/>
          </ac:spMkLst>
        </pc:spChg>
        <pc:picChg chg="add del mod">
          <ac:chgData name="Clare Macrae" userId="26c43732bc9fa737" providerId="LiveId" clId="{888D8E5B-9168-BB49-893C-A5DE20236738}" dt="2021-03-10T17:16:12.537" v="2977" actId="478"/>
          <ac:picMkLst>
            <pc:docMk/>
            <pc:sldMk cId="395197117" sldId="311"/>
            <ac:picMk id="6" creationId="{6DEA4C0F-017C-6D4C-A88D-E1EB289F57D4}"/>
          </ac:picMkLst>
        </pc:picChg>
        <pc:picChg chg="add mod">
          <ac:chgData name="Clare Macrae" userId="26c43732bc9fa737" providerId="LiveId" clId="{888D8E5B-9168-BB49-893C-A5DE20236738}" dt="2021-03-10T17:17:46.187" v="2990" actId="1076"/>
          <ac:picMkLst>
            <pc:docMk/>
            <pc:sldMk cId="395197117" sldId="311"/>
            <ac:picMk id="7" creationId="{74A11B86-9BE5-1E46-8BBC-BD0BABC2618B}"/>
          </ac:picMkLst>
        </pc:picChg>
        <pc:picChg chg="add mod">
          <ac:chgData name="Clare Macrae" userId="26c43732bc9fa737" providerId="LiveId" clId="{888D8E5B-9168-BB49-893C-A5DE20236738}" dt="2021-03-10T17:18:57.298" v="3017" actId="1076"/>
          <ac:picMkLst>
            <pc:docMk/>
            <pc:sldMk cId="395197117" sldId="311"/>
            <ac:picMk id="8" creationId="{B8A122C8-A9B3-1C4D-8C6E-693EFD204715}"/>
          </ac:picMkLst>
        </pc:picChg>
        <pc:picChg chg="add mod">
          <ac:chgData name="Clare Macrae" userId="26c43732bc9fa737" providerId="LiveId" clId="{888D8E5B-9168-BB49-893C-A5DE20236738}" dt="2021-03-10T17:18:52.556" v="3016" actId="1076"/>
          <ac:picMkLst>
            <pc:docMk/>
            <pc:sldMk cId="395197117" sldId="311"/>
            <ac:picMk id="9" creationId="{014D34A7-9C25-D343-A955-46F23A6475BF}"/>
          </ac:picMkLst>
        </pc:picChg>
        <pc:picChg chg="add mod">
          <ac:chgData name="Clare Macrae" userId="26c43732bc9fa737" providerId="LiveId" clId="{888D8E5B-9168-BB49-893C-A5DE20236738}" dt="2021-03-10T17:17:46.187" v="2990" actId="1076"/>
          <ac:picMkLst>
            <pc:docMk/>
            <pc:sldMk cId="395197117" sldId="311"/>
            <ac:picMk id="10" creationId="{FAE5F12B-F9FA-F14E-BE65-5DBBEEEA1661}"/>
          </ac:picMkLst>
        </pc:picChg>
      </pc:sldChg>
      <pc:sldChg chg="del">
        <pc:chgData name="Clare Macrae" userId="26c43732bc9fa737" providerId="LiveId" clId="{888D8E5B-9168-BB49-893C-A5DE20236738}" dt="2021-03-10T17:12:38.709" v="2942" actId="2696"/>
        <pc:sldMkLst>
          <pc:docMk/>
          <pc:sldMk cId="3278647182" sldId="311"/>
        </pc:sldMkLst>
      </pc:sldChg>
      <pc:sldChg chg="addSp delSp modSp new del mod modShow">
        <pc:chgData name="Clare Macrae" userId="26c43732bc9fa737" providerId="LiveId" clId="{888D8E5B-9168-BB49-893C-A5DE20236738}" dt="2021-03-12T06:06:53.623" v="7438" actId="18676"/>
        <pc:sldMkLst>
          <pc:docMk/>
          <pc:sldMk cId="1103911896" sldId="312"/>
        </pc:sldMkLst>
        <pc:spChg chg="mod">
          <ac:chgData name="Clare Macrae" userId="26c43732bc9fa737" providerId="LiveId" clId="{888D8E5B-9168-BB49-893C-A5DE20236738}" dt="2021-03-09T18:11:22.790" v="67" actId="20577"/>
          <ac:spMkLst>
            <pc:docMk/>
            <pc:sldMk cId="1103911896" sldId="312"/>
            <ac:spMk id="2" creationId="{6E394B49-0647-E146-81AC-3F718CADB9D7}"/>
          </ac:spMkLst>
        </pc:spChg>
        <pc:spChg chg="mod">
          <ac:chgData name="Clare Macrae" userId="26c43732bc9fa737" providerId="LiveId" clId="{888D8E5B-9168-BB49-893C-A5DE20236738}" dt="2021-03-09T18:15:34.110" v="129" actId="113"/>
          <ac:spMkLst>
            <pc:docMk/>
            <pc:sldMk cId="1103911896" sldId="312"/>
            <ac:spMk id="3" creationId="{086E9FF2-2A9E-AA43-95C6-7789DE9AD18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103911896" sldId="312"/>
            <ac:spMk id="4" creationId="{FF3923A5-BFEF-1845-BDA4-8CD7A02671C2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103911896" sldId="312"/>
            <ac:spMk id="5" creationId="{57D3431F-63DA-7F40-8A84-8A4E8BAFA4DD}"/>
          </ac:spMkLst>
        </pc:spChg>
      </pc:sldChg>
      <pc:sldChg chg="modSp new del mod">
        <pc:chgData name="Clare Macrae" userId="26c43732bc9fa737" providerId="LiveId" clId="{888D8E5B-9168-BB49-893C-A5DE20236738}" dt="2021-03-09T09:01:36.080" v="42" actId="2696"/>
        <pc:sldMkLst>
          <pc:docMk/>
          <pc:sldMk cId="1413616006" sldId="312"/>
        </pc:sldMkLst>
        <pc:spChg chg="mod">
          <ac:chgData name="Clare Macrae" userId="26c43732bc9fa737" providerId="LiveId" clId="{888D8E5B-9168-BB49-893C-A5DE20236738}" dt="2021-03-09T08:28:44.317" v="14" actId="20577"/>
          <ac:spMkLst>
            <pc:docMk/>
            <pc:sldMk cId="1413616006" sldId="312"/>
            <ac:spMk id="2" creationId="{B2EC0FDD-15E2-4141-8912-F36D0514FA30}"/>
          </ac:spMkLst>
        </pc:spChg>
      </pc:sldChg>
      <pc:sldChg chg="modSp new del mod">
        <pc:chgData name="Clare Macrae" userId="26c43732bc9fa737" providerId="LiveId" clId="{888D8E5B-9168-BB49-893C-A5DE20236738}" dt="2021-03-09T09:01:36.080" v="42" actId="2696"/>
        <pc:sldMkLst>
          <pc:docMk/>
          <pc:sldMk cId="524662503" sldId="313"/>
        </pc:sldMkLst>
        <pc:spChg chg="mod">
          <ac:chgData name="Clare Macrae" userId="26c43732bc9fa737" providerId="LiveId" clId="{888D8E5B-9168-BB49-893C-A5DE20236738}" dt="2021-03-09T08:29:45.333" v="33" actId="20577"/>
          <ac:spMkLst>
            <pc:docMk/>
            <pc:sldMk cId="524662503" sldId="313"/>
            <ac:spMk id="2" creationId="{97607618-33F9-5447-80E0-CEC1BF2D4507}"/>
          </ac:spMkLst>
        </pc:spChg>
      </pc:sldChg>
      <pc:sldChg chg="addSp delSp modSp new del mod modClrScheme chgLayout">
        <pc:chgData name="Clare Macrae" userId="26c43732bc9fa737" providerId="LiveId" clId="{888D8E5B-9168-BB49-893C-A5DE20236738}" dt="2021-03-09T21:04:14.769" v="443" actId="2696"/>
        <pc:sldMkLst>
          <pc:docMk/>
          <pc:sldMk cId="3659470882" sldId="313"/>
        </pc:sldMkLst>
        <pc:spChg chg="del">
          <ac:chgData name="Clare Macrae" userId="26c43732bc9fa737" providerId="LiveId" clId="{888D8E5B-9168-BB49-893C-A5DE20236738}" dt="2021-03-09T20:23:51.626" v="134" actId="700"/>
          <ac:spMkLst>
            <pc:docMk/>
            <pc:sldMk cId="3659470882" sldId="313"/>
            <ac:spMk id="2" creationId="{346A97BE-0E61-464B-9057-6FFB8D8E59A5}"/>
          </ac:spMkLst>
        </pc:spChg>
        <pc:spChg chg="del">
          <ac:chgData name="Clare Macrae" userId="26c43732bc9fa737" providerId="LiveId" clId="{888D8E5B-9168-BB49-893C-A5DE20236738}" dt="2021-03-09T20:23:45.430" v="131"/>
          <ac:spMkLst>
            <pc:docMk/>
            <pc:sldMk cId="3659470882" sldId="313"/>
            <ac:spMk id="3" creationId="{DF815F2F-F383-B04A-A94B-3D7CA19D2435}"/>
          </ac:spMkLst>
        </pc:spChg>
        <pc:spChg chg="mod ord">
          <ac:chgData name="Clare Macrae" userId="26c43732bc9fa737" providerId="LiveId" clId="{888D8E5B-9168-BB49-893C-A5DE20236738}" dt="2021-03-09T20:23:51.626" v="134" actId="700"/>
          <ac:spMkLst>
            <pc:docMk/>
            <pc:sldMk cId="3659470882" sldId="313"/>
            <ac:spMk id="4" creationId="{CFF661F9-32BA-C640-A2BE-0151E2FB6B70}"/>
          </ac:spMkLst>
        </pc:spChg>
        <pc:spChg chg="mod ord">
          <ac:chgData name="Clare Macrae" userId="26c43732bc9fa737" providerId="LiveId" clId="{888D8E5B-9168-BB49-893C-A5DE20236738}" dt="2021-03-09T20:23:51.626" v="134" actId="700"/>
          <ac:spMkLst>
            <pc:docMk/>
            <pc:sldMk cId="3659470882" sldId="313"/>
            <ac:spMk id="5" creationId="{9ED12AC0-52B0-934F-8F9E-DCAA3B043627}"/>
          </ac:spMkLst>
        </pc:spChg>
        <pc:picChg chg="add del mod ord">
          <ac:chgData name="Clare Macrae" userId="26c43732bc9fa737" providerId="LiveId" clId="{888D8E5B-9168-BB49-893C-A5DE20236738}" dt="2021-03-09T20:34:07.264" v="137" actId="478"/>
          <ac:picMkLst>
            <pc:docMk/>
            <pc:sldMk cId="3659470882" sldId="313"/>
            <ac:picMk id="8" creationId="{7B18C248-4F33-EA49-9DA4-65B1904978CD}"/>
          </ac:picMkLst>
        </pc:picChg>
        <pc:picChg chg="add mod">
          <ac:chgData name="Clare Macrae" userId="26c43732bc9fa737" providerId="LiveId" clId="{888D8E5B-9168-BB49-893C-A5DE20236738}" dt="2021-03-09T20:36:46.324" v="235" actId="1076"/>
          <ac:picMkLst>
            <pc:docMk/>
            <pc:sldMk cId="3659470882" sldId="313"/>
            <ac:picMk id="10" creationId="{0B0973EF-CD3A-0F44-8EEC-158986626DB8}"/>
          </ac:picMkLst>
        </pc:picChg>
        <pc:picChg chg="add mod">
          <ac:chgData name="Clare Macrae" userId="26c43732bc9fa737" providerId="LiveId" clId="{888D8E5B-9168-BB49-893C-A5DE20236738}" dt="2021-03-09T20:36:50.357" v="236" actId="1076"/>
          <ac:picMkLst>
            <pc:docMk/>
            <pc:sldMk cId="3659470882" sldId="313"/>
            <ac:picMk id="12" creationId="{C479FB26-08EB-3241-A787-76218397DA97}"/>
          </ac:picMkLst>
        </pc:picChg>
        <pc:picChg chg="add mod">
          <ac:chgData name="Clare Macrae" userId="26c43732bc9fa737" providerId="LiveId" clId="{888D8E5B-9168-BB49-893C-A5DE20236738}" dt="2021-03-09T20:36:54.420" v="237" actId="1076"/>
          <ac:picMkLst>
            <pc:docMk/>
            <pc:sldMk cId="3659470882" sldId="313"/>
            <ac:picMk id="14" creationId="{63026F24-D48B-A346-9CC8-133E8436DFCC}"/>
          </ac:picMkLst>
        </pc:picChg>
        <pc:picChg chg="add mod">
          <ac:chgData name="Clare Macrae" userId="26c43732bc9fa737" providerId="LiveId" clId="{888D8E5B-9168-BB49-893C-A5DE20236738}" dt="2021-03-09T20:36:57.997" v="238" actId="1076"/>
          <ac:picMkLst>
            <pc:docMk/>
            <pc:sldMk cId="3659470882" sldId="313"/>
            <ac:picMk id="16" creationId="{A33A6D1C-A5DA-BC44-8C7F-5702564424E0}"/>
          </ac:picMkLst>
        </pc:picChg>
        <pc:picChg chg="add mod">
          <ac:chgData name="Clare Macrae" userId="26c43732bc9fa737" providerId="LiveId" clId="{888D8E5B-9168-BB49-893C-A5DE20236738}" dt="2021-03-09T20:37:03.171" v="240" actId="1076"/>
          <ac:picMkLst>
            <pc:docMk/>
            <pc:sldMk cId="3659470882" sldId="313"/>
            <ac:picMk id="18" creationId="{49DCB8B8-CE71-3240-873A-7CA495220851}"/>
          </ac:picMkLst>
        </pc:picChg>
        <pc:picChg chg="add mod modCrop">
          <ac:chgData name="Clare Macrae" userId="26c43732bc9fa737" providerId="LiveId" clId="{888D8E5B-9168-BB49-893C-A5DE20236738}" dt="2021-03-09T20:38:13.142" v="250" actId="732"/>
          <ac:picMkLst>
            <pc:docMk/>
            <pc:sldMk cId="3659470882" sldId="313"/>
            <ac:picMk id="20" creationId="{4AED4FAB-28E1-EF42-AAFB-6D6C43745B3F}"/>
          </ac:picMkLst>
        </pc:picChg>
        <pc:picChg chg="add mod">
          <ac:chgData name="Clare Macrae" userId="26c43732bc9fa737" providerId="LiveId" clId="{888D8E5B-9168-BB49-893C-A5DE20236738}" dt="2021-03-09T20:38:21.221" v="251" actId="1076"/>
          <ac:picMkLst>
            <pc:docMk/>
            <pc:sldMk cId="3659470882" sldId="313"/>
            <ac:picMk id="22" creationId="{29A803C0-4D75-D140-8F9E-8F5D99353396}"/>
          </ac:picMkLst>
        </pc:picChg>
        <pc:picChg chg="add mod">
          <ac:chgData name="Clare Macrae" userId="26c43732bc9fa737" providerId="LiveId" clId="{888D8E5B-9168-BB49-893C-A5DE20236738}" dt="2021-03-09T20:38:21.221" v="251" actId="1076"/>
          <ac:picMkLst>
            <pc:docMk/>
            <pc:sldMk cId="3659470882" sldId="313"/>
            <ac:picMk id="24" creationId="{614865DE-E18C-B049-8769-B9266F14A293}"/>
          </ac:picMkLst>
        </pc:picChg>
        <pc:picChg chg="add mod">
          <ac:chgData name="Clare Macrae" userId="26c43732bc9fa737" providerId="LiveId" clId="{888D8E5B-9168-BB49-893C-A5DE20236738}" dt="2021-03-09T20:38:21.221" v="251" actId="1076"/>
          <ac:picMkLst>
            <pc:docMk/>
            <pc:sldMk cId="3659470882" sldId="313"/>
            <ac:picMk id="26" creationId="{B4FDDBE6-42B2-724F-B61D-6419948CAB73}"/>
          </ac:picMkLst>
        </pc:picChg>
        <pc:picChg chg="add mod modCrop">
          <ac:chgData name="Clare Macrae" userId="26c43732bc9fa737" providerId="LiveId" clId="{888D8E5B-9168-BB49-893C-A5DE20236738}" dt="2021-03-09T20:38:21.221" v="251" actId="1076"/>
          <ac:picMkLst>
            <pc:docMk/>
            <pc:sldMk cId="3659470882" sldId="313"/>
            <ac:picMk id="28" creationId="{58D948DF-87C1-9845-84A6-04F25BFADFBE}"/>
          </ac:picMkLst>
        </pc:picChg>
      </pc:sldChg>
      <pc:sldChg chg="modSp new del mod">
        <pc:chgData name="Clare Macrae" userId="26c43732bc9fa737" providerId="LiveId" clId="{888D8E5B-9168-BB49-893C-A5DE20236738}" dt="2021-03-09T09:01:36.080" v="42" actId="2696"/>
        <pc:sldMkLst>
          <pc:docMk/>
          <pc:sldMk cId="1291173119" sldId="314"/>
        </pc:sldMkLst>
        <pc:spChg chg="mod">
          <ac:chgData name="Clare Macrae" userId="26c43732bc9fa737" providerId="LiveId" clId="{888D8E5B-9168-BB49-893C-A5DE20236738}" dt="2021-03-09T09:01:20.479" v="41" actId="20577"/>
          <ac:spMkLst>
            <pc:docMk/>
            <pc:sldMk cId="1291173119" sldId="314"/>
            <ac:spMk id="2" creationId="{93666AAB-86F1-5643-91B5-CF4777FF8210}"/>
          </ac:spMkLst>
        </pc:spChg>
      </pc:sldChg>
      <pc:sldChg chg="addSp modSp add del mod modAnim">
        <pc:chgData name="Clare Macrae" userId="26c43732bc9fa737" providerId="LiveId" clId="{888D8E5B-9168-BB49-893C-A5DE20236738}" dt="2021-03-09T21:04:14.769" v="443" actId="2696"/>
        <pc:sldMkLst>
          <pc:docMk/>
          <pc:sldMk cId="1766303721" sldId="314"/>
        </pc:sldMkLst>
        <pc:spChg chg="add mod">
          <ac:chgData name="Clare Macrae" userId="26c43732bc9fa737" providerId="LiveId" clId="{888D8E5B-9168-BB49-893C-A5DE20236738}" dt="2021-03-09T20:47:09.479" v="306" actId="1076"/>
          <ac:spMkLst>
            <pc:docMk/>
            <pc:sldMk cId="1766303721" sldId="314"/>
            <ac:spMk id="2" creationId="{F586AB69-B98A-A847-9DCE-AABE411E8CC4}"/>
          </ac:spMkLst>
        </pc:spChg>
        <pc:picChg chg="mod">
          <ac:chgData name="Clare Macrae" userId="26c43732bc9fa737" providerId="LiveId" clId="{888D8E5B-9168-BB49-893C-A5DE20236738}" dt="2021-03-09T20:45:48.709" v="274" actId="408"/>
          <ac:picMkLst>
            <pc:docMk/>
            <pc:sldMk cId="1766303721" sldId="314"/>
            <ac:picMk id="10" creationId="{0B0973EF-CD3A-0F44-8EEC-158986626DB8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12" creationId="{C479FB26-08EB-3241-A787-76218397DA97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14" creationId="{63026F24-D48B-A346-9CC8-133E8436DFCC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16" creationId="{A33A6D1C-A5DA-BC44-8C7F-5702564424E0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18" creationId="{49DCB8B8-CE71-3240-873A-7CA495220851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20" creationId="{4AED4FAB-28E1-EF42-AAFB-6D6C43745B3F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22" creationId="{29A803C0-4D75-D140-8F9E-8F5D99353396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24" creationId="{614865DE-E18C-B049-8769-B9266F14A293}"/>
          </ac:picMkLst>
        </pc:picChg>
        <pc:picChg chg="mod">
          <ac:chgData name="Clare Macrae" userId="26c43732bc9fa737" providerId="LiveId" clId="{888D8E5B-9168-BB49-893C-A5DE20236738}" dt="2021-03-09T20:45:53.554" v="275" actId="408"/>
          <ac:picMkLst>
            <pc:docMk/>
            <pc:sldMk cId="1766303721" sldId="314"/>
            <ac:picMk id="26" creationId="{B4FDDBE6-42B2-724F-B61D-6419948CAB73}"/>
          </ac:picMkLst>
        </pc:picChg>
        <pc:picChg chg="mod">
          <ac:chgData name="Clare Macrae" userId="26c43732bc9fa737" providerId="LiveId" clId="{888D8E5B-9168-BB49-893C-A5DE20236738}" dt="2021-03-09T20:45:48.709" v="274" actId="408"/>
          <ac:picMkLst>
            <pc:docMk/>
            <pc:sldMk cId="1766303721" sldId="314"/>
            <ac:picMk id="28" creationId="{58D948DF-87C1-9845-84A6-04F25BFADFBE}"/>
          </ac:picMkLst>
        </pc:picChg>
      </pc:sldChg>
      <pc:sldChg chg="addSp delSp modSp add mod ord modAnim">
        <pc:chgData name="Clare Macrae" userId="26c43732bc9fa737" providerId="LiveId" clId="{888D8E5B-9168-BB49-893C-A5DE20236738}" dt="2021-03-11T09:51:59.435" v="5221"/>
        <pc:sldMkLst>
          <pc:docMk/>
          <pc:sldMk cId="1708344932" sldId="315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708344932" sldId="315"/>
            <ac:spMk id="4" creationId="{CFF661F9-32BA-C640-A2BE-0151E2FB6B70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708344932" sldId="315"/>
            <ac:spMk id="5" creationId="{9ED12AC0-52B0-934F-8F9E-DCAA3B043627}"/>
          </ac:spMkLst>
        </pc:spChg>
        <pc:picChg chg="mod">
          <ac:chgData name="Clare Macrae" userId="26c43732bc9fa737" providerId="LiveId" clId="{888D8E5B-9168-BB49-893C-A5DE20236738}" dt="2021-03-09T21:03:07.200" v="435" actId="14100"/>
          <ac:picMkLst>
            <pc:docMk/>
            <pc:sldMk cId="1708344932" sldId="315"/>
            <ac:picMk id="10" creationId="{0B0973EF-CD3A-0F44-8EEC-158986626DB8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12" creationId="{C479FB26-08EB-3241-A787-76218397DA97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14" creationId="{63026F24-D48B-A346-9CC8-133E8436DFCC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16" creationId="{A33A6D1C-A5DA-BC44-8C7F-5702564424E0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18" creationId="{49DCB8B8-CE71-3240-873A-7CA495220851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20" creationId="{4AED4FAB-28E1-EF42-AAFB-6D6C43745B3F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22" creationId="{29A803C0-4D75-D140-8F9E-8F5D99353396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24" creationId="{614865DE-E18C-B049-8769-B9266F14A293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26" creationId="{B4FDDBE6-42B2-724F-B61D-6419948CAB73}"/>
          </ac:picMkLst>
        </pc:picChg>
        <pc:picChg chg="mod">
          <ac:chgData name="Clare Macrae" userId="26c43732bc9fa737" providerId="LiveId" clId="{888D8E5B-9168-BB49-893C-A5DE20236738}" dt="2021-03-09T21:00:03.303" v="408" actId="339"/>
          <ac:picMkLst>
            <pc:docMk/>
            <pc:sldMk cId="1708344932" sldId="315"/>
            <ac:picMk id="28" creationId="{58D948DF-87C1-9845-84A6-04F25BFADFBE}"/>
          </ac:picMkLst>
        </pc:picChg>
      </pc:sldChg>
      <pc:sldChg chg="addSp delSp modSp new del mod modShow">
        <pc:chgData name="Clare Macrae" userId="26c43732bc9fa737" providerId="LiveId" clId="{888D8E5B-9168-BB49-893C-A5DE20236738}" dt="2021-03-12T06:06:53.623" v="7438" actId="18676"/>
        <pc:sldMkLst>
          <pc:docMk/>
          <pc:sldMk cId="1353770360" sldId="316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53770360" sldId="316"/>
            <ac:spMk id="4" creationId="{3438AAE3-1500-CD4B-BCAD-D1E6020E8D7B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53770360" sldId="316"/>
            <ac:spMk id="5" creationId="{831CDEF3-67AD-374E-8730-C7249E4F9FDE}"/>
          </ac:spMkLst>
        </pc:spChg>
        <pc:picChg chg="add del mod">
          <ac:chgData name="Clare Macrae" userId="26c43732bc9fa737" providerId="LiveId" clId="{888D8E5B-9168-BB49-893C-A5DE20236738}" dt="2021-03-09T21:17:16.535" v="461" actId="478"/>
          <ac:picMkLst>
            <pc:docMk/>
            <pc:sldMk cId="1353770360" sldId="316"/>
            <ac:picMk id="6" creationId="{4B8A8AC6-4461-7F43-BC0A-EE16DC564128}"/>
          </ac:picMkLst>
        </pc:picChg>
        <pc:picChg chg="add mod">
          <ac:chgData name="Clare Macrae" userId="26c43732bc9fa737" providerId="LiveId" clId="{888D8E5B-9168-BB49-893C-A5DE20236738}" dt="2021-03-09T21:17:34.533" v="468" actId="12788"/>
          <ac:picMkLst>
            <pc:docMk/>
            <pc:sldMk cId="1353770360" sldId="316"/>
            <ac:picMk id="7" creationId="{3AD3111D-A500-BA40-9731-650527C753DE}"/>
          </ac:picMkLst>
        </pc:picChg>
      </pc:sldChg>
      <pc:sldChg chg="modSp add del mod">
        <pc:chgData name="Clare Macrae" userId="26c43732bc9fa737" providerId="LiveId" clId="{888D8E5B-9168-BB49-893C-A5DE20236738}" dt="2021-03-09T21:04:02.701" v="442" actId="2696"/>
        <pc:sldMkLst>
          <pc:docMk/>
          <pc:sldMk cId="1498254774" sldId="316"/>
        </pc:sldMkLst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10" creationId="{0B0973EF-CD3A-0F44-8EEC-158986626DB8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12" creationId="{C479FB26-08EB-3241-A787-76218397DA97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14" creationId="{63026F24-D48B-A346-9CC8-133E8436DFCC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16" creationId="{A33A6D1C-A5DA-BC44-8C7F-5702564424E0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18" creationId="{49DCB8B8-CE71-3240-873A-7CA495220851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20" creationId="{4AED4FAB-28E1-EF42-AAFB-6D6C43745B3F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22" creationId="{29A803C0-4D75-D140-8F9E-8F5D99353396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24" creationId="{614865DE-E18C-B049-8769-B9266F14A293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26" creationId="{B4FDDBE6-42B2-724F-B61D-6419948CAB73}"/>
          </ac:picMkLst>
        </pc:picChg>
        <pc:picChg chg="mod">
          <ac:chgData name="Clare Macrae" userId="26c43732bc9fa737" providerId="LiveId" clId="{888D8E5B-9168-BB49-893C-A5DE20236738}" dt="2021-03-09T21:02:19.115" v="433" actId="465"/>
          <ac:picMkLst>
            <pc:docMk/>
            <pc:sldMk cId="1498254774" sldId="316"/>
            <ac:picMk id="28" creationId="{58D948DF-87C1-9845-84A6-04F25BFADFBE}"/>
          </ac:picMkLst>
        </pc:picChg>
      </pc:sldChg>
      <pc:sldChg chg="addSp delSp modSp new mod setBg modClrScheme modAnim setClrOvrMap chgLayout modNotesTx">
        <pc:chgData name="Clare Macrae" userId="26c43732bc9fa737" providerId="LiveId" clId="{888D8E5B-9168-BB49-893C-A5DE20236738}" dt="2021-03-11T09:51:59.435" v="5221"/>
        <pc:sldMkLst>
          <pc:docMk/>
          <pc:sldMk cId="1616436319" sldId="317"/>
        </pc:sldMkLst>
        <pc:spChg chg="del mod ord">
          <ac:chgData name="Clare Macrae" userId="26c43732bc9fa737" providerId="LiveId" clId="{888D8E5B-9168-BB49-893C-A5DE20236738}" dt="2021-03-10T06:56:21.902" v="783" actId="478"/>
          <ac:spMkLst>
            <pc:docMk/>
            <pc:sldMk cId="1616436319" sldId="317"/>
            <ac:spMk id="2" creationId="{5A17C01B-E7FA-504D-B9DD-CD920AA9E92F}"/>
          </ac:spMkLst>
        </pc:spChg>
        <pc:spChg chg="del mod ord">
          <ac:chgData name="Clare Macrae" userId="26c43732bc9fa737" providerId="LiveId" clId="{888D8E5B-9168-BB49-893C-A5DE20236738}" dt="2021-03-10T06:56:08.446" v="782" actId="700"/>
          <ac:spMkLst>
            <pc:docMk/>
            <pc:sldMk cId="1616436319" sldId="317"/>
            <ac:spMk id="3" creationId="{18F5854D-511E-B14B-AF63-56008083FB81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616436319" sldId="317"/>
            <ac:spMk id="4" creationId="{C36DE78B-44A9-6B45-9384-AA5813070875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1616436319" sldId="317"/>
            <ac:spMk id="5" creationId="{A3E05082-7F03-AB4C-B027-04AFC9B8EBC8}"/>
          </ac:spMkLst>
        </pc:spChg>
        <pc:spChg chg="add del">
          <ac:chgData name="Clare Macrae" userId="26c43732bc9fa737" providerId="LiveId" clId="{888D8E5B-9168-BB49-893C-A5DE20236738}" dt="2021-03-10T06:55:58.921" v="781" actId="26606"/>
          <ac:spMkLst>
            <pc:docMk/>
            <pc:sldMk cId="1616436319" sldId="317"/>
            <ac:spMk id="71" creationId="{FC485557-E744-401B-A251-3650FAEEAD8E}"/>
          </ac:spMkLst>
        </pc:spChg>
        <pc:spChg chg="add del">
          <ac:chgData name="Clare Macrae" userId="26c43732bc9fa737" providerId="LiveId" clId="{888D8E5B-9168-BB49-893C-A5DE20236738}" dt="2021-03-10T06:55:58.921" v="781" actId="26606"/>
          <ac:spMkLst>
            <pc:docMk/>
            <pc:sldMk cId="1616436319" sldId="317"/>
            <ac:spMk id="73" creationId="{986D68AF-6B45-4B98-8634-61D8C9C05662}"/>
          </ac:spMkLst>
        </pc:spChg>
        <pc:spChg chg="add del">
          <ac:chgData name="Clare Macrae" userId="26c43732bc9fa737" providerId="LiveId" clId="{888D8E5B-9168-BB49-893C-A5DE20236738}" dt="2021-03-10T06:55:58.921" v="781" actId="26606"/>
          <ac:spMkLst>
            <pc:docMk/>
            <pc:sldMk cId="1616436319" sldId="317"/>
            <ac:spMk id="75" creationId="{0143DE54-7BFF-4B29-8566-DF80EE4CCB07}"/>
          </ac:spMkLst>
        </pc:spChg>
        <pc:spChg chg="add del">
          <ac:chgData name="Clare Macrae" userId="26c43732bc9fa737" providerId="LiveId" clId="{888D8E5B-9168-BB49-893C-A5DE20236738}" dt="2021-03-10T06:55:58.921" v="781" actId="26606"/>
          <ac:spMkLst>
            <pc:docMk/>
            <pc:sldMk cId="1616436319" sldId="317"/>
            <ac:spMk id="77" creationId="{7C661810-D461-4214-A635-30A7D1714054}"/>
          </ac:spMkLst>
        </pc:spChg>
        <pc:spChg chg="add del">
          <ac:chgData name="Clare Macrae" userId="26c43732bc9fa737" providerId="LiveId" clId="{888D8E5B-9168-BB49-893C-A5DE20236738}" dt="2021-03-10T06:55:58.921" v="781" actId="26606"/>
          <ac:spMkLst>
            <pc:docMk/>
            <pc:sldMk cId="1616436319" sldId="317"/>
            <ac:spMk id="79" creationId="{ED6475A3-FF98-4FA0-B527-600EBA9BD68F}"/>
          </ac:spMkLst>
        </pc:spChg>
        <pc:picChg chg="add mod modCrop">
          <ac:chgData name="Clare Macrae" userId="26c43732bc9fa737" providerId="LiveId" clId="{888D8E5B-9168-BB49-893C-A5DE20236738}" dt="2021-03-11T08:52:34.057" v="4074" actId="1036"/>
          <ac:picMkLst>
            <pc:docMk/>
            <pc:sldMk cId="1616436319" sldId="317"/>
            <ac:picMk id="3" creationId="{B2E8BCF8-4A88-F440-96A9-1D17D9C2ECBF}"/>
          </ac:picMkLst>
        </pc:picChg>
        <pc:picChg chg="add mod">
          <ac:chgData name="Clare Macrae" userId="26c43732bc9fa737" providerId="LiveId" clId="{888D8E5B-9168-BB49-893C-A5DE20236738}" dt="2021-03-11T08:52:34.057" v="4074" actId="1036"/>
          <ac:picMkLst>
            <pc:docMk/>
            <pc:sldMk cId="1616436319" sldId="317"/>
            <ac:picMk id="6" creationId="{481F0376-218D-AE42-8FD7-D60D8FAA983A}"/>
          </ac:picMkLst>
        </pc:picChg>
        <pc:picChg chg="add mod">
          <ac:chgData name="Clare Macrae" userId="26c43732bc9fa737" providerId="LiveId" clId="{888D8E5B-9168-BB49-893C-A5DE20236738}" dt="2021-03-10T06:56:28.863" v="785" actId="14100"/>
          <ac:picMkLst>
            <pc:docMk/>
            <pc:sldMk cId="1616436319" sldId="317"/>
            <ac:picMk id="1026" creationId="{F1E494EA-5AEF-CC4E-A6CB-5C7A7EFDC0FC}"/>
          </ac:picMkLst>
        </pc:picChg>
      </pc:sldChg>
      <pc:sldChg chg="addSp delSp modSp new del mod modClrScheme chgLayout">
        <pc:chgData name="Clare Macrae" userId="26c43732bc9fa737" providerId="LiveId" clId="{888D8E5B-9168-BB49-893C-A5DE20236738}" dt="2021-03-10T08:10:13.315" v="1054" actId="2696"/>
        <pc:sldMkLst>
          <pc:docMk/>
          <pc:sldMk cId="3735442718" sldId="318"/>
        </pc:sldMkLst>
        <pc:spChg chg="del mod ord">
          <ac:chgData name="Clare Macrae" userId="26c43732bc9fa737" providerId="LiveId" clId="{888D8E5B-9168-BB49-893C-A5DE20236738}" dt="2021-03-10T07:16:06.114" v="809" actId="478"/>
          <ac:spMkLst>
            <pc:docMk/>
            <pc:sldMk cId="3735442718" sldId="318"/>
            <ac:spMk id="2" creationId="{0A347249-17E1-C443-9A1F-C2D470047186}"/>
          </ac:spMkLst>
        </pc:spChg>
        <pc:spChg chg="del">
          <ac:chgData name="Clare Macrae" userId="26c43732bc9fa737" providerId="LiveId" clId="{888D8E5B-9168-BB49-893C-A5DE20236738}" dt="2021-03-10T07:16:02.272" v="808" actId="700"/>
          <ac:spMkLst>
            <pc:docMk/>
            <pc:sldMk cId="3735442718" sldId="318"/>
            <ac:spMk id="3" creationId="{EC8D7D62-B43C-0946-BE36-1B39D77FA0E4}"/>
          </ac:spMkLst>
        </pc:spChg>
        <pc:spChg chg="mod ord">
          <ac:chgData name="Clare Macrae" userId="26c43732bc9fa737" providerId="LiveId" clId="{888D8E5B-9168-BB49-893C-A5DE20236738}" dt="2021-03-10T07:16:02.272" v="808" actId="700"/>
          <ac:spMkLst>
            <pc:docMk/>
            <pc:sldMk cId="3735442718" sldId="318"/>
            <ac:spMk id="4" creationId="{884E395B-129D-AF49-8A83-04E9E98278E5}"/>
          </ac:spMkLst>
        </pc:spChg>
        <pc:spChg chg="mod ord">
          <ac:chgData name="Clare Macrae" userId="26c43732bc9fa737" providerId="LiveId" clId="{888D8E5B-9168-BB49-893C-A5DE20236738}" dt="2021-03-10T07:16:02.272" v="808" actId="700"/>
          <ac:spMkLst>
            <pc:docMk/>
            <pc:sldMk cId="3735442718" sldId="318"/>
            <ac:spMk id="5" creationId="{F41F8F65-CA19-F14C-BD58-9974A3097D7C}"/>
          </ac:spMkLst>
        </pc:spChg>
        <pc:picChg chg="add">
          <ac:chgData name="Clare Macrae" userId="26c43732bc9fa737" providerId="LiveId" clId="{888D8E5B-9168-BB49-893C-A5DE20236738}" dt="2021-03-10T07:15:53.155" v="807"/>
          <ac:picMkLst>
            <pc:docMk/>
            <pc:sldMk cId="3735442718" sldId="318"/>
            <ac:picMk id="6" creationId="{11C8FE6C-D113-294A-AD25-6884DB34466C}"/>
          </ac:picMkLst>
        </pc:picChg>
      </pc:sldChg>
      <pc:sldChg chg="addSp delSp modSp new mod ord modNotesTx">
        <pc:chgData name="Clare Macrae" userId="26c43732bc9fa737" providerId="LiveId" clId="{888D8E5B-9168-BB49-893C-A5DE20236738}" dt="2021-03-12T07:48:15.751" v="7443" actId="20578"/>
        <pc:sldMkLst>
          <pc:docMk/>
          <pc:sldMk cId="468472326" sldId="31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68472326" sldId="319"/>
            <ac:spMk id="2" creationId="{4A85AA21-E66D-7941-9F14-7D002CFF32D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68472326" sldId="319"/>
            <ac:spMk id="3" creationId="{58E8582B-75B6-3849-A3E8-CA51EE5A057A}"/>
          </ac:spMkLst>
        </pc:spChg>
        <pc:picChg chg="add mod modCrop">
          <ac:chgData name="Clare Macrae" userId="26c43732bc9fa737" providerId="LiveId" clId="{888D8E5B-9168-BB49-893C-A5DE20236738}" dt="2021-03-10T07:27:19.787" v="875" actId="1036"/>
          <ac:picMkLst>
            <pc:docMk/>
            <pc:sldMk cId="468472326" sldId="319"/>
            <ac:picMk id="5" creationId="{5B9ADB42-1928-5B45-95DE-61E6A0971DFA}"/>
          </ac:picMkLst>
        </pc:picChg>
      </pc:sldChg>
      <pc:sldChg chg="addSp delSp modSp new mod modClrScheme chgLayout">
        <pc:chgData name="Clare Macrae" userId="26c43732bc9fa737" providerId="LiveId" clId="{888D8E5B-9168-BB49-893C-A5DE20236738}" dt="2021-03-11T09:51:59.435" v="5221"/>
        <pc:sldMkLst>
          <pc:docMk/>
          <pc:sldMk cId="3586977332" sldId="320"/>
        </pc:sldMkLst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586977332" sldId="320"/>
            <ac:spMk id="2" creationId="{243D26D6-D2B7-0948-8CC0-E97DFAE6317D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586977332" sldId="320"/>
            <ac:spMk id="3" creationId="{4AE42D89-26FF-5841-B6EC-BF672E91383F}"/>
          </ac:spMkLst>
        </pc:spChg>
        <pc:spChg chg="add mod ord">
          <ac:chgData name="Clare Macrae" userId="26c43732bc9fa737" providerId="LiveId" clId="{888D8E5B-9168-BB49-893C-A5DE20236738}" dt="2021-03-10T08:02:02.742" v="928" actId="20577"/>
          <ac:spMkLst>
            <pc:docMk/>
            <pc:sldMk cId="3586977332" sldId="320"/>
            <ac:spMk id="6" creationId="{25AB8660-9A40-F94E-A4E1-FECA061DD818}"/>
          </ac:spMkLst>
        </pc:spChg>
        <pc:picChg chg="add mod modCrop">
          <ac:chgData name="Clare Macrae" userId="26c43732bc9fa737" providerId="LiveId" clId="{888D8E5B-9168-BB49-893C-A5DE20236738}" dt="2021-03-10T08:10:00.832" v="1053" actId="732"/>
          <ac:picMkLst>
            <pc:docMk/>
            <pc:sldMk cId="3586977332" sldId="320"/>
            <ac:picMk id="4" creationId="{7E739222-0601-8249-91D1-5FACE4AD9BBB}"/>
          </ac:picMkLst>
        </pc:picChg>
        <pc:picChg chg="add del mod">
          <ac:chgData name="Clare Macrae" userId="26c43732bc9fa737" providerId="LiveId" clId="{888D8E5B-9168-BB49-893C-A5DE20236738}" dt="2021-03-10T07:58:13.424" v="890" actId="478"/>
          <ac:picMkLst>
            <pc:docMk/>
            <pc:sldMk cId="3586977332" sldId="320"/>
            <ac:picMk id="5" creationId="{CD6B47A9-31D1-1F4B-A99D-58923C4F02F3}"/>
          </ac:picMkLst>
        </pc:picChg>
      </pc:sldChg>
      <pc:sldChg chg="addSp delSp modSp add mod modClrScheme modAnim chgLayout">
        <pc:chgData name="Clare Macrae" userId="26c43732bc9fa737" providerId="LiveId" clId="{888D8E5B-9168-BB49-893C-A5DE20236738}" dt="2021-03-11T09:51:59.435" v="5221"/>
        <pc:sldMkLst>
          <pc:docMk/>
          <pc:sldMk cId="3228062719" sldId="321"/>
        </pc:sldMkLst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228062719" sldId="321"/>
            <ac:spMk id="2" creationId="{243D26D6-D2B7-0948-8CC0-E97DFAE6317D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228062719" sldId="321"/>
            <ac:spMk id="3" creationId="{4AE42D89-26FF-5841-B6EC-BF672E91383F}"/>
          </ac:spMkLst>
        </pc:spChg>
        <pc:spChg chg="add mod ord">
          <ac:chgData name="Clare Macrae" userId="26c43732bc9fa737" providerId="LiveId" clId="{888D8E5B-9168-BB49-893C-A5DE20236738}" dt="2021-03-10T08:07:10.360" v="1036" actId="20577"/>
          <ac:spMkLst>
            <pc:docMk/>
            <pc:sldMk cId="3228062719" sldId="321"/>
            <ac:spMk id="7" creationId="{898481B2-7280-D74C-9D1C-2889BEB37A29}"/>
          </ac:spMkLst>
        </pc:spChg>
        <pc:picChg chg="del">
          <ac:chgData name="Clare Macrae" userId="26c43732bc9fa737" providerId="LiveId" clId="{888D8E5B-9168-BB49-893C-A5DE20236738}" dt="2021-03-10T07:58:29.569" v="895" actId="478"/>
          <ac:picMkLst>
            <pc:docMk/>
            <pc:sldMk cId="3228062719" sldId="321"/>
            <ac:picMk id="4" creationId="{7E739222-0601-8249-91D1-5FACE4AD9BBB}"/>
          </ac:picMkLst>
        </pc:picChg>
        <pc:picChg chg="mod">
          <ac:chgData name="Clare Macrae" userId="26c43732bc9fa737" providerId="LiveId" clId="{888D8E5B-9168-BB49-893C-A5DE20236738}" dt="2021-03-10T08:02:59.680" v="975" actId="1076"/>
          <ac:picMkLst>
            <pc:docMk/>
            <pc:sldMk cId="3228062719" sldId="321"/>
            <ac:picMk id="5" creationId="{CD6B47A9-31D1-1F4B-A99D-58923C4F02F3}"/>
          </ac:picMkLst>
        </pc:picChg>
        <pc:picChg chg="add mod">
          <ac:chgData name="Clare Macrae" userId="26c43732bc9fa737" providerId="LiveId" clId="{888D8E5B-9168-BB49-893C-A5DE20236738}" dt="2021-03-10T08:03:12.144" v="978" actId="14100"/>
          <ac:picMkLst>
            <pc:docMk/>
            <pc:sldMk cId="3228062719" sldId="321"/>
            <ac:picMk id="6" creationId="{9EF829BB-6F43-FA41-834E-5EFC3D107623}"/>
          </ac:picMkLst>
        </pc:picChg>
      </pc:sldChg>
      <pc:sldChg chg="addSp delSp modSp new mod modClrScheme modAnim chgLayout">
        <pc:chgData name="Clare Macrae" userId="26c43732bc9fa737" providerId="LiveId" clId="{888D8E5B-9168-BB49-893C-A5DE20236738}" dt="2021-03-11T09:51:59.435" v="5221"/>
        <pc:sldMkLst>
          <pc:docMk/>
          <pc:sldMk cId="2738306219" sldId="322"/>
        </pc:sldMkLst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738306219" sldId="322"/>
            <ac:spMk id="2" creationId="{A9A3316E-463B-C341-8955-3504BBE582B6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738306219" sldId="322"/>
            <ac:spMk id="3" creationId="{6854FB24-302F-2141-ABF5-0C618C423404}"/>
          </ac:spMkLst>
        </pc:spChg>
        <pc:spChg chg="add mod ord">
          <ac:chgData name="Clare Macrae" userId="26c43732bc9fa737" providerId="LiveId" clId="{888D8E5B-9168-BB49-893C-A5DE20236738}" dt="2021-03-10T08:29:34.061" v="1188" actId="20577"/>
          <ac:spMkLst>
            <pc:docMk/>
            <pc:sldMk cId="2738306219" sldId="322"/>
            <ac:spMk id="8" creationId="{BE4EED01-581B-554C-885A-A05F6ECB0D5A}"/>
          </ac:spMkLst>
        </pc:spChg>
        <pc:picChg chg="add mod">
          <ac:chgData name="Clare Macrae" userId="26c43732bc9fa737" providerId="LiveId" clId="{888D8E5B-9168-BB49-893C-A5DE20236738}" dt="2021-03-10T08:06:09.950" v="1008" actId="1076"/>
          <ac:picMkLst>
            <pc:docMk/>
            <pc:sldMk cId="2738306219" sldId="322"/>
            <ac:picMk id="4" creationId="{09FE5915-8EA5-0E40-A260-F2FF66FD3C13}"/>
          </ac:picMkLst>
        </pc:picChg>
        <pc:picChg chg="add mod">
          <ac:chgData name="Clare Macrae" userId="26c43732bc9fa737" providerId="LiveId" clId="{888D8E5B-9168-BB49-893C-A5DE20236738}" dt="2021-03-10T08:06:17.743" v="1011" actId="14100"/>
          <ac:picMkLst>
            <pc:docMk/>
            <pc:sldMk cId="2738306219" sldId="322"/>
            <ac:picMk id="5" creationId="{218927AD-E5E5-E749-9555-144B8D30AD94}"/>
          </ac:picMkLst>
        </pc:picChg>
        <pc:picChg chg="add del mod">
          <ac:chgData name="Clare Macrae" userId="26c43732bc9fa737" providerId="LiveId" clId="{888D8E5B-9168-BB49-893C-A5DE20236738}" dt="2021-03-10T08:04:31.228" v="984" actId="478"/>
          <ac:picMkLst>
            <pc:docMk/>
            <pc:sldMk cId="2738306219" sldId="322"/>
            <ac:picMk id="6" creationId="{04D8A4F3-612C-1145-9643-4259962B148D}"/>
          </ac:picMkLst>
        </pc:picChg>
        <pc:picChg chg="add mod">
          <ac:chgData name="Clare Macrae" userId="26c43732bc9fa737" providerId="LiveId" clId="{888D8E5B-9168-BB49-893C-A5DE20236738}" dt="2021-03-10T08:06:12.399" v="1009" actId="1076"/>
          <ac:picMkLst>
            <pc:docMk/>
            <pc:sldMk cId="2738306219" sldId="322"/>
            <ac:picMk id="7" creationId="{D4D92FA7-B00C-CD4B-8EDB-7747AB07275E}"/>
          </ac:picMkLst>
        </pc:picChg>
      </pc:sldChg>
      <pc:sldChg chg="addSp delSp modSp new mod">
        <pc:chgData name="Clare Macrae" userId="26c43732bc9fa737" providerId="LiveId" clId="{888D8E5B-9168-BB49-893C-A5DE20236738}" dt="2021-03-11T09:51:59.435" v="5221"/>
        <pc:sldMkLst>
          <pc:docMk/>
          <pc:sldMk cId="834448039" sldId="323"/>
        </pc:sldMkLst>
        <pc:spChg chg="mod">
          <ac:chgData name="Clare Macrae" userId="26c43732bc9fa737" providerId="LiveId" clId="{888D8E5B-9168-BB49-893C-A5DE20236738}" dt="2021-03-10T08:18:59.289" v="1074" actId="20577"/>
          <ac:spMkLst>
            <pc:docMk/>
            <pc:sldMk cId="834448039" sldId="323"/>
            <ac:spMk id="2" creationId="{90F4A6D1-7B60-E340-8567-3F82CFC0864B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834448039" sldId="323"/>
            <ac:spMk id="3" creationId="{14C743AB-A1FF-B446-99DF-4A0C158B7676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834448039" sldId="323"/>
            <ac:spMk id="4" creationId="{328B2648-85BB-A449-B966-21C4A5C96AD4}"/>
          </ac:spMkLst>
        </pc:spChg>
        <pc:spChg chg="add del mod">
          <ac:chgData name="Clare Macrae" userId="26c43732bc9fa737" providerId="LiveId" clId="{888D8E5B-9168-BB49-893C-A5DE20236738}" dt="2021-03-10T08:22:01.706" v="1105" actId="478"/>
          <ac:spMkLst>
            <pc:docMk/>
            <pc:sldMk cId="834448039" sldId="323"/>
            <ac:spMk id="7" creationId="{E2A89795-E24E-BA40-8F77-254AEF265565}"/>
          </ac:spMkLst>
        </pc:spChg>
        <pc:picChg chg="add del mod">
          <ac:chgData name="Clare Macrae" userId="26c43732bc9fa737" providerId="LiveId" clId="{888D8E5B-9168-BB49-893C-A5DE20236738}" dt="2021-03-10T08:20:11.026" v="1076" actId="478"/>
          <ac:picMkLst>
            <pc:docMk/>
            <pc:sldMk cId="834448039" sldId="323"/>
            <ac:picMk id="5" creationId="{0CE8CC26-68E1-4740-92A1-896F7F392491}"/>
          </ac:picMkLst>
        </pc:picChg>
        <pc:picChg chg="add mod">
          <ac:chgData name="Clare Macrae" userId="26c43732bc9fa737" providerId="LiveId" clId="{888D8E5B-9168-BB49-893C-A5DE20236738}" dt="2021-03-10T08:20:44.888" v="1102" actId="1036"/>
          <ac:picMkLst>
            <pc:docMk/>
            <pc:sldMk cId="834448039" sldId="323"/>
            <ac:picMk id="6" creationId="{D71D38E9-7F6B-294B-86E9-D45D5975EB6C}"/>
          </ac:picMkLst>
        </pc:picChg>
      </pc:sldChg>
      <pc:sldChg chg="addSp delSp modSp new mod modAnim">
        <pc:chgData name="Clare Macrae" userId="26c43732bc9fa737" providerId="LiveId" clId="{888D8E5B-9168-BB49-893C-A5DE20236738}" dt="2021-03-11T09:51:59.435" v="5221"/>
        <pc:sldMkLst>
          <pc:docMk/>
          <pc:sldMk cId="1593248177" sldId="324"/>
        </pc:sldMkLst>
        <pc:spChg chg="mod">
          <ac:chgData name="Clare Macrae" userId="26c43732bc9fa737" providerId="LiveId" clId="{888D8E5B-9168-BB49-893C-A5DE20236738}" dt="2021-03-10T08:25:16.523" v="1130" actId="20577"/>
          <ac:spMkLst>
            <pc:docMk/>
            <pc:sldMk cId="1593248177" sldId="324"/>
            <ac:spMk id="2" creationId="{0CF1BF07-2F0F-B844-9B0A-792E925CBF8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593248177" sldId="324"/>
            <ac:spMk id="3" creationId="{9366FED2-0F90-D34D-B850-5126CE71603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593248177" sldId="324"/>
            <ac:spMk id="4" creationId="{5AB7E339-A6DE-ED4F-A6F9-7ECF553556B1}"/>
          </ac:spMkLst>
        </pc:spChg>
        <pc:picChg chg="add mod">
          <ac:chgData name="Clare Macrae" userId="26c43732bc9fa737" providerId="LiveId" clId="{888D8E5B-9168-BB49-893C-A5DE20236738}" dt="2021-03-10T08:29:17.275" v="1160" actId="1076"/>
          <ac:picMkLst>
            <pc:docMk/>
            <pc:sldMk cId="1593248177" sldId="324"/>
            <ac:picMk id="5" creationId="{918496AC-9190-BF43-8D8C-8DEFC12DE7EC}"/>
          </ac:picMkLst>
        </pc:picChg>
        <pc:picChg chg="add del mod">
          <ac:chgData name="Clare Macrae" userId="26c43732bc9fa737" providerId="LiveId" clId="{888D8E5B-9168-BB49-893C-A5DE20236738}" dt="2021-03-10T08:28:24.967" v="1147" actId="478"/>
          <ac:picMkLst>
            <pc:docMk/>
            <pc:sldMk cId="1593248177" sldId="324"/>
            <ac:picMk id="6" creationId="{5D1D00D1-A246-6543-9BED-8E8B1B2378A0}"/>
          </ac:picMkLst>
        </pc:picChg>
        <pc:picChg chg="add del mod">
          <ac:chgData name="Clare Macrae" userId="26c43732bc9fa737" providerId="LiveId" clId="{888D8E5B-9168-BB49-893C-A5DE20236738}" dt="2021-03-10T08:29:02.243" v="1152" actId="478"/>
          <ac:picMkLst>
            <pc:docMk/>
            <pc:sldMk cId="1593248177" sldId="324"/>
            <ac:picMk id="7" creationId="{FAE94101-F245-9B46-A2FC-F12F1C60FB4C}"/>
          </ac:picMkLst>
        </pc:picChg>
        <pc:picChg chg="add mod">
          <ac:chgData name="Clare Macrae" userId="26c43732bc9fa737" providerId="LiveId" clId="{888D8E5B-9168-BB49-893C-A5DE20236738}" dt="2021-03-10T08:29:15.458" v="1159" actId="14100"/>
          <ac:picMkLst>
            <pc:docMk/>
            <pc:sldMk cId="1593248177" sldId="324"/>
            <ac:picMk id="8" creationId="{0C734DA4-7716-6E4D-AA8D-DE71265109C8}"/>
          </ac:picMkLst>
        </pc:picChg>
      </pc:sldChg>
      <pc:sldChg chg="addSp delSp modSp new mod modAnim">
        <pc:chgData name="Clare Macrae" userId="26c43732bc9fa737" providerId="LiveId" clId="{888D8E5B-9168-BB49-893C-A5DE20236738}" dt="2021-03-11T09:51:59.435" v="5221"/>
        <pc:sldMkLst>
          <pc:docMk/>
          <pc:sldMk cId="2075015604" sldId="325"/>
        </pc:sldMkLst>
        <pc:spChg chg="mod">
          <ac:chgData name="Clare Macrae" userId="26c43732bc9fa737" providerId="LiveId" clId="{888D8E5B-9168-BB49-893C-A5DE20236738}" dt="2021-03-10T08:29:30.835" v="1183" actId="20577"/>
          <ac:spMkLst>
            <pc:docMk/>
            <pc:sldMk cId="2075015604" sldId="325"/>
            <ac:spMk id="2" creationId="{BF66BD24-2B97-F04A-9F61-874534250D6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075015604" sldId="325"/>
            <ac:spMk id="3" creationId="{B3A70B78-78A9-9B49-AB31-98E66A901A3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2075015604" sldId="325"/>
            <ac:spMk id="4" creationId="{6445B6A7-40DA-F249-ABFB-B14AAB6EBD4A}"/>
          </ac:spMkLst>
        </pc:spChg>
        <pc:picChg chg="add mod">
          <ac:chgData name="Clare Macrae" userId="26c43732bc9fa737" providerId="LiveId" clId="{888D8E5B-9168-BB49-893C-A5DE20236738}" dt="2021-03-10T08:30:33.213" v="1191" actId="1076"/>
          <ac:picMkLst>
            <pc:docMk/>
            <pc:sldMk cId="2075015604" sldId="325"/>
            <ac:picMk id="5" creationId="{646FCD34-7FA3-6D4F-81DB-E3101A7A37F0}"/>
          </ac:picMkLst>
        </pc:picChg>
        <pc:picChg chg="add mod">
          <ac:chgData name="Clare Macrae" userId="26c43732bc9fa737" providerId="LiveId" clId="{888D8E5B-9168-BB49-893C-A5DE20236738}" dt="2021-03-10T08:31:13.678" v="1197" actId="1440"/>
          <ac:picMkLst>
            <pc:docMk/>
            <pc:sldMk cId="2075015604" sldId="325"/>
            <ac:picMk id="6" creationId="{33DCEC50-312A-9C46-8651-6D95CF45CB16}"/>
          </ac:picMkLst>
        </pc:picChg>
      </pc:sldChg>
      <pc:sldChg chg="addSp delSp modSp add mod ord">
        <pc:chgData name="Clare Macrae" userId="26c43732bc9fa737" providerId="LiveId" clId="{888D8E5B-9168-BB49-893C-A5DE20236738}" dt="2021-03-11T09:51:59.435" v="5221"/>
        <pc:sldMkLst>
          <pc:docMk/>
          <pc:sldMk cId="3576894645" sldId="326"/>
        </pc:sldMkLst>
        <pc:spChg chg="mod">
          <ac:chgData name="Clare Macrae" userId="26c43732bc9fa737" providerId="LiveId" clId="{888D8E5B-9168-BB49-893C-A5DE20236738}" dt="2021-03-10T12:02:58.147" v="1247" actId="20577"/>
          <ac:spMkLst>
            <pc:docMk/>
            <pc:sldMk cId="3576894645" sldId="326"/>
            <ac:spMk id="2" creationId="{43B25D3E-7724-FD4E-B14C-D953D7D0FB1C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76894645" sldId="326"/>
            <ac:spMk id="4" creationId="{EE7AFD2D-34EE-7E40-A583-5196B240C821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576894645" sldId="326"/>
            <ac:spMk id="5" creationId="{9E38BEAE-A180-0A4E-B9E5-65F6382D0D2F}"/>
          </ac:spMkLst>
        </pc:spChg>
        <pc:graphicFrameChg chg="mod">
          <ac:chgData name="Clare Macrae" userId="26c43732bc9fa737" providerId="LiveId" clId="{888D8E5B-9168-BB49-893C-A5DE20236738}" dt="2021-03-10T12:03:34.224" v="1276" actId="20577"/>
          <ac:graphicFrameMkLst>
            <pc:docMk/>
            <pc:sldMk cId="3576894645" sldId="326"/>
            <ac:graphicFrameMk id="7" creationId="{DE1DEFA3-6964-49B8-9DA4-727AB1CF89D2}"/>
          </ac:graphicFrameMkLst>
        </pc:graphicFrameChg>
      </pc:sldChg>
      <pc:sldChg chg="addSp delSp modSp new mod">
        <pc:chgData name="Clare Macrae" userId="26c43732bc9fa737" providerId="LiveId" clId="{888D8E5B-9168-BB49-893C-A5DE20236738}" dt="2021-03-11T09:51:59.435" v="5221"/>
        <pc:sldMkLst>
          <pc:docMk/>
          <pc:sldMk cId="1910537486" sldId="327"/>
        </pc:sldMkLst>
        <pc:spChg chg="mod">
          <ac:chgData name="Clare Macrae" userId="26c43732bc9fa737" providerId="LiveId" clId="{888D8E5B-9168-BB49-893C-A5DE20236738}" dt="2021-03-10T16:42:47.054" v="2747" actId="114"/>
          <ac:spMkLst>
            <pc:docMk/>
            <pc:sldMk cId="1910537486" sldId="327"/>
            <ac:spMk id="2" creationId="{A870B924-8A09-034B-A2EB-D39EFA7941A6}"/>
          </ac:spMkLst>
        </pc:spChg>
        <pc:spChg chg="mod">
          <ac:chgData name="Clare Macrae" userId="26c43732bc9fa737" providerId="LiveId" clId="{888D8E5B-9168-BB49-893C-A5DE20236738}" dt="2021-03-10T16:43:02.462" v="2772" actId="20577"/>
          <ac:spMkLst>
            <pc:docMk/>
            <pc:sldMk cId="1910537486" sldId="327"/>
            <ac:spMk id="3" creationId="{6D61FEA5-EA98-DD48-A974-CDEA853588B9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10537486" sldId="327"/>
            <ac:spMk id="4" creationId="{27187C4C-7368-9344-9126-FBB024DF3026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10537486" sldId="327"/>
            <ac:spMk id="5" creationId="{816EA6DE-2199-2A4D-A457-EAE2A6AA5D2E}"/>
          </ac:spMkLst>
        </pc:spChg>
      </pc:sldChg>
      <pc:sldChg chg="addSp delSp modSp new mod modClrScheme chgLayout">
        <pc:chgData name="Clare Macrae" userId="26c43732bc9fa737" providerId="LiveId" clId="{888D8E5B-9168-BB49-893C-A5DE20236738}" dt="2021-03-11T09:51:59.435" v="5221"/>
        <pc:sldMkLst>
          <pc:docMk/>
          <pc:sldMk cId="2021893838" sldId="328"/>
        </pc:sldMkLst>
        <pc:spChg chg="mod ord">
          <ac:chgData name="Clare Macrae" userId="26c43732bc9fa737" providerId="LiveId" clId="{888D8E5B-9168-BB49-893C-A5DE20236738}" dt="2021-03-10T12:10:53.197" v="1323" actId="700"/>
          <ac:spMkLst>
            <pc:docMk/>
            <pc:sldMk cId="2021893838" sldId="328"/>
            <ac:spMk id="2" creationId="{7EA58659-29A8-774B-BE67-06C86894F6D4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021893838" sldId="328"/>
            <ac:spMk id="3" creationId="{F52178A5-EC92-BB4B-B8E4-CE6BD1808E36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021893838" sldId="328"/>
            <ac:spMk id="4" creationId="{62752AD0-39B3-5C4D-9FC5-AC53725FCB4F}"/>
          </ac:spMkLst>
        </pc:spChg>
        <pc:spChg chg="add mod ord">
          <ac:chgData name="Clare Macrae" userId="26c43732bc9fa737" providerId="LiveId" clId="{888D8E5B-9168-BB49-893C-A5DE20236738}" dt="2021-03-10T12:11:24.981" v="1354" actId="20577"/>
          <ac:spMkLst>
            <pc:docMk/>
            <pc:sldMk cId="2021893838" sldId="328"/>
            <ac:spMk id="5" creationId="{DFC0C8EA-EA0F-6345-B2FF-84302F77759D}"/>
          </ac:spMkLst>
        </pc:spChg>
      </pc:sldChg>
      <pc:sldChg chg="addSp delSp modSp new mod modClrScheme chgLayout">
        <pc:chgData name="Clare Macrae" userId="26c43732bc9fa737" providerId="LiveId" clId="{888D8E5B-9168-BB49-893C-A5DE20236738}" dt="2021-03-11T20:16:26.710" v="7055" actId="20577"/>
        <pc:sldMkLst>
          <pc:docMk/>
          <pc:sldMk cId="3507616237" sldId="329"/>
        </pc:sldMkLst>
        <pc:spChg chg="del mod ord">
          <ac:chgData name="Clare Macrae" userId="26c43732bc9fa737" providerId="LiveId" clId="{888D8E5B-9168-BB49-893C-A5DE20236738}" dt="2021-03-10T12:14:43.527" v="1358" actId="700"/>
          <ac:spMkLst>
            <pc:docMk/>
            <pc:sldMk cId="3507616237" sldId="329"/>
            <ac:spMk id="2" creationId="{107E17AB-D342-6540-A75A-DCC09B60C06D}"/>
          </ac:spMkLst>
        </pc:spChg>
        <pc:spChg chg="del mod ord">
          <ac:chgData name="Clare Macrae" userId="26c43732bc9fa737" providerId="LiveId" clId="{888D8E5B-9168-BB49-893C-A5DE20236738}" dt="2021-03-10T12:14:43.527" v="1358" actId="700"/>
          <ac:spMkLst>
            <pc:docMk/>
            <pc:sldMk cId="3507616237" sldId="329"/>
            <ac:spMk id="3" creationId="{3BBF2483-9BAF-C840-9658-6B04F754C831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507616237" sldId="329"/>
            <ac:spMk id="4" creationId="{3F0AE190-4555-E749-B04E-4E8FEA29393A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507616237" sldId="329"/>
            <ac:spMk id="5" creationId="{76563ECA-0E32-A842-8964-34F78C63DD4C}"/>
          </ac:spMkLst>
        </pc:spChg>
        <pc:spChg chg="add mod ord">
          <ac:chgData name="Clare Macrae" userId="26c43732bc9fa737" providerId="LiveId" clId="{888D8E5B-9168-BB49-893C-A5DE20236738}" dt="2021-03-11T20:16:26.710" v="7055" actId="20577"/>
          <ac:spMkLst>
            <pc:docMk/>
            <pc:sldMk cId="3507616237" sldId="329"/>
            <ac:spMk id="6" creationId="{4574D385-B6FC-CD43-B3E0-01F749FEE159}"/>
          </ac:spMkLst>
        </pc:spChg>
        <pc:spChg chg="add mod ord">
          <ac:chgData name="Clare Macrae" userId="26c43732bc9fa737" providerId="LiveId" clId="{888D8E5B-9168-BB49-893C-A5DE20236738}" dt="2021-03-10T12:14:43.527" v="1358" actId="700"/>
          <ac:spMkLst>
            <pc:docMk/>
            <pc:sldMk cId="3507616237" sldId="329"/>
            <ac:spMk id="7" creationId="{3EE2EB76-685C-5142-82BA-1C138EBB37C8}"/>
          </ac:spMkLst>
        </pc:spChg>
      </pc:sldChg>
      <pc:sldChg chg="addSp delSp modSp new mod modClrScheme chgLayout">
        <pc:chgData name="Clare Macrae" userId="26c43732bc9fa737" providerId="LiveId" clId="{888D8E5B-9168-BB49-893C-A5DE20236738}" dt="2021-03-11T09:51:59.435" v="5221"/>
        <pc:sldMkLst>
          <pc:docMk/>
          <pc:sldMk cId="428567292" sldId="330"/>
        </pc:sldMkLst>
        <pc:spChg chg="del mod ord">
          <ac:chgData name="Clare Macrae" userId="26c43732bc9fa737" providerId="LiveId" clId="{888D8E5B-9168-BB49-893C-A5DE20236738}" dt="2021-03-10T12:15:36.758" v="1379" actId="700"/>
          <ac:spMkLst>
            <pc:docMk/>
            <pc:sldMk cId="428567292" sldId="330"/>
            <ac:spMk id="2" creationId="{BBFEF46D-15F8-C745-B179-57C5F6BECEDF}"/>
          </ac:spMkLst>
        </pc:spChg>
        <pc:spChg chg="del mod ord">
          <ac:chgData name="Clare Macrae" userId="26c43732bc9fa737" providerId="LiveId" clId="{888D8E5B-9168-BB49-893C-A5DE20236738}" dt="2021-03-10T12:15:36.758" v="1379" actId="700"/>
          <ac:spMkLst>
            <pc:docMk/>
            <pc:sldMk cId="428567292" sldId="330"/>
            <ac:spMk id="3" creationId="{8189AC5A-C74E-F146-AE95-2BD1DD50F4AA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428567292" sldId="330"/>
            <ac:spMk id="4" creationId="{D90D5AB9-53A3-E545-96D6-2652E075EDEC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428567292" sldId="330"/>
            <ac:spMk id="5" creationId="{8DB42131-50CA-E048-893A-498F84563C32}"/>
          </ac:spMkLst>
        </pc:spChg>
        <pc:spChg chg="add mod ord">
          <ac:chgData name="Clare Macrae" userId="26c43732bc9fa737" providerId="LiveId" clId="{888D8E5B-9168-BB49-893C-A5DE20236738}" dt="2021-03-10T12:15:41.357" v="1390" actId="20577"/>
          <ac:spMkLst>
            <pc:docMk/>
            <pc:sldMk cId="428567292" sldId="330"/>
            <ac:spMk id="6" creationId="{8FF5644A-2781-D74D-AC2F-A3854C16E9CE}"/>
          </ac:spMkLst>
        </pc:spChg>
        <pc:spChg chg="add mod ord">
          <ac:chgData name="Clare Macrae" userId="26c43732bc9fa737" providerId="LiveId" clId="{888D8E5B-9168-BB49-893C-A5DE20236738}" dt="2021-03-10T12:15:36.758" v="1379" actId="700"/>
          <ac:spMkLst>
            <pc:docMk/>
            <pc:sldMk cId="428567292" sldId="330"/>
            <ac:spMk id="7" creationId="{22860829-BE43-8C45-944A-AD31E84F5CE1}"/>
          </ac:spMkLst>
        </pc:spChg>
      </pc:sldChg>
      <pc:sldChg chg="addSp delSp modSp add mod">
        <pc:chgData name="Clare Macrae" userId="26c43732bc9fa737" providerId="LiveId" clId="{888D8E5B-9168-BB49-893C-A5DE20236738}" dt="2021-03-11T18:36:13.144" v="6813" actId="20577"/>
        <pc:sldMkLst>
          <pc:docMk/>
          <pc:sldMk cId="58767044" sldId="331"/>
        </pc:sldMkLst>
        <pc:spChg chg="mod">
          <ac:chgData name="Clare Macrae" userId="26c43732bc9fa737" providerId="LiveId" clId="{888D8E5B-9168-BB49-893C-A5DE20236738}" dt="2021-03-11T18:36:13.144" v="6813" actId="20577"/>
          <ac:spMkLst>
            <pc:docMk/>
            <pc:sldMk cId="58767044" sldId="331"/>
            <ac:spMk id="2" creationId="{0715BBAB-64F0-EB42-A0FD-D925DE1D0021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8767044" sldId="331"/>
            <ac:spMk id="4" creationId="{46138870-95D1-5747-9C3E-01BB42B946F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8767044" sldId="331"/>
            <ac:spMk id="5" creationId="{99F77D64-97C9-4E43-ABFC-8BEFFBB35411}"/>
          </ac:spMkLst>
        </pc:spChg>
      </pc:sldChg>
      <pc:sldChg chg="addSp delSp modSp new mod ord modClrScheme chgLayout">
        <pc:chgData name="Clare Macrae" userId="26c43732bc9fa737" providerId="LiveId" clId="{888D8E5B-9168-BB49-893C-A5DE20236738}" dt="2021-03-11T10:23:42.194" v="5385" actId="20578"/>
        <pc:sldMkLst>
          <pc:docMk/>
          <pc:sldMk cId="3944643306" sldId="332"/>
        </pc:sldMkLst>
        <pc:spChg chg="del">
          <ac:chgData name="Clare Macrae" userId="26c43732bc9fa737" providerId="LiveId" clId="{888D8E5B-9168-BB49-893C-A5DE20236738}" dt="2021-03-10T12:23:10.207" v="1414" actId="700"/>
          <ac:spMkLst>
            <pc:docMk/>
            <pc:sldMk cId="3944643306" sldId="332"/>
            <ac:spMk id="2" creationId="{31B240EA-ECF4-0D40-A6B5-7C75599C5A05}"/>
          </ac:spMkLst>
        </pc:spChg>
        <pc:spChg chg="del">
          <ac:chgData name="Clare Macrae" userId="26c43732bc9fa737" providerId="LiveId" clId="{888D8E5B-9168-BB49-893C-A5DE20236738}" dt="2021-03-10T12:23:10.207" v="1414" actId="700"/>
          <ac:spMkLst>
            <pc:docMk/>
            <pc:sldMk cId="3944643306" sldId="332"/>
            <ac:spMk id="3" creationId="{6D4A3F2C-F17B-6442-99AC-F78FA89237FE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944643306" sldId="332"/>
            <ac:spMk id="4" creationId="{96890017-5A15-6842-BC20-85D6A294F608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944643306" sldId="332"/>
            <ac:spMk id="5" creationId="{A0711552-756D-BA4A-ACC8-F93BD405FECB}"/>
          </ac:spMkLst>
        </pc:spChg>
        <pc:picChg chg="add mod modCrop">
          <ac:chgData name="Clare Macrae" userId="26c43732bc9fa737" providerId="LiveId" clId="{888D8E5B-9168-BB49-893C-A5DE20236738}" dt="2021-03-10T20:40:25.810" v="3426" actId="732"/>
          <ac:picMkLst>
            <pc:docMk/>
            <pc:sldMk cId="3944643306" sldId="332"/>
            <ac:picMk id="3" creationId="{033C6A4B-993D-1F42-85F8-2B9476AEEFC7}"/>
          </ac:picMkLst>
        </pc:picChg>
      </pc:sldChg>
      <pc:sldChg chg="addSp delSp modSp add mod modClrScheme delAnim modAnim chgLayout modNotesTx">
        <pc:chgData name="Clare Macrae" userId="26c43732bc9fa737" providerId="LiveId" clId="{888D8E5B-9168-BB49-893C-A5DE20236738}" dt="2021-03-11T21:48:21.057" v="7103"/>
        <pc:sldMkLst>
          <pc:docMk/>
          <pc:sldMk cId="1585682078" sldId="333"/>
        </pc:sldMkLst>
        <pc:spChg chg="del mod ord">
          <ac:chgData name="Clare Macrae" userId="26c43732bc9fa737" providerId="LiveId" clId="{888D8E5B-9168-BB49-893C-A5DE20236738}" dt="2021-03-11T19:10:24.942" v="6834" actId="478"/>
          <ac:spMkLst>
            <pc:docMk/>
            <pc:sldMk cId="1585682078" sldId="333"/>
            <ac:spMk id="2" creationId="{2FF98CF9-EEFC-D840-B17F-8089928F6450}"/>
          </ac:spMkLst>
        </pc:spChg>
        <pc:spChg chg="del mod ord">
          <ac:chgData name="Clare Macrae" userId="26c43732bc9fa737" providerId="LiveId" clId="{888D8E5B-9168-BB49-893C-A5DE20236738}" dt="2021-03-10T13:45:33.423" v="1527" actId="700"/>
          <ac:spMkLst>
            <pc:docMk/>
            <pc:sldMk cId="1585682078" sldId="333"/>
            <ac:spMk id="3" creationId="{6AFD82D2-A298-E74E-A41A-374A62BBF6DF}"/>
          </ac:spMkLst>
        </pc:spChg>
        <pc:spChg chg="add del mod ord">
          <ac:chgData name="Clare Macrae" userId="26c43732bc9fa737" providerId="LiveId" clId="{888D8E5B-9168-BB49-893C-A5DE20236738}" dt="2021-03-11T19:10:17.747" v="6833" actId="700"/>
          <ac:spMkLst>
            <pc:docMk/>
            <pc:sldMk cId="1585682078" sldId="333"/>
            <ac:spMk id="4" creationId="{6F549085-B32E-9E44-B30C-F4FB6E78EE58}"/>
          </ac:spMkLst>
        </pc:spChg>
        <pc:spChg chg="add del mod ord">
          <ac:chgData name="Clare Macrae" userId="26c43732bc9fa737" providerId="LiveId" clId="{888D8E5B-9168-BB49-893C-A5DE20236738}" dt="2021-03-11T19:10:17.747" v="6833" actId="700"/>
          <ac:spMkLst>
            <pc:docMk/>
            <pc:sldMk cId="1585682078" sldId="333"/>
            <ac:spMk id="5" creationId="{F0DC5681-C9F0-4743-878F-D1D60B87BB78}"/>
          </ac:spMkLst>
        </pc:spChg>
        <pc:spChg chg="add del mod ord">
          <ac:chgData name="Clare Macrae" userId="26c43732bc9fa737" providerId="LiveId" clId="{888D8E5B-9168-BB49-893C-A5DE20236738}" dt="2021-03-11T19:10:17.747" v="6833" actId="700"/>
          <ac:spMkLst>
            <pc:docMk/>
            <pc:sldMk cId="1585682078" sldId="333"/>
            <ac:spMk id="6" creationId="{1FBFACC4-BF6D-0748-9F96-CE1C48594E96}"/>
          </ac:spMkLst>
        </pc:spChg>
        <pc:picChg chg="add del mod">
          <ac:chgData name="Clare Macrae" userId="26c43732bc9fa737" providerId="LiveId" clId="{888D8E5B-9168-BB49-893C-A5DE20236738}" dt="2021-03-11T21:48:03.452" v="7102" actId="478"/>
          <ac:picMkLst>
            <pc:docMk/>
            <pc:sldMk cId="1585682078" sldId="333"/>
            <ac:picMk id="3" creationId="{9C7FC4D0-D9AA-8749-89F5-85DC20923DAD}"/>
          </ac:picMkLst>
        </pc:picChg>
        <pc:picChg chg="add mod">
          <ac:chgData name="Clare Macrae" userId="26c43732bc9fa737" providerId="LiveId" clId="{888D8E5B-9168-BB49-893C-A5DE20236738}" dt="2021-03-11T21:48:21.057" v="7103"/>
          <ac:picMkLst>
            <pc:docMk/>
            <pc:sldMk cId="1585682078" sldId="333"/>
            <ac:picMk id="7" creationId="{ECA3C6D7-EF65-464C-9C2B-91DCD3A6E65B}"/>
          </ac:picMkLst>
        </pc:picChg>
      </pc:sldChg>
      <pc:sldChg chg="addSp delSp modSp add mod modClrScheme modAnim chgLayout">
        <pc:chgData name="Clare Macrae" userId="26c43732bc9fa737" providerId="LiveId" clId="{888D8E5B-9168-BB49-893C-A5DE20236738}" dt="2021-03-12T07:23:48.100" v="7442"/>
        <pc:sldMkLst>
          <pc:docMk/>
          <pc:sldMk cId="2626287075" sldId="334"/>
        </pc:sldMkLst>
        <pc:spChg chg="mod ord">
          <ac:chgData name="Clare Macrae" userId="26c43732bc9fa737" providerId="LiveId" clId="{888D8E5B-9168-BB49-893C-A5DE20236738}" dt="2021-03-10T16:01:14.287" v="1751" actId="20577"/>
          <ac:spMkLst>
            <pc:docMk/>
            <pc:sldMk cId="2626287075" sldId="334"/>
            <ac:spMk id="2" creationId="{2FF98CF9-EEFC-D840-B17F-8089928F6450}"/>
          </ac:spMkLst>
        </pc:spChg>
        <pc:spChg chg="del mod ord">
          <ac:chgData name="Clare Macrae" userId="26c43732bc9fa737" providerId="LiveId" clId="{888D8E5B-9168-BB49-893C-A5DE20236738}" dt="2021-03-10T13:44:47.760" v="1522" actId="700"/>
          <ac:spMkLst>
            <pc:docMk/>
            <pc:sldMk cId="2626287075" sldId="334"/>
            <ac:spMk id="3" creationId="{6AFD82D2-A298-E74E-A41A-374A62BBF6DF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626287075" sldId="334"/>
            <ac:spMk id="4" creationId="{6F549085-B32E-9E44-B30C-F4FB6E78EE58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626287075" sldId="334"/>
            <ac:spMk id="5" creationId="{F0DC5681-C9F0-4743-878F-D1D60B87BB78}"/>
          </ac:spMkLst>
        </pc:spChg>
        <pc:spChg chg="add mod ord">
          <ac:chgData name="Clare Macrae" userId="26c43732bc9fa737" providerId="LiveId" clId="{888D8E5B-9168-BB49-893C-A5DE20236738}" dt="2021-03-11T21:55:14.706" v="7120" actId="20577"/>
          <ac:spMkLst>
            <pc:docMk/>
            <pc:sldMk cId="2626287075" sldId="334"/>
            <ac:spMk id="6" creationId="{A00273B7-DD9A-7847-B736-71EB44FFCFED}"/>
          </ac:spMkLst>
        </pc:spChg>
      </pc:sldChg>
      <pc:sldChg chg="add del">
        <pc:chgData name="Clare Macrae" userId="26c43732bc9fa737" providerId="LiveId" clId="{888D8E5B-9168-BB49-893C-A5DE20236738}" dt="2021-03-10T17:56:29.430" v="3413" actId="2696"/>
        <pc:sldMkLst>
          <pc:docMk/>
          <pc:sldMk cId="1212603196" sldId="335"/>
        </pc:sldMkLst>
      </pc:sldChg>
      <pc:sldChg chg="new del">
        <pc:chgData name="Clare Macrae" userId="26c43732bc9fa737" providerId="LiveId" clId="{888D8E5B-9168-BB49-893C-A5DE20236738}" dt="2021-03-10T13:49:22.367" v="1698" actId="680"/>
        <pc:sldMkLst>
          <pc:docMk/>
          <pc:sldMk cId="2137338722" sldId="335"/>
        </pc:sldMkLst>
      </pc:sldChg>
      <pc:sldChg chg="addSp delSp modSp add del mod delAnim modAnim">
        <pc:chgData name="Clare Macrae" userId="26c43732bc9fa737" providerId="LiveId" clId="{888D8E5B-9168-BB49-893C-A5DE20236738}" dt="2021-03-10T15:18:04.034" v="1731" actId="2696"/>
        <pc:sldMkLst>
          <pc:docMk/>
          <pc:sldMk cId="3931097209" sldId="335"/>
        </pc:sldMkLst>
        <pc:spChg chg="mod">
          <ac:chgData name="Clare Macrae" userId="26c43732bc9fa737" providerId="LiveId" clId="{888D8E5B-9168-BB49-893C-A5DE20236738}" dt="2021-03-10T13:50:59.413" v="1716" actId="20577"/>
          <ac:spMkLst>
            <pc:docMk/>
            <pc:sldMk cId="3931097209" sldId="335"/>
            <ac:spMk id="2" creationId="{2FF98CF9-EEFC-D840-B17F-8089928F6450}"/>
          </ac:spMkLst>
        </pc:spChg>
        <pc:spChg chg="mod">
          <ac:chgData name="Clare Macrae" userId="26c43732bc9fa737" providerId="LiveId" clId="{888D8E5B-9168-BB49-893C-A5DE20236738}" dt="2021-03-10T14:20:58.911" v="1722" actId="20577"/>
          <ac:spMkLst>
            <pc:docMk/>
            <pc:sldMk cId="3931097209" sldId="335"/>
            <ac:spMk id="6" creationId="{667AF96D-4BAA-114A-BA79-9BD26E37259E}"/>
          </ac:spMkLst>
        </pc:spChg>
        <pc:spChg chg="add mod">
          <ac:chgData name="Clare Macrae" userId="26c43732bc9fa737" providerId="LiveId" clId="{888D8E5B-9168-BB49-893C-A5DE20236738}" dt="2021-03-10T15:02:48.245" v="1729" actId="11529"/>
          <ac:spMkLst>
            <pc:docMk/>
            <pc:sldMk cId="3931097209" sldId="335"/>
            <ac:spMk id="7" creationId="{E884BEE3-FA3B-5A4A-BC67-7AA32461A873}"/>
          </ac:spMkLst>
        </pc:spChg>
        <pc:picChg chg="add del mod">
          <ac:chgData name="Clare Macrae" userId="26c43732bc9fa737" providerId="LiveId" clId="{888D8E5B-9168-BB49-893C-A5DE20236738}" dt="2021-03-10T14:57:49.982" v="1728" actId="478"/>
          <ac:picMkLst>
            <pc:docMk/>
            <pc:sldMk cId="3931097209" sldId="335"/>
            <ac:picMk id="3" creationId="{9543C74F-7F7F-D644-8BAF-23078421D660}"/>
          </ac:picMkLst>
        </pc:picChg>
      </pc:sldChg>
      <pc:sldChg chg="addSp delSp modSp new del mod modClrScheme modAnim chgLayout">
        <pc:chgData name="Clare Macrae" userId="26c43732bc9fa737" providerId="LiveId" clId="{888D8E5B-9168-BB49-893C-A5DE20236738}" dt="2021-03-10T15:17:42.776" v="1730" actId="2696"/>
        <pc:sldMkLst>
          <pc:docMk/>
          <pc:sldMk cId="4162887131" sldId="336"/>
        </pc:sldMkLst>
        <pc:spChg chg="del">
          <ac:chgData name="Clare Macrae" userId="26c43732bc9fa737" providerId="LiveId" clId="{888D8E5B-9168-BB49-893C-A5DE20236738}" dt="2021-03-10T14:54:48.268" v="1725" actId="700"/>
          <ac:spMkLst>
            <pc:docMk/>
            <pc:sldMk cId="4162887131" sldId="336"/>
            <ac:spMk id="2" creationId="{7953C344-F51A-544A-AF76-78598E9BEA3E}"/>
          </ac:spMkLst>
        </pc:spChg>
        <pc:spChg chg="del">
          <ac:chgData name="Clare Macrae" userId="26c43732bc9fa737" providerId="LiveId" clId="{888D8E5B-9168-BB49-893C-A5DE20236738}" dt="2021-03-10T14:54:48.268" v="1725" actId="700"/>
          <ac:spMkLst>
            <pc:docMk/>
            <pc:sldMk cId="4162887131" sldId="336"/>
            <ac:spMk id="3" creationId="{BFC4BF01-163E-A446-8D07-F1939EE0B646}"/>
          </ac:spMkLst>
        </pc:spChg>
        <pc:spChg chg="mod ord">
          <ac:chgData name="Clare Macrae" userId="26c43732bc9fa737" providerId="LiveId" clId="{888D8E5B-9168-BB49-893C-A5DE20236738}" dt="2021-03-10T14:54:48.268" v="1725" actId="700"/>
          <ac:spMkLst>
            <pc:docMk/>
            <pc:sldMk cId="4162887131" sldId="336"/>
            <ac:spMk id="4" creationId="{66148137-A267-B043-85D5-404E32240579}"/>
          </ac:spMkLst>
        </pc:spChg>
        <pc:spChg chg="mod ord">
          <ac:chgData name="Clare Macrae" userId="26c43732bc9fa737" providerId="LiveId" clId="{888D8E5B-9168-BB49-893C-A5DE20236738}" dt="2021-03-10T14:54:48.268" v="1725" actId="700"/>
          <ac:spMkLst>
            <pc:docMk/>
            <pc:sldMk cId="4162887131" sldId="336"/>
            <ac:spMk id="5" creationId="{6A21E90D-CC6D-1449-8A81-7B38E2132B85}"/>
          </ac:spMkLst>
        </pc:spChg>
        <pc:picChg chg="add mod">
          <ac:chgData name="Clare Macrae" userId="26c43732bc9fa737" providerId="LiveId" clId="{888D8E5B-9168-BB49-893C-A5DE20236738}" dt="2021-03-10T14:55:09.009" v="1726"/>
          <ac:picMkLst>
            <pc:docMk/>
            <pc:sldMk cId="4162887131" sldId="336"/>
            <ac:picMk id="6" creationId="{4A7691DD-A5E5-E441-8B9A-B5F9E2D99BEB}"/>
          </ac:picMkLst>
        </pc:picChg>
      </pc:sldChg>
      <pc:sldChg chg="modSp add del mod ord">
        <pc:chgData name="Clare Macrae" userId="26c43732bc9fa737" providerId="LiveId" clId="{888D8E5B-9168-BB49-893C-A5DE20236738}" dt="2021-03-10T15:31:28.634" v="1739" actId="2696"/>
        <pc:sldMkLst>
          <pc:docMk/>
          <pc:sldMk cId="2260699699" sldId="337"/>
        </pc:sldMkLst>
        <pc:picChg chg="mod">
          <ac:chgData name="Clare Macrae" userId="26c43732bc9fa737" providerId="LiveId" clId="{888D8E5B-9168-BB49-893C-A5DE20236738}" dt="2021-03-10T15:22:27.281" v="1733" actId="1076"/>
          <ac:picMkLst>
            <pc:docMk/>
            <pc:sldMk cId="2260699699" sldId="337"/>
            <ac:picMk id="3" creationId="{9543C74F-7F7F-D644-8BAF-23078421D660}"/>
          </ac:picMkLst>
        </pc:picChg>
      </pc:sldChg>
      <pc:sldChg chg="addSp delSp add del mod ord delAnim">
        <pc:chgData name="Clare Macrae" userId="26c43732bc9fa737" providerId="LiveId" clId="{888D8E5B-9168-BB49-893C-A5DE20236738}" dt="2021-03-11T18:11:32.045" v="6657" actId="2696"/>
        <pc:sldMkLst>
          <pc:docMk/>
          <pc:sldMk cId="3210553956" sldId="33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210553956" sldId="338"/>
            <ac:spMk id="4" creationId="{6F549085-B32E-9E44-B30C-F4FB6E78EE5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210553956" sldId="338"/>
            <ac:spMk id="5" creationId="{F0DC5681-C9F0-4743-878F-D1D60B87BB78}"/>
          </ac:spMkLst>
        </pc:spChg>
        <pc:picChg chg="del">
          <ac:chgData name="Clare Macrae" userId="26c43732bc9fa737" providerId="LiveId" clId="{888D8E5B-9168-BB49-893C-A5DE20236738}" dt="2021-03-10T15:27:59.863" v="1737" actId="478"/>
          <ac:picMkLst>
            <pc:docMk/>
            <pc:sldMk cId="3210553956" sldId="338"/>
            <ac:picMk id="3" creationId="{9543C74F-7F7F-D644-8BAF-23078421D660}"/>
          </ac:picMkLst>
        </pc:picChg>
      </pc:sldChg>
      <pc:sldChg chg="addSp delSp modSp add mod">
        <pc:chgData name="Clare Macrae" userId="26c43732bc9fa737" providerId="LiveId" clId="{888D8E5B-9168-BB49-893C-A5DE20236738}" dt="2021-03-12T06:02:13.694" v="7401" actId="20577"/>
        <pc:sldMkLst>
          <pc:docMk/>
          <pc:sldMk cId="913778476" sldId="33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913778476" sldId="339"/>
            <ac:spMk id="4" creationId="{3F0AE190-4555-E749-B04E-4E8FEA29393A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913778476" sldId="339"/>
            <ac:spMk id="5" creationId="{76563ECA-0E32-A842-8964-34F78C63DD4C}"/>
          </ac:spMkLst>
        </pc:spChg>
        <pc:spChg chg="mod">
          <ac:chgData name="Clare Macrae" userId="26c43732bc9fa737" providerId="LiveId" clId="{888D8E5B-9168-BB49-893C-A5DE20236738}" dt="2021-03-12T06:02:13.694" v="7401" actId="20577"/>
          <ac:spMkLst>
            <pc:docMk/>
            <pc:sldMk cId="913778476" sldId="339"/>
            <ac:spMk id="6" creationId="{4574D385-B6FC-CD43-B3E0-01F749FEE159}"/>
          </ac:spMkLst>
        </pc:spChg>
      </pc:sldChg>
      <pc:sldChg chg="addSp delSp modSp new mod ord modClrScheme chgLayout">
        <pc:chgData name="Clare Macrae" userId="26c43732bc9fa737" providerId="LiveId" clId="{888D8E5B-9168-BB49-893C-A5DE20236738}" dt="2021-03-11T21:55:47.681" v="7121" actId="20578"/>
        <pc:sldMkLst>
          <pc:docMk/>
          <pc:sldMk cId="943140857" sldId="340"/>
        </pc:sldMkLst>
        <pc:spChg chg="del mod ord">
          <ac:chgData name="Clare Macrae" userId="26c43732bc9fa737" providerId="LiveId" clId="{888D8E5B-9168-BB49-893C-A5DE20236738}" dt="2021-03-10T16:03:54.247" v="1907" actId="700"/>
          <ac:spMkLst>
            <pc:docMk/>
            <pc:sldMk cId="943140857" sldId="340"/>
            <ac:spMk id="2" creationId="{1B11460A-69DD-F540-A6D4-9A462D77D769}"/>
          </ac:spMkLst>
        </pc:spChg>
        <pc:spChg chg="del mod ord">
          <ac:chgData name="Clare Macrae" userId="26c43732bc9fa737" providerId="LiveId" clId="{888D8E5B-9168-BB49-893C-A5DE20236738}" dt="2021-03-10T16:03:54.247" v="1907" actId="700"/>
          <ac:spMkLst>
            <pc:docMk/>
            <pc:sldMk cId="943140857" sldId="340"/>
            <ac:spMk id="3" creationId="{EEE8D232-FDA8-FD49-8BF9-8B0ACD60B567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943140857" sldId="340"/>
            <ac:spMk id="4" creationId="{0BAD2DD9-F4FB-6049-A6FB-CBDE07A8D976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943140857" sldId="340"/>
            <ac:spMk id="5" creationId="{66683EA4-A3B1-2C42-836D-71BC450B0264}"/>
          </ac:spMkLst>
        </pc:spChg>
        <pc:spChg chg="add mod ord">
          <ac:chgData name="Clare Macrae" userId="26c43732bc9fa737" providerId="LiveId" clId="{888D8E5B-9168-BB49-893C-A5DE20236738}" dt="2021-03-10T16:04:15.241" v="1925" actId="20577"/>
          <ac:spMkLst>
            <pc:docMk/>
            <pc:sldMk cId="943140857" sldId="340"/>
            <ac:spMk id="6" creationId="{A4284B20-FB97-D846-B46A-B3025A028BC5}"/>
          </ac:spMkLst>
        </pc:spChg>
        <pc:spChg chg="add mod ord">
          <ac:chgData name="Clare Macrae" userId="26c43732bc9fa737" providerId="LiveId" clId="{888D8E5B-9168-BB49-893C-A5DE20236738}" dt="2021-03-10T16:05:37.064" v="2058" actId="20577"/>
          <ac:spMkLst>
            <pc:docMk/>
            <pc:sldMk cId="943140857" sldId="340"/>
            <ac:spMk id="7" creationId="{C1DF7075-1DE0-BA49-AFD0-770F71801B12}"/>
          </ac:spMkLst>
        </pc:spChg>
      </pc:sldChg>
      <pc:sldChg chg="addSp delSp modSp new del mod">
        <pc:chgData name="Clare Macrae" userId="26c43732bc9fa737" providerId="LiveId" clId="{888D8E5B-9168-BB49-893C-A5DE20236738}" dt="2021-03-12T06:00:48.659" v="7360" actId="2696"/>
        <pc:sldMkLst>
          <pc:docMk/>
          <pc:sldMk cId="3118048408" sldId="341"/>
        </pc:sldMkLst>
        <pc:spChg chg="mod">
          <ac:chgData name="Clare Macrae" userId="26c43732bc9fa737" providerId="LiveId" clId="{888D8E5B-9168-BB49-893C-A5DE20236738}" dt="2021-03-11T21:57:14.446" v="7128" actId="20577"/>
          <ac:spMkLst>
            <pc:docMk/>
            <pc:sldMk cId="3118048408" sldId="341"/>
            <ac:spMk id="2" creationId="{802BC31A-A7EB-4745-B2DE-C0528E8D90B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118048408" sldId="341"/>
            <ac:spMk id="4" creationId="{3A03DD47-EF8D-8443-8EEB-481F15A2EE2C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118048408" sldId="341"/>
            <ac:spMk id="5" creationId="{6B041BE2-EAE4-0840-A233-E0CAA8860665}"/>
          </ac:spMkLst>
        </pc:spChg>
      </pc:sldChg>
      <pc:sldChg chg="addSp delSp modSp new del mod">
        <pc:chgData name="Clare Macrae" userId="26c43732bc9fa737" providerId="LiveId" clId="{888D8E5B-9168-BB49-893C-A5DE20236738}" dt="2021-03-12T06:00:38.808" v="7359" actId="2696"/>
        <pc:sldMkLst>
          <pc:docMk/>
          <pc:sldMk cId="1750021540" sldId="342"/>
        </pc:sldMkLst>
        <pc:spChg chg="mod">
          <ac:chgData name="Clare Macrae" userId="26c43732bc9fa737" providerId="LiveId" clId="{888D8E5B-9168-BB49-893C-A5DE20236738}" dt="2021-03-10T16:07:23.882" v="2109" actId="20577"/>
          <ac:spMkLst>
            <pc:docMk/>
            <pc:sldMk cId="1750021540" sldId="342"/>
            <ac:spMk id="2" creationId="{826305B7-158C-2B4D-881D-B9D275527F4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750021540" sldId="342"/>
            <ac:spMk id="4" creationId="{A0AA53A2-CCD7-1145-89F2-455B00DCE58B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750021540" sldId="342"/>
            <ac:spMk id="5" creationId="{2954F311-5885-D346-82F5-EB05B0AFC070}"/>
          </ac:spMkLst>
        </pc:spChg>
      </pc:sldChg>
      <pc:sldChg chg="addSp delSp modSp new mod ord">
        <pc:chgData name="Clare Macrae" userId="26c43732bc9fa737" providerId="LiveId" clId="{888D8E5B-9168-BB49-893C-A5DE20236738}" dt="2021-03-12T06:04:05.451" v="7437" actId="20578"/>
        <pc:sldMkLst>
          <pc:docMk/>
          <pc:sldMk cId="446599660" sldId="343"/>
        </pc:sldMkLst>
        <pc:spChg chg="mod">
          <ac:chgData name="Clare Macrae" userId="26c43732bc9fa737" providerId="LiveId" clId="{888D8E5B-9168-BB49-893C-A5DE20236738}" dt="2021-03-12T06:03:06.214" v="7428" actId="20577"/>
          <ac:spMkLst>
            <pc:docMk/>
            <pc:sldMk cId="446599660" sldId="343"/>
            <ac:spMk id="2" creationId="{A4B5F518-776D-EA45-8579-95C38781D9D9}"/>
          </ac:spMkLst>
        </pc:spChg>
        <pc:spChg chg="mod">
          <ac:chgData name="Clare Macrae" userId="26c43732bc9fa737" providerId="LiveId" clId="{888D8E5B-9168-BB49-893C-A5DE20236738}" dt="2021-03-12T06:03:34.713" v="7436" actId="6549"/>
          <ac:spMkLst>
            <pc:docMk/>
            <pc:sldMk cId="446599660" sldId="343"/>
            <ac:spMk id="3" creationId="{EC52FA05-DD70-414A-B7B5-0934B2FC2CF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46599660" sldId="343"/>
            <ac:spMk id="4" creationId="{199225B6-3C9E-0943-BBB5-DA6703BD99E0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46599660" sldId="343"/>
            <ac:spMk id="5" creationId="{B837D14F-9F49-904E-952A-36BC22305486}"/>
          </ac:spMkLst>
        </pc:spChg>
        <pc:spChg chg="add del mod">
          <ac:chgData name="Clare Macrae" userId="26c43732bc9fa737" providerId="LiveId" clId="{888D8E5B-9168-BB49-893C-A5DE20236738}" dt="2021-03-12T06:03:31.244" v="7435" actId="478"/>
          <ac:spMkLst>
            <pc:docMk/>
            <pc:sldMk cId="446599660" sldId="343"/>
            <ac:spMk id="6" creationId="{0EE8E25D-F409-F149-BB30-E3C5A6C1FC3F}"/>
          </ac:spMkLst>
        </pc:spChg>
      </pc:sldChg>
      <pc:sldChg chg="addSp delSp modSp new mod modClrScheme chgLayout">
        <pc:chgData name="Clare Macrae" userId="26c43732bc9fa737" providerId="LiveId" clId="{888D8E5B-9168-BB49-893C-A5DE20236738}" dt="2021-03-11T09:51:59.435" v="5221"/>
        <pc:sldMkLst>
          <pc:docMk/>
          <pc:sldMk cId="3274485092" sldId="344"/>
        </pc:sldMkLst>
        <pc:spChg chg="mod ord">
          <ac:chgData name="Clare Macrae" userId="26c43732bc9fa737" providerId="LiveId" clId="{888D8E5B-9168-BB49-893C-A5DE20236738}" dt="2021-03-10T16:10:12.577" v="2258" actId="700"/>
          <ac:spMkLst>
            <pc:docMk/>
            <pc:sldMk cId="3274485092" sldId="344"/>
            <ac:spMk id="2" creationId="{CFFF4A62-ECA9-8E4C-8C5E-F879179A002F}"/>
          </ac:spMkLst>
        </pc:spChg>
        <pc:spChg chg="del mod ord">
          <ac:chgData name="Clare Macrae" userId="26c43732bc9fa737" providerId="LiveId" clId="{888D8E5B-9168-BB49-893C-A5DE20236738}" dt="2021-03-10T16:10:12.577" v="2258" actId="700"/>
          <ac:spMkLst>
            <pc:docMk/>
            <pc:sldMk cId="3274485092" sldId="344"/>
            <ac:spMk id="3" creationId="{FF8C6079-B264-2241-BB2C-969468EE51C0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274485092" sldId="344"/>
            <ac:spMk id="4" creationId="{14E43DE0-FAB4-6647-9ED7-FCDE3DB5A35F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274485092" sldId="344"/>
            <ac:spMk id="5" creationId="{9173C3D7-3301-934F-AA13-09877D570881}"/>
          </ac:spMkLst>
        </pc:spChg>
        <pc:spChg chg="add mod ord">
          <ac:chgData name="Clare Macrae" userId="26c43732bc9fa737" providerId="LiveId" clId="{888D8E5B-9168-BB49-893C-A5DE20236738}" dt="2021-03-10T16:10:12.577" v="2258" actId="700"/>
          <ac:spMkLst>
            <pc:docMk/>
            <pc:sldMk cId="3274485092" sldId="344"/>
            <ac:spMk id="6" creationId="{47E109F5-7CDB-DE4E-BD6E-A2673A904B48}"/>
          </ac:spMkLst>
        </pc:spChg>
      </pc:sldChg>
      <pc:sldChg chg="addSp delSp modSp new mod modClrScheme chgLayout">
        <pc:chgData name="Clare Macrae" userId="26c43732bc9fa737" providerId="LiveId" clId="{888D8E5B-9168-BB49-893C-A5DE20236738}" dt="2021-03-11T09:51:59.435" v="5221"/>
        <pc:sldMkLst>
          <pc:docMk/>
          <pc:sldMk cId="366082258" sldId="345"/>
        </pc:sldMkLst>
        <pc:spChg chg="del mod ord">
          <ac:chgData name="Clare Macrae" userId="26c43732bc9fa737" providerId="LiveId" clId="{888D8E5B-9168-BB49-893C-A5DE20236738}" dt="2021-03-10T16:10:19.802" v="2260" actId="700"/>
          <ac:spMkLst>
            <pc:docMk/>
            <pc:sldMk cId="366082258" sldId="345"/>
            <ac:spMk id="2" creationId="{4327C35B-EDBE-4D46-B472-4E7E5AB93407}"/>
          </ac:spMkLst>
        </pc:spChg>
        <pc:spChg chg="del mod ord">
          <ac:chgData name="Clare Macrae" userId="26c43732bc9fa737" providerId="LiveId" clId="{888D8E5B-9168-BB49-893C-A5DE20236738}" dt="2021-03-10T16:10:19.802" v="2260" actId="700"/>
          <ac:spMkLst>
            <pc:docMk/>
            <pc:sldMk cId="366082258" sldId="345"/>
            <ac:spMk id="3" creationId="{9C87C6BF-BF40-354C-9F1C-606070015970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66082258" sldId="345"/>
            <ac:spMk id="4" creationId="{BD64FD66-7C4B-DF44-9530-049860EA832A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366082258" sldId="345"/>
            <ac:spMk id="5" creationId="{4DFD8889-952D-1C40-BD15-02F716DA0DBA}"/>
          </ac:spMkLst>
        </pc:spChg>
        <pc:spChg chg="add mod ord">
          <ac:chgData name="Clare Macrae" userId="26c43732bc9fa737" providerId="LiveId" clId="{888D8E5B-9168-BB49-893C-A5DE20236738}" dt="2021-03-10T16:10:26.967" v="2279" actId="20577"/>
          <ac:spMkLst>
            <pc:docMk/>
            <pc:sldMk cId="366082258" sldId="345"/>
            <ac:spMk id="6" creationId="{FA1AB362-5BFC-DD4D-A201-D9FAFBB0D388}"/>
          </ac:spMkLst>
        </pc:spChg>
        <pc:spChg chg="add mod ord">
          <ac:chgData name="Clare Macrae" userId="26c43732bc9fa737" providerId="LiveId" clId="{888D8E5B-9168-BB49-893C-A5DE20236738}" dt="2021-03-10T16:10:19.802" v="2260" actId="700"/>
          <ac:spMkLst>
            <pc:docMk/>
            <pc:sldMk cId="366082258" sldId="345"/>
            <ac:spMk id="7" creationId="{AFD1BFE7-6A6A-B344-B4E2-968DF9C0465A}"/>
          </ac:spMkLst>
        </pc:spChg>
        <pc:picChg chg="add del mod">
          <ac:chgData name="Clare Macrae" userId="26c43732bc9fa737" providerId="LiveId" clId="{888D8E5B-9168-BB49-893C-A5DE20236738}" dt="2021-03-10T16:12:56.003" v="2282" actId="478"/>
          <ac:picMkLst>
            <pc:docMk/>
            <pc:sldMk cId="366082258" sldId="345"/>
            <ac:picMk id="8" creationId="{8EE48C83-66E7-2B48-9CBE-3F44F8DFC9ED}"/>
          </ac:picMkLst>
        </pc:picChg>
        <pc:picChg chg="add mod">
          <ac:chgData name="Clare Macrae" userId="26c43732bc9fa737" providerId="LiveId" clId="{888D8E5B-9168-BB49-893C-A5DE20236738}" dt="2021-03-10T16:14:22.277" v="2321" actId="1035"/>
          <ac:picMkLst>
            <pc:docMk/>
            <pc:sldMk cId="366082258" sldId="345"/>
            <ac:picMk id="9" creationId="{2FCD84C7-6D28-204E-A77C-29F8C343B14D}"/>
          </ac:picMkLst>
        </pc:picChg>
      </pc:sldChg>
      <pc:sldChg chg="addSp delSp modSp new mod">
        <pc:chgData name="Clare Macrae" userId="26c43732bc9fa737" providerId="LiveId" clId="{888D8E5B-9168-BB49-893C-A5DE20236738}" dt="2021-03-11T09:51:59.435" v="5221"/>
        <pc:sldMkLst>
          <pc:docMk/>
          <pc:sldMk cId="346888891" sldId="346"/>
        </pc:sldMkLst>
        <pc:spChg chg="mod">
          <ac:chgData name="Clare Macrae" userId="26c43732bc9fa737" providerId="LiveId" clId="{888D8E5B-9168-BB49-893C-A5DE20236738}" dt="2021-03-10T16:14:05.941" v="2309" actId="20577"/>
          <ac:spMkLst>
            <pc:docMk/>
            <pc:sldMk cId="346888891" sldId="346"/>
            <ac:spMk id="2" creationId="{7434BBF7-23AF-184A-B747-C141110CB0A7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46888891" sldId="346"/>
            <ac:spMk id="4" creationId="{31F7C4E0-EBFB-E640-A8B8-DE1476F7AA8E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46888891" sldId="346"/>
            <ac:spMk id="5" creationId="{4449D422-B27F-F646-8906-DD4098877FB8}"/>
          </ac:spMkLst>
        </pc:spChg>
        <pc:picChg chg="add mod">
          <ac:chgData name="Clare Macrae" userId="26c43732bc9fa737" providerId="LiveId" clId="{888D8E5B-9168-BB49-893C-A5DE20236738}" dt="2021-03-10T16:14:14.171" v="2312" actId="1076"/>
          <ac:picMkLst>
            <pc:docMk/>
            <pc:sldMk cId="346888891" sldId="346"/>
            <ac:picMk id="6" creationId="{8C3DE898-E4EA-C145-8746-8D2068A37C70}"/>
          </ac:picMkLst>
        </pc:picChg>
      </pc:sldChg>
      <pc:sldChg chg="addSp delSp modSp new mod ord modClrScheme chgLayout modNotesTx">
        <pc:chgData name="Clare Macrae" userId="26c43732bc9fa737" providerId="LiveId" clId="{888D8E5B-9168-BB49-893C-A5DE20236738}" dt="2021-03-11T09:51:59.435" v="5221"/>
        <pc:sldMkLst>
          <pc:docMk/>
          <pc:sldMk cId="2996139481" sldId="347"/>
        </pc:sldMkLst>
        <pc:spChg chg="del mod ord">
          <ac:chgData name="Clare Macrae" userId="26c43732bc9fa737" providerId="LiveId" clId="{888D8E5B-9168-BB49-893C-A5DE20236738}" dt="2021-03-10T16:14:30.713" v="2323" actId="700"/>
          <ac:spMkLst>
            <pc:docMk/>
            <pc:sldMk cId="2996139481" sldId="347"/>
            <ac:spMk id="2" creationId="{751AFBF1-B471-E64E-81D9-81453FD26698}"/>
          </ac:spMkLst>
        </pc:spChg>
        <pc:spChg chg="del mod ord">
          <ac:chgData name="Clare Macrae" userId="26c43732bc9fa737" providerId="LiveId" clId="{888D8E5B-9168-BB49-893C-A5DE20236738}" dt="2021-03-10T16:14:30.713" v="2323" actId="700"/>
          <ac:spMkLst>
            <pc:docMk/>
            <pc:sldMk cId="2996139481" sldId="347"/>
            <ac:spMk id="3" creationId="{7DA82487-D95A-4745-900F-3BF18B573E9D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996139481" sldId="347"/>
            <ac:spMk id="4" creationId="{C88595AB-305C-FA46-B099-F76E9A5D01C9}"/>
          </ac:spMkLst>
        </pc:spChg>
        <pc:spChg chg="add del mod ord">
          <ac:chgData name="Clare Macrae" userId="26c43732bc9fa737" providerId="LiveId" clId="{888D8E5B-9168-BB49-893C-A5DE20236738}" dt="2021-03-11T09:51:59.435" v="5221"/>
          <ac:spMkLst>
            <pc:docMk/>
            <pc:sldMk cId="2996139481" sldId="347"/>
            <ac:spMk id="5" creationId="{92CE212A-EDE2-2A4E-B834-F392E4AD26A1}"/>
          </ac:spMkLst>
        </pc:spChg>
        <pc:spChg chg="add mod ord">
          <ac:chgData name="Clare Macrae" userId="26c43732bc9fa737" providerId="LiveId" clId="{888D8E5B-9168-BB49-893C-A5DE20236738}" dt="2021-03-10T16:43:18.540" v="2781" actId="20577"/>
          <ac:spMkLst>
            <pc:docMk/>
            <pc:sldMk cId="2996139481" sldId="347"/>
            <ac:spMk id="6" creationId="{2E9B1AAC-0308-D84B-B4EA-6B8B89554834}"/>
          </ac:spMkLst>
        </pc:spChg>
        <pc:spChg chg="add mod ord">
          <ac:chgData name="Clare Macrae" userId="26c43732bc9fa737" providerId="LiveId" clId="{888D8E5B-9168-BB49-893C-A5DE20236738}" dt="2021-03-10T16:18:17.654" v="2479" actId="6549"/>
          <ac:spMkLst>
            <pc:docMk/>
            <pc:sldMk cId="2996139481" sldId="347"/>
            <ac:spMk id="7" creationId="{B1A0DF49-97E7-B84B-913F-1864C8B252B0}"/>
          </ac:spMkLst>
        </pc:spChg>
      </pc:sldChg>
      <pc:sldChg chg="addSp delSp modSp new mod modAnim modNotesTx">
        <pc:chgData name="Clare Macrae" userId="26c43732bc9fa737" providerId="LiveId" clId="{888D8E5B-9168-BB49-893C-A5DE20236738}" dt="2021-03-11T09:51:59.435" v="5221"/>
        <pc:sldMkLst>
          <pc:docMk/>
          <pc:sldMk cId="1305859289" sldId="348"/>
        </pc:sldMkLst>
        <pc:spChg chg="mod">
          <ac:chgData name="Clare Macrae" userId="26c43732bc9fa737" providerId="LiveId" clId="{888D8E5B-9168-BB49-893C-A5DE20236738}" dt="2021-03-10T16:42:20.997" v="2746" actId="114"/>
          <ac:spMkLst>
            <pc:docMk/>
            <pc:sldMk cId="1305859289" sldId="348"/>
            <ac:spMk id="2" creationId="{A99A5BE9-DDA6-DA4A-826F-42FB3E2D04C3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05859289" sldId="348"/>
            <ac:spMk id="4" creationId="{E2247BEE-1922-5047-80ED-4214DED6B3B9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305859289" sldId="348"/>
            <ac:spMk id="5" creationId="{EFDA71F8-5B7F-2046-8F97-05C6B70BA11B}"/>
          </ac:spMkLst>
        </pc:spChg>
        <pc:spChg chg="add del mod">
          <ac:chgData name="Clare Macrae" userId="26c43732bc9fa737" providerId="LiveId" clId="{888D8E5B-9168-BB49-893C-A5DE20236738}" dt="2021-03-10T16:26:47.822" v="2614"/>
          <ac:spMkLst>
            <pc:docMk/>
            <pc:sldMk cId="1305859289" sldId="348"/>
            <ac:spMk id="6" creationId="{04BE3E26-EF10-1C44-8562-00582F91961D}"/>
          </ac:spMkLst>
        </pc:spChg>
        <pc:picChg chg="add del mod">
          <ac:chgData name="Clare Macrae" userId="26c43732bc9fa737" providerId="LiveId" clId="{888D8E5B-9168-BB49-893C-A5DE20236738}" dt="2021-03-10T16:28:37.677" v="2618" actId="478"/>
          <ac:picMkLst>
            <pc:docMk/>
            <pc:sldMk cId="1305859289" sldId="348"/>
            <ac:picMk id="7" creationId="{FDF55C86-51AE-F44B-AC58-A8396539116A}"/>
          </ac:picMkLst>
        </pc:picChg>
        <pc:picChg chg="add del">
          <ac:chgData name="Clare Macrae" userId="26c43732bc9fa737" providerId="LiveId" clId="{888D8E5B-9168-BB49-893C-A5DE20236738}" dt="2021-03-10T16:28:43.856" v="2620" actId="478"/>
          <ac:picMkLst>
            <pc:docMk/>
            <pc:sldMk cId="1305859289" sldId="348"/>
            <ac:picMk id="8" creationId="{D78E7880-53B4-2844-ACB1-F8F40F52CB68}"/>
          </ac:picMkLst>
        </pc:picChg>
        <pc:picChg chg="add mod">
          <ac:chgData name="Clare Macrae" userId="26c43732bc9fa737" providerId="LiveId" clId="{888D8E5B-9168-BB49-893C-A5DE20236738}" dt="2021-03-10T16:31:59.320" v="2655" actId="1076"/>
          <ac:picMkLst>
            <pc:docMk/>
            <pc:sldMk cId="1305859289" sldId="348"/>
            <ac:picMk id="9" creationId="{D61CE480-6072-F348-8050-A27C77B7075A}"/>
          </ac:picMkLst>
        </pc:picChg>
        <pc:picChg chg="add mod modCrop">
          <ac:chgData name="Clare Macrae" userId="26c43732bc9fa737" providerId="LiveId" clId="{888D8E5B-9168-BB49-893C-A5DE20236738}" dt="2021-03-10T16:32:01.296" v="2656" actId="1076"/>
          <ac:picMkLst>
            <pc:docMk/>
            <pc:sldMk cId="1305859289" sldId="348"/>
            <ac:picMk id="10" creationId="{1666BCAD-BF88-FF4E-A92F-EB61B23F97EF}"/>
          </ac:picMkLst>
        </pc:picChg>
        <pc:picChg chg="add mod">
          <ac:chgData name="Clare Macrae" userId="26c43732bc9fa737" providerId="LiveId" clId="{888D8E5B-9168-BB49-893C-A5DE20236738}" dt="2021-03-10T16:32:07.833" v="2659" actId="1076"/>
          <ac:picMkLst>
            <pc:docMk/>
            <pc:sldMk cId="1305859289" sldId="348"/>
            <ac:picMk id="11" creationId="{771B9E12-B409-004F-81E1-662189968B8A}"/>
          </ac:picMkLst>
        </pc:picChg>
      </pc:sldChg>
      <pc:sldChg chg="modSp new del mod">
        <pc:chgData name="Clare Macrae" userId="26c43732bc9fa737" providerId="LiveId" clId="{888D8E5B-9168-BB49-893C-A5DE20236738}" dt="2021-03-10T16:18:59.432" v="2575" actId="2696"/>
        <pc:sldMkLst>
          <pc:docMk/>
          <pc:sldMk cId="3611722231" sldId="348"/>
        </pc:sldMkLst>
        <pc:spChg chg="mod">
          <ac:chgData name="Clare Macrae" userId="26c43732bc9fa737" providerId="LiveId" clId="{888D8E5B-9168-BB49-893C-A5DE20236738}" dt="2021-03-10T16:18:49.588" v="2565" actId="20577"/>
          <ac:spMkLst>
            <pc:docMk/>
            <pc:sldMk cId="3611722231" sldId="348"/>
            <ac:spMk id="2" creationId="{17131C5C-BD5C-6E4D-94A8-BDFB7022F736}"/>
          </ac:spMkLst>
        </pc:spChg>
        <pc:spChg chg="mod">
          <ac:chgData name="Clare Macrae" userId="26c43732bc9fa737" providerId="LiveId" clId="{888D8E5B-9168-BB49-893C-A5DE20236738}" dt="2021-03-10T16:18:55.137" v="2574" actId="20577"/>
          <ac:spMkLst>
            <pc:docMk/>
            <pc:sldMk cId="3611722231" sldId="348"/>
            <ac:spMk id="3" creationId="{C3C40D93-3D93-9442-9A8A-FBC4C405BB17}"/>
          </ac:spMkLst>
        </pc:spChg>
      </pc:sldChg>
      <pc:sldChg chg="addSp delSp modSp new mod ord">
        <pc:chgData name="Clare Macrae" userId="26c43732bc9fa737" providerId="LiveId" clId="{888D8E5B-9168-BB49-893C-A5DE20236738}" dt="2021-03-11T09:51:59.435" v="5221"/>
        <pc:sldMkLst>
          <pc:docMk/>
          <pc:sldMk cId="841679159" sldId="349"/>
        </pc:sldMkLst>
        <pc:spChg chg="mod">
          <ac:chgData name="Clare Macrae" userId="26c43732bc9fa737" providerId="LiveId" clId="{888D8E5B-9168-BB49-893C-A5DE20236738}" dt="2021-03-10T16:41:55.746" v="2707" actId="20577"/>
          <ac:spMkLst>
            <pc:docMk/>
            <pc:sldMk cId="841679159" sldId="349"/>
            <ac:spMk id="2" creationId="{9BA68143-0B05-E44F-9743-F3F76EDE477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841679159" sldId="349"/>
            <ac:spMk id="4" creationId="{64687A12-0D91-A744-A385-9193ABE5180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841679159" sldId="349"/>
            <ac:spMk id="5" creationId="{EE613CF7-30CA-844A-954E-128669162A99}"/>
          </ac:spMkLst>
        </pc:spChg>
        <pc:picChg chg="add del mod">
          <ac:chgData name="Clare Macrae" userId="26c43732bc9fa737" providerId="LiveId" clId="{888D8E5B-9168-BB49-893C-A5DE20236738}" dt="2021-03-10T16:41:11.697" v="2675" actId="478"/>
          <ac:picMkLst>
            <pc:docMk/>
            <pc:sldMk cId="841679159" sldId="349"/>
            <ac:picMk id="6" creationId="{6C189726-4762-D941-B62B-1249A6473A09}"/>
          </ac:picMkLst>
        </pc:picChg>
        <pc:picChg chg="add mod">
          <ac:chgData name="Clare Macrae" userId="26c43732bc9fa737" providerId="LiveId" clId="{888D8E5B-9168-BB49-893C-A5DE20236738}" dt="2021-03-10T16:40:43.055" v="2674" actId="14100"/>
          <ac:picMkLst>
            <pc:docMk/>
            <pc:sldMk cId="841679159" sldId="349"/>
            <ac:picMk id="7" creationId="{579EDBA0-BDAF-D447-8E68-9E8A9E6BBCC5}"/>
          </ac:picMkLst>
        </pc:picChg>
        <pc:picChg chg="add mod">
          <ac:chgData name="Clare Macrae" userId="26c43732bc9fa737" providerId="LiveId" clId="{888D8E5B-9168-BB49-893C-A5DE20236738}" dt="2021-03-10T16:41:18.792" v="2678" actId="1076"/>
          <ac:picMkLst>
            <pc:docMk/>
            <pc:sldMk cId="841679159" sldId="349"/>
            <ac:picMk id="8" creationId="{29097C9D-2796-B843-A3D3-8E3FDBB23A3B}"/>
          </ac:picMkLst>
        </pc:picChg>
      </pc:sldChg>
      <pc:sldChg chg="addSp delSp modSp new mod modAnim">
        <pc:chgData name="Clare Macrae" userId="26c43732bc9fa737" providerId="LiveId" clId="{888D8E5B-9168-BB49-893C-A5DE20236738}" dt="2021-03-11T09:51:59.435" v="5221"/>
        <pc:sldMkLst>
          <pc:docMk/>
          <pc:sldMk cId="3055590913" sldId="350"/>
        </pc:sldMkLst>
        <pc:spChg chg="mod">
          <ac:chgData name="Clare Macrae" userId="26c43732bc9fa737" providerId="LiveId" clId="{888D8E5B-9168-BB49-893C-A5DE20236738}" dt="2021-03-10T16:46:49.795" v="2810" actId="20577"/>
          <ac:spMkLst>
            <pc:docMk/>
            <pc:sldMk cId="3055590913" sldId="350"/>
            <ac:spMk id="2" creationId="{12D70D1F-5E3C-4D47-A56A-F0B77A23EA1C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055590913" sldId="350"/>
            <ac:spMk id="4" creationId="{445EA990-FF97-8546-BAC5-2BCD907B7F46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3055590913" sldId="350"/>
            <ac:spMk id="5" creationId="{673A628A-7D9D-764C-9AE7-EE5BB09B581A}"/>
          </ac:spMkLst>
        </pc:spChg>
        <pc:picChg chg="add mod">
          <ac:chgData name="Clare Macrae" userId="26c43732bc9fa737" providerId="LiveId" clId="{888D8E5B-9168-BB49-893C-A5DE20236738}" dt="2021-03-10T16:47:42.264" v="2817" actId="14100"/>
          <ac:picMkLst>
            <pc:docMk/>
            <pc:sldMk cId="3055590913" sldId="350"/>
            <ac:picMk id="6" creationId="{D6BC7C92-A19A-4446-9202-7A5DA656D2ED}"/>
          </ac:picMkLst>
        </pc:picChg>
        <pc:picChg chg="add mod modCrop">
          <ac:chgData name="Clare Macrae" userId="26c43732bc9fa737" providerId="LiveId" clId="{888D8E5B-9168-BB49-893C-A5DE20236738}" dt="2021-03-10T16:48:21.970" v="2823" actId="1076"/>
          <ac:picMkLst>
            <pc:docMk/>
            <pc:sldMk cId="3055590913" sldId="350"/>
            <ac:picMk id="7" creationId="{71281D08-945D-FF4A-A205-C58FFD4FF60B}"/>
          </ac:picMkLst>
        </pc:picChg>
      </pc:sldChg>
      <pc:sldChg chg="addSp delSp modSp new mod">
        <pc:chgData name="Clare Macrae" userId="26c43732bc9fa737" providerId="LiveId" clId="{888D8E5B-9168-BB49-893C-A5DE20236738}" dt="2021-03-11T09:51:59.435" v="5221"/>
        <pc:sldMkLst>
          <pc:docMk/>
          <pc:sldMk cId="1058801966" sldId="351"/>
        </pc:sldMkLst>
        <pc:spChg chg="mod">
          <ac:chgData name="Clare Macrae" userId="26c43732bc9fa737" providerId="LiveId" clId="{888D8E5B-9168-BB49-893C-A5DE20236738}" dt="2021-03-10T16:52:35.548" v="2843" actId="20577"/>
          <ac:spMkLst>
            <pc:docMk/>
            <pc:sldMk cId="1058801966" sldId="351"/>
            <ac:spMk id="2" creationId="{A16070DF-D33A-014D-9C7C-BE3A7DE609FE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058801966" sldId="351"/>
            <ac:spMk id="4" creationId="{420594E4-2C3D-3D45-9349-A570179E6078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058801966" sldId="351"/>
            <ac:spMk id="5" creationId="{458E3292-CBF7-584C-B57C-C14987E89F96}"/>
          </ac:spMkLst>
        </pc:spChg>
        <pc:picChg chg="add mod">
          <ac:chgData name="Clare Macrae" userId="26c43732bc9fa737" providerId="LiveId" clId="{888D8E5B-9168-BB49-893C-A5DE20236738}" dt="2021-03-10T16:52:53.810" v="2850" actId="12788"/>
          <ac:picMkLst>
            <pc:docMk/>
            <pc:sldMk cId="1058801966" sldId="351"/>
            <ac:picMk id="6" creationId="{0FBBE022-0BDE-5E4E-AB8E-00D5CCEA7E1F}"/>
          </ac:picMkLst>
        </pc:picChg>
      </pc:sldChg>
      <pc:sldChg chg="addSp delSp modSp new mod">
        <pc:chgData name="Clare Macrae" userId="26c43732bc9fa737" providerId="LiveId" clId="{888D8E5B-9168-BB49-893C-A5DE20236738}" dt="2021-03-11T09:51:59.435" v="5221"/>
        <pc:sldMkLst>
          <pc:docMk/>
          <pc:sldMk cId="4286831471" sldId="352"/>
        </pc:sldMkLst>
        <pc:spChg chg="mod">
          <ac:chgData name="Clare Macrae" userId="26c43732bc9fa737" providerId="LiveId" clId="{888D8E5B-9168-BB49-893C-A5DE20236738}" dt="2021-03-10T16:55:17.321" v="2871" actId="20577"/>
          <ac:spMkLst>
            <pc:docMk/>
            <pc:sldMk cId="4286831471" sldId="352"/>
            <ac:spMk id="2" creationId="{E8061C01-7C8F-6E4F-B88A-2FD8862A833B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286831471" sldId="352"/>
            <ac:spMk id="4" creationId="{2719017C-E472-DB4B-B33D-7E92D6F9103F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286831471" sldId="352"/>
            <ac:spMk id="5" creationId="{C0A8485B-4D72-CF4F-B8AF-7F7D02C9F9D3}"/>
          </ac:spMkLst>
        </pc:spChg>
        <pc:picChg chg="add del mod">
          <ac:chgData name="Clare Macrae" userId="26c43732bc9fa737" providerId="LiveId" clId="{888D8E5B-9168-BB49-893C-A5DE20236738}" dt="2021-03-10T16:55:39.720" v="2874" actId="478"/>
          <ac:picMkLst>
            <pc:docMk/>
            <pc:sldMk cId="4286831471" sldId="352"/>
            <ac:picMk id="6" creationId="{CB95EB32-DFC2-1E4E-98D9-41DBB05BFFB2}"/>
          </ac:picMkLst>
        </pc:picChg>
        <pc:picChg chg="add mod">
          <ac:chgData name="Clare Macrae" userId="26c43732bc9fa737" providerId="LiveId" clId="{888D8E5B-9168-BB49-893C-A5DE20236738}" dt="2021-03-10T16:55:45.072" v="2877" actId="14100"/>
          <ac:picMkLst>
            <pc:docMk/>
            <pc:sldMk cId="4286831471" sldId="352"/>
            <ac:picMk id="7" creationId="{08286287-E39D-1040-8E40-8E3464EB13DE}"/>
          </ac:picMkLst>
        </pc:picChg>
        <pc:picChg chg="add del mod">
          <ac:chgData name="Clare Macrae" userId="26c43732bc9fa737" providerId="LiveId" clId="{888D8E5B-9168-BB49-893C-A5DE20236738}" dt="2021-03-10T16:56:31.995" v="2883" actId="478"/>
          <ac:picMkLst>
            <pc:docMk/>
            <pc:sldMk cId="4286831471" sldId="352"/>
            <ac:picMk id="8" creationId="{A5E5C00E-C6C7-3243-9E57-09A8E1D844D5}"/>
          </ac:picMkLst>
        </pc:picChg>
      </pc:sldChg>
      <pc:sldChg chg="addSp delSp modSp add del mod modClrScheme chgLayout">
        <pc:chgData name="Clare Macrae" userId="26c43732bc9fa737" providerId="LiveId" clId="{888D8E5B-9168-BB49-893C-A5DE20236738}" dt="2021-03-10T17:33:28.163" v="3026" actId="2696"/>
        <pc:sldMkLst>
          <pc:docMk/>
          <pc:sldMk cId="656373386" sldId="353"/>
        </pc:sldMkLst>
        <pc:spChg chg="del mod ord">
          <ac:chgData name="Clare Macrae" userId="26c43732bc9fa737" providerId="LiveId" clId="{888D8E5B-9168-BB49-893C-A5DE20236738}" dt="2021-03-10T16:56:43.571" v="2886" actId="478"/>
          <ac:spMkLst>
            <pc:docMk/>
            <pc:sldMk cId="656373386" sldId="353"/>
            <ac:spMk id="2" creationId="{E8061C01-7C8F-6E4F-B88A-2FD8862A833B}"/>
          </ac:spMkLst>
        </pc:spChg>
        <pc:spChg chg="del">
          <ac:chgData name="Clare Macrae" userId="26c43732bc9fa737" providerId="LiveId" clId="{888D8E5B-9168-BB49-893C-A5DE20236738}" dt="2021-03-10T16:56:40.323" v="2885" actId="700"/>
          <ac:spMkLst>
            <pc:docMk/>
            <pc:sldMk cId="656373386" sldId="353"/>
            <ac:spMk id="3" creationId="{9075FF9B-B615-A640-BBC8-9949CA715A38}"/>
          </ac:spMkLst>
        </pc:spChg>
        <pc:spChg chg="mod ord">
          <ac:chgData name="Clare Macrae" userId="26c43732bc9fa737" providerId="LiveId" clId="{888D8E5B-9168-BB49-893C-A5DE20236738}" dt="2021-03-10T16:56:40.323" v="2885" actId="700"/>
          <ac:spMkLst>
            <pc:docMk/>
            <pc:sldMk cId="656373386" sldId="353"/>
            <ac:spMk id="4" creationId="{2719017C-E472-DB4B-B33D-7E92D6F9103F}"/>
          </ac:spMkLst>
        </pc:spChg>
        <pc:spChg chg="mod ord">
          <ac:chgData name="Clare Macrae" userId="26c43732bc9fa737" providerId="LiveId" clId="{888D8E5B-9168-BB49-893C-A5DE20236738}" dt="2021-03-10T16:56:40.323" v="2885" actId="700"/>
          <ac:spMkLst>
            <pc:docMk/>
            <pc:sldMk cId="656373386" sldId="353"/>
            <ac:spMk id="5" creationId="{C0A8485B-4D72-CF4F-B8AF-7F7D02C9F9D3}"/>
          </ac:spMkLst>
        </pc:spChg>
        <pc:grpChg chg="add del mod">
          <ac:chgData name="Clare Macrae" userId="26c43732bc9fa737" providerId="LiveId" clId="{888D8E5B-9168-BB49-893C-A5DE20236738}" dt="2021-03-10T17:06:16.162" v="2924" actId="478"/>
          <ac:grpSpMkLst>
            <pc:docMk/>
            <pc:sldMk cId="656373386" sldId="353"/>
            <ac:grpSpMk id="14" creationId="{0688FFAC-289C-A745-A4CE-DA18AFA02564}"/>
          </ac:grpSpMkLst>
        </pc:grpChg>
        <pc:grpChg chg="add mod">
          <ac:chgData name="Clare Macrae" userId="26c43732bc9fa737" providerId="LiveId" clId="{888D8E5B-9168-BB49-893C-A5DE20236738}" dt="2021-03-10T17:06:43.304" v="2930" actId="12789"/>
          <ac:grpSpMkLst>
            <pc:docMk/>
            <pc:sldMk cId="656373386" sldId="353"/>
            <ac:grpSpMk id="16" creationId="{F1D54791-BD35-CC4C-8F1E-27CE0C8CEC45}"/>
          </ac:grpSpMkLst>
        </pc:grpChg>
        <pc:picChg chg="add del">
          <ac:chgData name="Clare Macrae" userId="26c43732bc9fa737" providerId="LiveId" clId="{888D8E5B-9168-BB49-893C-A5DE20236738}" dt="2021-03-10T16:58:44.675" v="2902" actId="478"/>
          <ac:picMkLst>
            <pc:docMk/>
            <pc:sldMk cId="656373386" sldId="353"/>
            <ac:picMk id="6" creationId="{64C9E437-F2A1-3B49-BCF4-65B97EC2D50D}"/>
          </ac:picMkLst>
        </pc:picChg>
        <pc:picChg chg="del">
          <ac:chgData name="Clare Macrae" userId="26c43732bc9fa737" providerId="LiveId" clId="{888D8E5B-9168-BB49-893C-A5DE20236738}" dt="2021-03-10T16:56:35.543" v="2884" actId="478"/>
          <ac:picMkLst>
            <pc:docMk/>
            <pc:sldMk cId="656373386" sldId="353"/>
            <ac:picMk id="7" creationId="{08286287-E39D-1040-8E40-8E3464EB13DE}"/>
          </ac:picMkLst>
        </pc:picChg>
        <pc:picChg chg="del mod">
          <ac:chgData name="Clare Macrae" userId="26c43732bc9fa737" providerId="LiveId" clId="{888D8E5B-9168-BB49-893C-A5DE20236738}" dt="2021-03-10T17:05:16.363" v="2911" actId="478"/>
          <ac:picMkLst>
            <pc:docMk/>
            <pc:sldMk cId="656373386" sldId="353"/>
            <ac:picMk id="8" creationId="{A5E5C00E-C6C7-3243-9E57-09A8E1D844D5}"/>
          </ac:picMkLst>
        </pc:picChg>
        <pc:picChg chg="add del mod modCrop">
          <ac:chgData name="Clare Macrae" userId="26c43732bc9fa737" providerId="LiveId" clId="{888D8E5B-9168-BB49-893C-A5DE20236738}" dt="2021-03-10T16:58:42.863" v="2901" actId="478"/>
          <ac:picMkLst>
            <pc:docMk/>
            <pc:sldMk cId="656373386" sldId="353"/>
            <ac:picMk id="9" creationId="{06543150-9645-B647-AEA0-504F1BF18B03}"/>
          </ac:picMkLst>
        </pc:picChg>
        <pc:picChg chg="add del mod modCrop">
          <ac:chgData name="Clare Macrae" userId="26c43732bc9fa737" providerId="LiveId" clId="{888D8E5B-9168-BB49-893C-A5DE20236738}" dt="2021-03-10T17:05:03.851" v="2908" actId="478"/>
          <ac:picMkLst>
            <pc:docMk/>
            <pc:sldMk cId="656373386" sldId="353"/>
            <ac:picMk id="10" creationId="{220D0A4B-2042-2B4D-873A-DAD6DB702E1F}"/>
          </ac:picMkLst>
        </pc:picChg>
        <pc:picChg chg="add del">
          <ac:chgData name="Clare Macrae" userId="26c43732bc9fa737" providerId="LiveId" clId="{888D8E5B-9168-BB49-893C-A5DE20236738}" dt="2021-03-10T17:05:13.995" v="2910" actId="478"/>
          <ac:picMkLst>
            <pc:docMk/>
            <pc:sldMk cId="656373386" sldId="353"/>
            <ac:picMk id="11" creationId="{8C4EC687-FBFB-8943-9825-A1BA29AE68B1}"/>
          </ac:picMkLst>
        </pc:picChg>
        <pc:picChg chg="add topLvl">
          <ac:chgData name="Clare Macrae" userId="26c43732bc9fa737" providerId="LiveId" clId="{888D8E5B-9168-BB49-893C-A5DE20236738}" dt="2021-03-10T17:06:16.162" v="2924" actId="478"/>
          <ac:picMkLst>
            <pc:docMk/>
            <pc:sldMk cId="656373386" sldId="353"/>
            <ac:picMk id="12" creationId="{98250B31-4C7F-0A44-82CB-F2070F76AB7D}"/>
          </ac:picMkLst>
        </pc:picChg>
        <pc:picChg chg="add del mod topLvl">
          <ac:chgData name="Clare Macrae" userId="26c43732bc9fa737" providerId="LiveId" clId="{888D8E5B-9168-BB49-893C-A5DE20236738}" dt="2021-03-10T17:06:16.162" v="2924" actId="478"/>
          <ac:picMkLst>
            <pc:docMk/>
            <pc:sldMk cId="656373386" sldId="353"/>
            <ac:picMk id="13" creationId="{13943D5E-772E-4645-B0AD-D726E643CF25}"/>
          </ac:picMkLst>
        </pc:picChg>
        <pc:picChg chg="add mod">
          <ac:chgData name="Clare Macrae" userId="26c43732bc9fa737" providerId="LiveId" clId="{888D8E5B-9168-BB49-893C-A5DE20236738}" dt="2021-03-10T17:06:30.592" v="2926" actId="1076"/>
          <ac:picMkLst>
            <pc:docMk/>
            <pc:sldMk cId="656373386" sldId="353"/>
            <ac:picMk id="15" creationId="{C96A5357-262C-DD44-AFE1-B9ED799A674D}"/>
          </ac:picMkLst>
        </pc:picChg>
      </pc:sldChg>
      <pc:sldChg chg="addSp delSp modSp add mod modAnim">
        <pc:chgData name="Clare Macrae" userId="26c43732bc9fa737" providerId="LiveId" clId="{888D8E5B-9168-BB49-893C-A5DE20236738}" dt="2021-03-11T09:51:59.435" v="5221"/>
        <pc:sldMkLst>
          <pc:docMk/>
          <pc:sldMk cId="1622870730" sldId="354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622870730" sldId="354"/>
            <ac:spMk id="4" creationId="{2719017C-E472-DB4B-B33D-7E92D6F9103F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622870730" sldId="354"/>
            <ac:spMk id="5" creationId="{C0A8485B-4D72-CF4F-B8AF-7F7D02C9F9D3}"/>
          </ac:spMkLst>
        </pc:spChg>
        <pc:grpChg chg="add mod">
          <ac:chgData name="Clare Macrae" userId="26c43732bc9fa737" providerId="LiveId" clId="{888D8E5B-9168-BB49-893C-A5DE20236738}" dt="2021-03-10T17:09:35.542" v="2938" actId="14100"/>
          <ac:grpSpMkLst>
            <pc:docMk/>
            <pc:sldMk cId="1622870730" sldId="354"/>
            <ac:grpSpMk id="8" creationId="{92B31D2F-F479-FD47-ADD8-08C9253850B4}"/>
          </ac:grpSpMkLst>
        </pc:grpChg>
        <pc:picChg chg="add mod">
          <ac:chgData name="Clare Macrae" userId="26c43732bc9fa737" providerId="LiveId" clId="{888D8E5B-9168-BB49-893C-A5DE20236738}" dt="2021-03-10T17:09:42.709" v="2940" actId="1076"/>
          <ac:picMkLst>
            <pc:docMk/>
            <pc:sldMk cId="1622870730" sldId="354"/>
            <ac:picMk id="6" creationId="{D22071DC-71E6-DD4C-8EBE-9E9FD169360C}"/>
          </ac:picMkLst>
        </pc:picChg>
        <pc:picChg chg="del">
          <ac:chgData name="Clare Macrae" userId="26c43732bc9fa737" providerId="LiveId" clId="{888D8E5B-9168-BB49-893C-A5DE20236738}" dt="2021-03-10T17:07:02.538" v="2932" actId="478"/>
          <ac:picMkLst>
            <pc:docMk/>
            <pc:sldMk cId="1622870730" sldId="354"/>
            <ac:picMk id="7" creationId="{08286287-E39D-1040-8E40-8E3464EB13DE}"/>
          </ac:picMkLst>
        </pc:picChg>
        <pc:picChg chg="mod">
          <ac:chgData name="Clare Macrae" userId="26c43732bc9fa737" providerId="LiveId" clId="{888D8E5B-9168-BB49-893C-A5DE20236738}" dt="2021-03-10T17:07:07.515" v="2933"/>
          <ac:picMkLst>
            <pc:docMk/>
            <pc:sldMk cId="1622870730" sldId="354"/>
            <ac:picMk id="9" creationId="{438CB082-B721-1C4A-B7E4-C51F015D7DFA}"/>
          </ac:picMkLst>
        </pc:picChg>
        <pc:picChg chg="mod">
          <ac:chgData name="Clare Macrae" userId="26c43732bc9fa737" providerId="LiveId" clId="{888D8E5B-9168-BB49-893C-A5DE20236738}" dt="2021-03-10T17:07:07.515" v="2933"/>
          <ac:picMkLst>
            <pc:docMk/>
            <pc:sldMk cId="1622870730" sldId="354"/>
            <ac:picMk id="10" creationId="{D8C00653-7C53-1846-8FC6-D9CEA92AA33E}"/>
          </ac:picMkLst>
        </pc:picChg>
      </pc:sldChg>
      <pc:sldChg chg="addSp delSp modSp add del mod modAnim">
        <pc:chgData name="Clare Macrae" userId="26c43732bc9fa737" providerId="LiveId" clId="{888D8E5B-9168-BB49-893C-A5DE20236738}" dt="2021-03-11T09:02:17.396" v="4546" actId="2696"/>
        <pc:sldMkLst>
          <pc:docMk/>
          <pc:sldMk cId="4051460603" sldId="355"/>
        </pc:sldMkLst>
        <pc:spChg chg="add mod">
          <ac:chgData name="Clare Macrae" userId="26c43732bc9fa737" providerId="LiveId" clId="{888D8E5B-9168-BB49-893C-A5DE20236738}" dt="2021-03-10T17:54:04.252" v="3305" actId="12788"/>
          <ac:spMkLst>
            <pc:docMk/>
            <pc:sldMk cId="4051460603" sldId="355"/>
            <ac:spMk id="15" creationId="{ADA871EA-3E1F-C946-88F7-AF06BC57978D}"/>
          </ac:spMkLst>
        </pc:spChg>
        <pc:spChg chg="add mod">
          <ac:chgData name="Clare Macrae" userId="26c43732bc9fa737" providerId="LiveId" clId="{888D8E5B-9168-BB49-893C-A5DE20236738}" dt="2021-03-10T17:50:38.802" v="3267" actId="1076"/>
          <ac:spMkLst>
            <pc:docMk/>
            <pc:sldMk cId="4051460603" sldId="355"/>
            <ac:spMk id="18" creationId="{433893AB-0986-684F-987F-B78DBE90D125}"/>
          </ac:spMkLst>
        </pc:spChg>
        <pc:spChg chg="add mod">
          <ac:chgData name="Clare Macrae" userId="26c43732bc9fa737" providerId="LiveId" clId="{888D8E5B-9168-BB49-893C-A5DE20236738}" dt="2021-03-10T17:50:38.802" v="3267" actId="1076"/>
          <ac:spMkLst>
            <pc:docMk/>
            <pc:sldMk cId="4051460603" sldId="355"/>
            <ac:spMk id="19" creationId="{6AC8C22E-EE43-CD42-987B-C3C8782BB4FD}"/>
          </ac:spMkLst>
        </pc:spChg>
        <pc:spChg chg="add mod">
          <ac:chgData name="Clare Macrae" userId="26c43732bc9fa737" providerId="LiveId" clId="{888D8E5B-9168-BB49-893C-A5DE20236738}" dt="2021-03-10T17:51:13.232" v="3286" actId="1038"/>
          <ac:spMkLst>
            <pc:docMk/>
            <pc:sldMk cId="4051460603" sldId="355"/>
            <ac:spMk id="20" creationId="{D5BD4994-08B4-174A-A7F9-2340383C4C2D}"/>
          </ac:spMkLst>
        </pc:spChg>
        <pc:spChg chg="add mod">
          <ac:chgData name="Clare Macrae" userId="26c43732bc9fa737" providerId="LiveId" clId="{888D8E5B-9168-BB49-893C-A5DE20236738}" dt="2021-03-10T17:54:04.252" v="3305" actId="12788"/>
          <ac:spMkLst>
            <pc:docMk/>
            <pc:sldMk cId="4051460603" sldId="355"/>
            <ac:spMk id="21" creationId="{40828C24-CAED-6E45-AD80-95890EF8007C}"/>
          </ac:spMkLst>
        </pc:spChg>
        <pc:spChg chg="add mod">
          <ac:chgData name="Clare Macrae" userId="26c43732bc9fa737" providerId="LiveId" clId="{888D8E5B-9168-BB49-893C-A5DE20236738}" dt="2021-03-10T17:40:50.932" v="3189"/>
          <ac:spMkLst>
            <pc:docMk/>
            <pc:sldMk cId="4051460603" sldId="355"/>
            <ac:spMk id="94" creationId="{394D6DCE-AFB9-1C4E-B06E-F7C13D24FCF8}"/>
          </ac:spMkLst>
        </pc:spChg>
        <pc:spChg chg="add mod">
          <ac:chgData name="Clare Macrae" userId="26c43732bc9fa737" providerId="LiveId" clId="{888D8E5B-9168-BB49-893C-A5DE20236738}" dt="2021-03-10T17:49:48.599" v="3253" actId="6549"/>
          <ac:spMkLst>
            <pc:docMk/>
            <pc:sldMk cId="4051460603" sldId="355"/>
            <ac:spMk id="95" creationId="{D8BCE1D4-8CE3-C646-844D-03D72D809D4D}"/>
          </ac:spMkLst>
        </pc:spChg>
        <pc:grpChg chg="del">
          <ac:chgData name="Clare Macrae" userId="26c43732bc9fa737" providerId="LiveId" clId="{888D8E5B-9168-BB49-893C-A5DE20236738}" dt="2021-03-10T17:40:18.769" v="3182" actId="478"/>
          <ac:grpSpMkLst>
            <pc:docMk/>
            <pc:sldMk cId="4051460603" sldId="355"/>
            <ac:grpSpMk id="7" creationId="{83B1CA78-D2E7-6749-A4AA-31ECB84C1BE8}"/>
          </ac:grpSpMkLst>
        </pc:grpChg>
        <pc:grpChg chg="del">
          <ac:chgData name="Clare Macrae" userId="26c43732bc9fa737" providerId="LiveId" clId="{888D8E5B-9168-BB49-893C-A5DE20236738}" dt="2021-03-10T17:40:23.614" v="3183" actId="478"/>
          <ac:grpSpMkLst>
            <pc:docMk/>
            <pc:sldMk cId="4051460603" sldId="355"/>
            <ac:grpSpMk id="71" creationId="{53EBFAA5-66B6-8D42-AED6-33D24C07D0FD}"/>
          </ac:grpSpMkLst>
        </pc:grpChg>
        <pc:grpChg chg="del">
          <ac:chgData name="Clare Macrae" userId="26c43732bc9fa737" providerId="LiveId" clId="{888D8E5B-9168-BB49-893C-A5DE20236738}" dt="2021-03-10T17:40:27.740" v="3185" actId="478"/>
          <ac:grpSpMkLst>
            <pc:docMk/>
            <pc:sldMk cId="4051460603" sldId="355"/>
            <ac:grpSpMk id="80" creationId="{4F2A162B-437A-DD41-A49A-1943725C65D8}"/>
          </ac:grpSpMkLst>
        </pc:grpChg>
        <pc:grpChg chg="add del mod">
          <ac:chgData name="Clare Macrae" userId="26c43732bc9fa737" providerId="LiveId" clId="{888D8E5B-9168-BB49-893C-A5DE20236738}" dt="2021-03-10T17:50:21.229" v="3265" actId="478"/>
          <ac:grpSpMkLst>
            <pc:docMk/>
            <pc:sldMk cId="4051460603" sldId="355"/>
            <ac:grpSpMk id="90" creationId="{1BFA089D-373C-DE4D-80DC-46049FD5F6DC}"/>
          </ac:grpSpMkLst>
        </pc:grpChg>
        <pc:grpChg chg="del">
          <ac:chgData name="Clare Macrae" userId="26c43732bc9fa737" providerId="LiveId" clId="{888D8E5B-9168-BB49-893C-A5DE20236738}" dt="2021-03-10T17:40:26.569" v="3184" actId="478"/>
          <ac:grpSpMkLst>
            <pc:docMk/>
            <pc:sldMk cId="4051460603" sldId="355"/>
            <ac:grpSpMk id="93" creationId="{BB2C85AC-4330-B346-B1DC-34057BC229F1}"/>
          </ac:grpSpMkLst>
        </pc:grpChg>
        <pc:grpChg chg="del">
          <ac:chgData name="Clare Macrae" userId="26c43732bc9fa737" providerId="LiveId" clId="{888D8E5B-9168-BB49-893C-A5DE20236738}" dt="2021-03-10T17:40:28.639" v="3186" actId="478"/>
          <ac:grpSpMkLst>
            <pc:docMk/>
            <pc:sldMk cId="4051460603" sldId="355"/>
            <ac:grpSpMk id="101" creationId="{DE48C6A6-6C89-8E42-8D98-849EFCF2FA1C}"/>
          </ac:grpSpMkLst>
        </pc:grpChg>
        <pc:grpChg chg="del">
          <ac:chgData name="Clare Macrae" userId="26c43732bc9fa737" providerId="LiveId" clId="{888D8E5B-9168-BB49-893C-A5DE20236738}" dt="2021-03-10T17:40:29.611" v="3187" actId="478"/>
          <ac:grpSpMkLst>
            <pc:docMk/>
            <pc:sldMk cId="4051460603" sldId="355"/>
            <ac:grpSpMk id="104" creationId="{84599F06-1469-2444-A705-809C83DFADEC}"/>
          </ac:grpSpMkLst>
        </pc:grpChg>
        <pc:grpChg chg="del">
          <ac:chgData name="Clare Macrae" userId="26c43732bc9fa737" providerId="LiveId" clId="{888D8E5B-9168-BB49-893C-A5DE20236738}" dt="2021-03-10T17:40:31.968" v="3188" actId="478"/>
          <ac:grpSpMkLst>
            <pc:docMk/>
            <pc:sldMk cId="4051460603" sldId="355"/>
            <ac:grpSpMk id="109" creationId="{493AF387-8B43-9843-A48B-FC71C8E0711D}"/>
          </ac:grpSpMkLst>
        </pc:grpChg>
        <pc:graphicFrameChg chg="add mod modGraphic">
          <ac:chgData name="Clare Macrae" userId="26c43732bc9fa737" providerId="LiveId" clId="{888D8E5B-9168-BB49-893C-A5DE20236738}" dt="2021-03-10T20:34:55.584" v="3421" actId="207"/>
          <ac:graphicFrameMkLst>
            <pc:docMk/>
            <pc:sldMk cId="4051460603" sldId="355"/>
            <ac:graphicFrameMk id="17" creationId="{16167129-4A80-8B49-9DA6-ABA459E0B0C1}"/>
          </ac:graphicFrameMkLst>
        </pc:graphicFrameChg>
        <pc:cxnChg chg="add del">
          <ac:chgData name="Clare Macrae" userId="26c43732bc9fa737" providerId="LiveId" clId="{888D8E5B-9168-BB49-893C-A5DE20236738}" dt="2021-03-10T17:49:22.105" v="3239" actId="478"/>
          <ac:cxnSpMkLst>
            <pc:docMk/>
            <pc:sldMk cId="4051460603" sldId="355"/>
            <ac:cxnSpMk id="3" creationId="{D4EC62AE-C22D-1D46-B725-9CB2A1832B76}"/>
          </ac:cxnSpMkLst>
        </pc:cxnChg>
        <pc:cxnChg chg="add mod">
          <ac:chgData name="Clare Macrae" userId="26c43732bc9fa737" providerId="LiveId" clId="{888D8E5B-9168-BB49-893C-A5DE20236738}" dt="2021-03-10T17:54:14.172" v="3307" actId="14100"/>
          <ac:cxnSpMkLst>
            <pc:docMk/>
            <pc:sldMk cId="4051460603" sldId="355"/>
            <ac:cxnSpMk id="5" creationId="{A43F9F23-CB28-5F49-8B68-F7E4702B8850}"/>
          </ac:cxnSpMkLst>
        </pc:cxnChg>
        <pc:cxnChg chg="add mod">
          <ac:chgData name="Clare Macrae" userId="26c43732bc9fa737" providerId="LiveId" clId="{888D8E5B-9168-BB49-893C-A5DE20236738}" dt="2021-03-10T17:54:56.686" v="3316" actId="14100"/>
          <ac:cxnSpMkLst>
            <pc:docMk/>
            <pc:sldMk cId="4051460603" sldId="355"/>
            <ac:cxnSpMk id="14" creationId="{55FB42A5-6594-1A4B-88EB-EFDDBC4FF5EF}"/>
          </ac:cxnSpMkLst>
        </pc:cxnChg>
        <pc:cxnChg chg="add mod">
          <ac:chgData name="Clare Macrae" userId="26c43732bc9fa737" providerId="LiveId" clId="{888D8E5B-9168-BB49-893C-A5DE20236738}" dt="2021-03-10T17:54:19.266" v="3308" actId="14100"/>
          <ac:cxnSpMkLst>
            <pc:docMk/>
            <pc:sldMk cId="4051460603" sldId="355"/>
            <ac:cxnSpMk id="22" creationId="{4C4340FC-9629-FB4E-B9AC-5B3312EC2FC4}"/>
          </ac:cxnSpMkLst>
        </pc:cxnChg>
      </pc:sldChg>
      <pc:sldChg chg="addSp delSp modSp new del mod">
        <pc:chgData name="Clare Macrae" userId="26c43732bc9fa737" providerId="LiveId" clId="{888D8E5B-9168-BB49-893C-A5DE20236738}" dt="2021-03-11T16:43:26.789" v="5959" actId="2696"/>
        <pc:sldMkLst>
          <pc:docMk/>
          <pc:sldMk cId="4133232825" sldId="356"/>
        </pc:sldMkLst>
        <pc:spChg chg="mod">
          <ac:chgData name="Clare Macrae" userId="26c43732bc9fa737" providerId="LiveId" clId="{888D8E5B-9168-BB49-893C-A5DE20236738}" dt="2021-03-10T17:56:16.801" v="3412" actId="20577"/>
          <ac:spMkLst>
            <pc:docMk/>
            <pc:sldMk cId="4133232825" sldId="356"/>
            <ac:spMk id="3" creationId="{61509421-2961-9D4D-A3BC-139A0AE08489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133232825" sldId="356"/>
            <ac:spMk id="4" creationId="{7E58719B-CBA5-5F40-B29F-5A3E70615EE4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4133232825" sldId="356"/>
            <ac:spMk id="5" creationId="{EE7A8ABB-E9AF-3F42-830F-D49C4FD4F887}"/>
          </ac:spMkLst>
        </pc:spChg>
      </pc:sldChg>
      <pc:sldChg chg="addSp delSp modSp new mod">
        <pc:chgData name="Clare Macrae" userId="26c43732bc9fa737" providerId="LiveId" clId="{888D8E5B-9168-BB49-893C-A5DE20236738}" dt="2021-03-12T06:02:32.768" v="7423" actId="20577"/>
        <pc:sldMkLst>
          <pc:docMk/>
          <pc:sldMk cId="733545751" sldId="357"/>
        </pc:sldMkLst>
        <pc:spChg chg="mod">
          <ac:chgData name="Clare Macrae" userId="26c43732bc9fa737" providerId="LiveId" clId="{888D8E5B-9168-BB49-893C-A5DE20236738}" dt="2021-03-12T06:02:32.768" v="7423" actId="20577"/>
          <ac:spMkLst>
            <pc:docMk/>
            <pc:sldMk cId="733545751" sldId="357"/>
            <ac:spMk id="2" creationId="{ECB561CE-E0C7-0A43-B719-3105E9369EF9}"/>
          </ac:spMkLst>
        </pc:spChg>
        <pc:spChg chg="mod">
          <ac:chgData name="Clare Macrae" userId="26c43732bc9fa737" providerId="LiveId" clId="{888D8E5B-9168-BB49-893C-A5DE20236738}" dt="2021-03-10T21:13:10.612" v="3871" actId="20577"/>
          <ac:spMkLst>
            <pc:docMk/>
            <pc:sldMk cId="733545751" sldId="357"/>
            <ac:spMk id="3" creationId="{2EA6B5DA-D5A2-8C4E-B3C4-0DE0B3EBDFDD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733545751" sldId="357"/>
            <ac:spMk id="4" creationId="{9767102C-9EFB-104F-9E70-AA4BEECD53E6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733545751" sldId="357"/>
            <ac:spMk id="5" creationId="{F0A755BD-5DA3-694C-82EC-54CEA2E05EE3}"/>
          </ac:spMkLst>
        </pc:spChg>
        <pc:spChg chg="add del mod">
          <ac:chgData name="Clare Macrae" userId="26c43732bc9fa737" providerId="LiveId" clId="{888D8E5B-9168-BB49-893C-A5DE20236738}" dt="2021-03-12T06:01:01.620" v="7361" actId="478"/>
          <ac:spMkLst>
            <pc:docMk/>
            <pc:sldMk cId="733545751" sldId="357"/>
            <ac:spMk id="6" creationId="{1B3B64AD-1853-614B-8EAC-1460DDDA8112}"/>
          </ac:spMkLst>
        </pc:spChg>
      </pc:sldChg>
      <pc:sldChg chg="addSp delSp modSp add modAnim">
        <pc:chgData name="Clare Macrae" userId="26c43732bc9fa737" providerId="LiveId" clId="{888D8E5B-9168-BB49-893C-A5DE20236738}" dt="2021-03-11T21:42:56.198" v="7071"/>
        <pc:sldMkLst>
          <pc:docMk/>
          <pc:sldMk cId="560536656" sldId="358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60536656" sldId="358"/>
            <ac:spMk id="18" creationId="{433893AB-0986-684F-987F-B78DBE90D12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560536656" sldId="358"/>
            <ac:spMk id="19" creationId="{6AC8C22E-EE43-CD42-987B-C3C8782BB4FD}"/>
          </ac:spMkLst>
        </pc:spChg>
        <pc:graphicFrameChg chg="mod">
          <ac:chgData name="Clare Macrae" userId="26c43732bc9fa737" providerId="LiveId" clId="{888D8E5B-9168-BB49-893C-A5DE20236738}" dt="2021-03-11T09:00:23.216" v="4544" actId="13822"/>
          <ac:graphicFrameMkLst>
            <pc:docMk/>
            <pc:sldMk cId="560536656" sldId="358"/>
            <ac:graphicFrameMk id="17" creationId="{16167129-4A80-8B49-9DA6-ABA459E0B0C1}"/>
          </ac:graphicFrameMkLst>
        </pc:graphicFrameChg>
      </pc:sldChg>
      <pc:sldChg chg="addSp delSp modSp add mod modAnim">
        <pc:chgData name="Clare Macrae" userId="26c43732bc9fa737" providerId="LiveId" clId="{888D8E5B-9168-BB49-893C-A5DE20236738}" dt="2021-03-11T09:51:59.435" v="5221"/>
        <pc:sldMkLst>
          <pc:docMk/>
          <pc:sldMk cId="1987824561" sldId="359"/>
        </pc:sldMkLst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87824561" sldId="359"/>
            <ac:spMk id="5" creationId="{0506ADC6-9E5F-9C44-B573-628981983B25}"/>
          </ac:spMkLst>
        </pc:spChg>
        <pc:spChg chg="add del">
          <ac:chgData name="Clare Macrae" userId="26c43732bc9fa737" providerId="LiveId" clId="{888D8E5B-9168-BB49-893C-A5DE20236738}" dt="2021-03-11T09:51:59.435" v="5221"/>
          <ac:spMkLst>
            <pc:docMk/>
            <pc:sldMk cId="1987824561" sldId="359"/>
            <ac:spMk id="6" creationId="{9298CE20-F012-D84C-99CB-B88200AE873E}"/>
          </ac:spMkLst>
        </pc:spChg>
        <pc:spChg chg="add mod">
          <ac:chgData name="Clare Macrae" userId="26c43732bc9fa737" providerId="LiveId" clId="{888D8E5B-9168-BB49-893C-A5DE20236738}" dt="2021-03-11T09:03:05.122" v="4548" actId="962"/>
          <ac:spMkLst>
            <pc:docMk/>
            <pc:sldMk cId="1987824561" sldId="359"/>
            <ac:spMk id="41" creationId="{ACE0D0CD-D70A-F048-8A17-7EFB4FA068C1}"/>
          </ac:spMkLst>
        </pc:spChg>
        <pc:spChg chg="add mod">
          <ac:chgData name="Clare Macrae" userId="26c43732bc9fa737" providerId="LiveId" clId="{888D8E5B-9168-BB49-893C-A5DE20236738}" dt="2021-03-11T09:08:42.207" v="4593" actId="1038"/>
          <ac:spMkLst>
            <pc:docMk/>
            <pc:sldMk cId="1987824561" sldId="359"/>
            <ac:spMk id="42" creationId="{A7BF37BA-3BC0-7C47-BCB9-DB2479E110C1}"/>
          </ac:spMkLst>
        </pc:spChg>
        <pc:spChg chg="add mod">
          <ac:chgData name="Clare Macrae" userId="26c43732bc9fa737" providerId="LiveId" clId="{888D8E5B-9168-BB49-893C-A5DE20236738}" dt="2021-03-11T09:09:12.887" v="4596" actId="1035"/>
          <ac:spMkLst>
            <pc:docMk/>
            <pc:sldMk cId="1987824561" sldId="359"/>
            <ac:spMk id="46" creationId="{D720C306-2002-5A40-9F0F-8431D5FC8E59}"/>
          </ac:spMkLst>
        </pc:spChg>
        <pc:spChg chg="add mod">
          <ac:chgData name="Clare Macrae" userId="26c43732bc9fa737" providerId="LiveId" clId="{888D8E5B-9168-BB49-893C-A5DE20236738}" dt="2021-03-11T09:03:25.081" v="4551" actId="571"/>
          <ac:spMkLst>
            <pc:docMk/>
            <pc:sldMk cId="1987824561" sldId="359"/>
            <ac:spMk id="48" creationId="{E52CE7C6-51C5-794F-80E6-2DB24EA6A45A}"/>
          </ac:spMkLst>
        </pc:spChg>
      </pc:sldChg>
      <pc:sldChg chg="addSp delSp modSp add mod ord setBg modAnim">
        <pc:chgData name="Clare Macrae" userId="26c43732bc9fa737" providerId="LiveId" clId="{888D8E5B-9168-BB49-893C-A5DE20236738}" dt="2021-03-11T10:17:12.729" v="5370"/>
        <pc:sldMkLst>
          <pc:docMk/>
          <pc:sldMk cId="19291170" sldId="360"/>
        </pc:sldMkLst>
        <pc:spChg chg="mod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4" creationId="{66468C07-4273-6A45-82A3-B94F6E468585}"/>
          </ac:spMkLst>
        </pc:spChg>
        <pc:spChg chg="mod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5" creationId="{F0ADF9CD-3162-CA42-9D5C-BE400F314490}"/>
          </ac:spMkLst>
        </pc:spChg>
        <pc:spChg chg="del mod">
          <ac:chgData name="Clare Macrae" userId="26c43732bc9fa737" providerId="LiveId" clId="{888D8E5B-9168-BB49-893C-A5DE20236738}" dt="2021-03-11T10:17:12.729" v="5370"/>
          <ac:spMkLst>
            <pc:docMk/>
            <pc:sldMk cId="19291170" sldId="360"/>
            <ac:spMk id="6" creationId="{0234CF18-3636-3045-86DD-571F1179CCC7}"/>
          </ac:spMkLst>
        </pc:spChg>
        <pc:spChg chg="del mod">
          <ac:chgData name="Clare Macrae" userId="26c43732bc9fa737" providerId="LiveId" clId="{888D8E5B-9168-BB49-893C-A5DE20236738}" dt="2021-03-11T10:17:12.729" v="5370"/>
          <ac:spMkLst>
            <pc:docMk/>
            <pc:sldMk cId="19291170" sldId="360"/>
            <ac:spMk id="8" creationId="{B9B45D95-DFA7-3143-8E8A-D18FE08A59E9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58" creationId="{CF8448ED-9332-4A9B-8CAB-B1985E596E20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59" creationId="{510C9632-BB6F-48EE-AB65-501878BA5DB6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0" creationId="{ED3A2261-1C75-40FF-8CD6-18C5900C1C8D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1" creationId="{4EC8AAB6-953B-4D29-9967-3C44D06BB4E8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2" creationId="{C89ED458-2326-40DC-9C7B-1A717B6551AD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3" creationId="{6F9D1DE6-E368-4F07-85F9-D5B767477DDF}"/>
          </ac:spMkLst>
        </pc:spChg>
        <pc:spChg chg="del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4" creationId="{F63B1F66-4ACE-4A01-8ADF-F175A9C358B2}"/>
          </ac:spMkLst>
        </pc:spChg>
        <pc:spChg chg="add">
          <ac:chgData name="Clare Macrae" userId="26c43732bc9fa737" providerId="LiveId" clId="{888D8E5B-9168-BB49-893C-A5DE20236738}" dt="2021-03-11T10:16:49.746" v="5369" actId="26606"/>
          <ac:spMkLst>
            <pc:docMk/>
            <pc:sldMk cId="19291170" sldId="360"/>
            <ac:spMk id="69" creationId="{C314C310-850D-4491-AA52-C75BEA68B68C}"/>
          </ac:spMkLst>
        </pc:spChg>
        <pc:grpChg chg="add">
          <ac:chgData name="Clare Macrae" userId="26c43732bc9fa737" providerId="LiveId" clId="{888D8E5B-9168-BB49-893C-A5DE20236738}" dt="2021-03-11T10:16:49.746" v="5369" actId="26606"/>
          <ac:grpSpMkLst>
            <pc:docMk/>
            <pc:sldMk cId="19291170" sldId="360"/>
            <ac:grpSpMk id="71" creationId="{D4EC3799-3F52-48CE-85CC-83AED368EB42}"/>
          </ac:grpSpMkLst>
        </pc:grpChg>
        <pc:picChg chg="del">
          <ac:chgData name="Clare Macrae" userId="26c43732bc9fa737" providerId="LiveId" clId="{888D8E5B-9168-BB49-893C-A5DE20236738}" dt="2021-03-11T10:16:32.025" v="5368" actId="478"/>
          <ac:picMkLst>
            <pc:docMk/>
            <pc:sldMk cId="19291170" sldId="360"/>
            <ac:picMk id="9" creationId="{DD13B8CC-3909-104C-9F8C-300926C48971}"/>
          </ac:picMkLst>
        </pc:picChg>
        <pc:cxnChg chg="add">
          <ac:chgData name="Clare Macrae" userId="26c43732bc9fa737" providerId="LiveId" clId="{888D8E5B-9168-BB49-893C-A5DE20236738}" dt="2021-03-11T10:16:49.746" v="5369" actId="26606"/>
          <ac:cxnSpMkLst>
            <pc:docMk/>
            <pc:sldMk cId="19291170" sldId="360"/>
            <ac:cxnSpMk id="75" creationId="{789E20C7-BB50-4317-93C7-90C8ED80B275}"/>
          </ac:cxnSpMkLst>
        </pc:cxnChg>
      </pc:sldChg>
      <pc:sldChg chg="addSp delSp add del setBg delDesignElem">
        <pc:chgData name="Clare Macrae" userId="26c43732bc9fa737" providerId="LiveId" clId="{888D8E5B-9168-BB49-893C-A5DE20236738}" dt="2021-03-11T10:15:06.718" v="5330"/>
        <pc:sldMkLst>
          <pc:docMk/>
          <pc:sldMk cId="2624108536" sldId="360"/>
        </pc:sldMkLst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58" creationId="{CF8448ED-9332-4A9B-8CAB-B1985E596E20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59" creationId="{510C9632-BB6F-48EE-AB65-501878BA5DB6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60" creationId="{ED3A2261-1C75-40FF-8CD6-18C5900C1C8D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61" creationId="{4EC8AAB6-953B-4D29-9967-3C44D06BB4E8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62" creationId="{C89ED458-2326-40DC-9C7B-1A717B6551AD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63" creationId="{6F9D1DE6-E368-4F07-85F9-D5B767477DDF}"/>
          </ac:spMkLst>
        </pc:spChg>
        <pc:spChg chg="add del">
          <ac:chgData name="Clare Macrae" userId="26c43732bc9fa737" providerId="LiveId" clId="{888D8E5B-9168-BB49-893C-A5DE20236738}" dt="2021-03-11T10:15:06.718" v="5330"/>
          <ac:spMkLst>
            <pc:docMk/>
            <pc:sldMk cId="2624108536" sldId="360"/>
            <ac:spMk id="64" creationId="{F63B1F66-4ACE-4A01-8ADF-F175A9C358B2}"/>
          </ac:spMkLst>
        </pc:spChg>
      </pc:sldChg>
      <pc:sldChg chg="add ord modNotesTx">
        <pc:chgData name="Clare Macrae" userId="26c43732bc9fa737" providerId="LiveId" clId="{888D8E5B-9168-BB49-893C-A5DE20236738}" dt="2021-03-11T21:44:10.144" v="7101" actId="20577"/>
        <pc:sldMkLst>
          <pc:docMk/>
          <pc:sldMk cId="1460604629" sldId="361"/>
        </pc:sldMkLst>
      </pc:sldChg>
      <pc:sldChg chg="delSp add del setBg delDesignElem">
        <pc:chgData name="Clare Macrae" userId="26c43732bc9fa737" providerId="LiveId" clId="{888D8E5B-9168-BB49-893C-A5DE20236738}" dt="2021-03-11T10:28:13.520" v="5392" actId="2696"/>
        <pc:sldMkLst>
          <pc:docMk/>
          <pc:sldMk cId="1780333509" sldId="362"/>
        </pc:sldMkLst>
        <pc:spChg chg="del">
          <ac:chgData name="Clare Macrae" userId="26c43732bc9fa737" providerId="LiveId" clId="{888D8E5B-9168-BB49-893C-A5DE20236738}" dt="2021-03-11T10:27:16.827" v="5390"/>
          <ac:spMkLst>
            <pc:docMk/>
            <pc:sldMk cId="1780333509" sldId="362"/>
            <ac:spMk id="18" creationId="{F9ED434F-8767-46CC-B26B-5AF62FF01E66}"/>
          </ac:spMkLst>
        </pc:spChg>
        <pc:grpChg chg="del">
          <ac:chgData name="Clare Macrae" userId="26c43732bc9fa737" providerId="LiveId" clId="{888D8E5B-9168-BB49-893C-A5DE20236738}" dt="2021-03-11T10:27:16.827" v="5390"/>
          <ac:grpSpMkLst>
            <pc:docMk/>
            <pc:sldMk cId="1780333509" sldId="362"/>
            <ac:grpSpMk id="17" creationId="{2F448CB3-7B4F-45D7-B7C0-DF553DF61453}"/>
          </ac:grpSpMkLst>
        </pc:grpChg>
      </pc:sldChg>
      <pc:sldChg chg="add">
        <pc:chgData name="Clare Macrae" userId="26c43732bc9fa737" providerId="LiveId" clId="{888D8E5B-9168-BB49-893C-A5DE20236738}" dt="2021-03-11T10:27:35.125" v="5391"/>
        <pc:sldMkLst>
          <pc:docMk/>
          <pc:sldMk cId="1980531388" sldId="363"/>
        </pc:sldMkLst>
      </pc:sldChg>
      <pc:sldChg chg="addSp delSp modSp new mod ord modClrScheme modAnim chgLayout">
        <pc:chgData name="Clare Macrae" userId="26c43732bc9fa737" providerId="LiveId" clId="{888D8E5B-9168-BB49-893C-A5DE20236738}" dt="2021-03-11T19:13:40.964" v="6838" actId="20578"/>
        <pc:sldMkLst>
          <pc:docMk/>
          <pc:sldMk cId="4203767310" sldId="364"/>
        </pc:sldMkLst>
        <pc:spChg chg="add del mod">
          <ac:chgData name="Clare Macrae" userId="26c43732bc9fa737" providerId="LiveId" clId="{888D8E5B-9168-BB49-893C-A5DE20236738}" dt="2021-03-11T15:03:02.211" v="5471" actId="20577"/>
          <ac:spMkLst>
            <pc:docMk/>
            <pc:sldMk cId="4203767310" sldId="364"/>
            <ac:spMk id="2" creationId="{2AD32602-383A-7E42-9E14-CFFD5DDDD261}"/>
          </ac:spMkLst>
        </pc:spChg>
        <pc:spChg chg="del">
          <ac:chgData name="Clare Macrae" userId="26c43732bc9fa737" providerId="LiveId" clId="{888D8E5B-9168-BB49-893C-A5DE20236738}" dt="2021-03-11T14:24:19.855" v="5405"/>
          <ac:spMkLst>
            <pc:docMk/>
            <pc:sldMk cId="4203767310" sldId="364"/>
            <ac:spMk id="3" creationId="{2E1E8D16-307F-424C-BAC1-AB633313FEDE}"/>
          </ac:spMkLst>
        </pc:spChg>
        <pc:spChg chg="add mod">
          <ac:chgData name="Clare Macrae" userId="26c43732bc9fa737" providerId="LiveId" clId="{888D8E5B-9168-BB49-893C-A5DE20236738}" dt="2021-03-11T16:53:30.375" v="5962" actId="1076"/>
          <ac:spMkLst>
            <pc:docMk/>
            <pc:sldMk cId="4203767310" sldId="364"/>
            <ac:spMk id="3" creationId="{51E58001-5EE2-3F40-B736-0F9E0EC358B1}"/>
          </ac:spMkLst>
        </pc:spChg>
        <pc:spChg chg="mod ord">
          <ac:chgData name="Clare Macrae" userId="26c43732bc9fa737" providerId="LiveId" clId="{888D8E5B-9168-BB49-893C-A5DE20236738}" dt="2021-03-11T15:02:14.068" v="5437" actId="700"/>
          <ac:spMkLst>
            <pc:docMk/>
            <pc:sldMk cId="4203767310" sldId="364"/>
            <ac:spMk id="4" creationId="{453B2C48-8D79-CA4E-869A-415C37C85FCB}"/>
          </ac:spMkLst>
        </pc:spChg>
        <pc:spChg chg="mod ord">
          <ac:chgData name="Clare Macrae" userId="26c43732bc9fa737" providerId="LiveId" clId="{888D8E5B-9168-BB49-893C-A5DE20236738}" dt="2021-03-11T15:02:14.068" v="5437" actId="700"/>
          <ac:spMkLst>
            <pc:docMk/>
            <pc:sldMk cId="4203767310" sldId="364"/>
            <ac:spMk id="5" creationId="{C6D36B0C-F1F3-374D-B982-2FDF072F75A0}"/>
          </ac:spMkLst>
        </pc:spChg>
        <pc:spChg chg="add mod">
          <ac:chgData name="Clare Macrae" userId="26c43732bc9fa737" providerId="LiveId" clId="{888D8E5B-9168-BB49-893C-A5DE20236738}" dt="2021-03-11T16:55:35.217" v="5968" actId="2085"/>
          <ac:spMkLst>
            <pc:docMk/>
            <pc:sldMk cId="4203767310" sldId="364"/>
            <ac:spMk id="6" creationId="{90DBF83D-C026-2640-8589-4B62AE918FC7}"/>
          </ac:spMkLst>
        </pc:spChg>
        <pc:spChg chg="add del mod">
          <ac:chgData name="Clare Macrae" userId="26c43732bc9fa737" providerId="LiveId" clId="{888D8E5B-9168-BB49-893C-A5DE20236738}" dt="2021-03-11T16:58:19.400" v="5989" actId="478"/>
          <ac:spMkLst>
            <pc:docMk/>
            <pc:sldMk cId="4203767310" sldId="364"/>
            <ac:spMk id="7" creationId="{DFDBB40A-C2A7-5048-9B90-15CA40346846}"/>
          </ac:spMkLst>
        </pc:spChg>
        <pc:spChg chg="add del">
          <ac:chgData name="Clare Macrae" userId="26c43732bc9fa737" providerId="LiveId" clId="{888D8E5B-9168-BB49-893C-A5DE20236738}" dt="2021-03-11T16:58:31.155" v="5991" actId="11529"/>
          <ac:spMkLst>
            <pc:docMk/>
            <pc:sldMk cId="4203767310" sldId="364"/>
            <ac:spMk id="8" creationId="{7D0C8AAF-D494-0449-8ADE-8A26C70EFB5B}"/>
          </ac:spMkLst>
        </pc:spChg>
        <pc:spChg chg="add del mod">
          <ac:chgData name="Clare Macrae" userId="26c43732bc9fa737" providerId="LiveId" clId="{888D8E5B-9168-BB49-893C-A5DE20236738}" dt="2021-03-11T15:02:26.479" v="5438" actId="167"/>
          <ac:spMkLst>
            <pc:docMk/>
            <pc:sldMk cId="4203767310" sldId="364"/>
            <ac:spMk id="16" creationId="{D6999896-0D9C-A545-A913-BB675FC32FFF}"/>
          </ac:spMkLst>
        </pc:spChg>
        <pc:picChg chg="add del mod">
          <ac:chgData name="Clare Macrae" userId="26c43732bc9fa737" providerId="LiveId" clId="{888D8E5B-9168-BB49-893C-A5DE20236738}" dt="2021-03-11T15:01:49.049" v="5424" actId="478"/>
          <ac:picMkLst>
            <pc:docMk/>
            <pc:sldMk cId="4203767310" sldId="364"/>
            <ac:picMk id="6" creationId="{2DC125D2-B8EE-4E48-8EED-AA46CC865BB5}"/>
          </ac:picMkLst>
        </pc:picChg>
        <pc:picChg chg="add del mod">
          <ac:chgData name="Clare Macrae" userId="26c43732bc9fa737" providerId="LiveId" clId="{888D8E5B-9168-BB49-893C-A5DE20236738}" dt="2021-03-11T14:24:00.554" v="5402" actId="478"/>
          <ac:picMkLst>
            <pc:docMk/>
            <pc:sldMk cId="4203767310" sldId="364"/>
            <ac:picMk id="7" creationId="{C28F976F-F32D-4D47-A679-687D9E13C8A6}"/>
          </ac:picMkLst>
        </pc:picChg>
        <pc:picChg chg="add del">
          <ac:chgData name="Clare Macrae" userId="26c43732bc9fa737" providerId="LiveId" clId="{888D8E5B-9168-BB49-893C-A5DE20236738}" dt="2021-03-11T14:24:18.724" v="5404" actId="478"/>
          <ac:picMkLst>
            <pc:docMk/>
            <pc:sldMk cId="4203767310" sldId="364"/>
            <ac:picMk id="8" creationId="{7448C984-8BF2-614F-ACE3-5DA593C259DB}"/>
          </ac:picMkLst>
        </pc:picChg>
        <pc:picChg chg="add del mod">
          <ac:chgData name="Clare Macrae" userId="26c43732bc9fa737" providerId="LiveId" clId="{888D8E5B-9168-BB49-893C-A5DE20236738}" dt="2021-03-11T15:02:06.433" v="5435" actId="478"/>
          <ac:picMkLst>
            <pc:docMk/>
            <pc:sldMk cId="4203767310" sldId="364"/>
            <ac:picMk id="10" creationId="{B666E167-ACC6-B248-B09C-614AD90AF22A}"/>
          </ac:picMkLst>
        </pc:picChg>
        <pc:picChg chg="add mod">
          <ac:chgData name="Clare Macrae" userId="26c43732bc9fa737" providerId="LiveId" clId="{888D8E5B-9168-BB49-893C-A5DE20236738}" dt="2021-03-11T16:54:56.354" v="5964" actId="1366"/>
          <ac:picMkLst>
            <pc:docMk/>
            <pc:sldMk cId="4203767310" sldId="364"/>
            <ac:picMk id="12" creationId="{CDC5317A-FAE2-6A4B-8EF9-7A22B8BCB217}"/>
          </ac:picMkLst>
        </pc:picChg>
        <pc:picChg chg="add mod">
          <ac:chgData name="Clare Macrae" userId="26c43732bc9fa737" providerId="LiveId" clId="{888D8E5B-9168-BB49-893C-A5DE20236738}" dt="2021-03-11T16:54:56.354" v="5964" actId="1366"/>
          <ac:picMkLst>
            <pc:docMk/>
            <pc:sldMk cId="4203767310" sldId="364"/>
            <ac:picMk id="14" creationId="{9F115FE2-936F-BA49-9349-0A7FE75AF430}"/>
          </ac:picMkLst>
        </pc:picChg>
        <pc:cxnChg chg="add mod">
          <ac:chgData name="Clare Macrae" userId="26c43732bc9fa737" providerId="LiveId" clId="{888D8E5B-9168-BB49-893C-A5DE20236738}" dt="2021-03-11T16:59:22.985" v="6025" actId="1037"/>
          <ac:cxnSpMkLst>
            <pc:docMk/>
            <pc:sldMk cId="4203767310" sldId="364"/>
            <ac:cxnSpMk id="10" creationId="{4B699604-180B-CB49-BB48-FCBD96FD9AA4}"/>
          </ac:cxnSpMkLst>
        </pc:cxnChg>
      </pc:sldChg>
      <pc:sldChg chg="modSp new del mod ord">
        <pc:chgData name="Clare Macrae" userId="26c43732bc9fa737" providerId="LiveId" clId="{888D8E5B-9168-BB49-893C-A5DE20236738}" dt="2021-03-11T16:26:45.596" v="5762" actId="2696"/>
        <pc:sldMkLst>
          <pc:docMk/>
          <pc:sldMk cId="2664955339" sldId="365"/>
        </pc:sldMkLst>
        <pc:spChg chg="mod">
          <ac:chgData name="Clare Macrae" userId="26c43732bc9fa737" providerId="LiveId" clId="{888D8E5B-9168-BB49-893C-A5DE20236738}" dt="2021-03-11T15:21:55.499" v="5668" actId="20577"/>
          <ac:spMkLst>
            <pc:docMk/>
            <pc:sldMk cId="2664955339" sldId="365"/>
            <ac:spMk id="2" creationId="{EA9A7F1B-F3C3-D043-83C6-708DAA6E0D8D}"/>
          </ac:spMkLst>
        </pc:spChg>
      </pc:sldChg>
      <pc:sldChg chg="addSp delSp modSp add mod ord">
        <pc:chgData name="Clare Macrae" userId="26c43732bc9fa737" providerId="LiveId" clId="{888D8E5B-9168-BB49-893C-A5DE20236738}" dt="2021-03-11T15:00:59.862" v="5423" actId="12788"/>
        <pc:sldMkLst>
          <pc:docMk/>
          <pc:sldMk cId="84959955" sldId="366"/>
        </pc:sldMkLst>
        <pc:picChg chg="add del">
          <ac:chgData name="Clare Macrae" userId="26c43732bc9fa737" providerId="LiveId" clId="{888D8E5B-9168-BB49-893C-A5DE20236738}" dt="2021-03-11T15:00:51.581" v="5418" actId="478"/>
          <ac:picMkLst>
            <pc:docMk/>
            <pc:sldMk cId="84959955" sldId="366"/>
            <ac:picMk id="4" creationId="{B19D2BC4-7B73-4C48-8328-5063760E7BF0}"/>
          </ac:picMkLst>
        </pc:picChg>
        <pc:picChg chg="add mod">
          <ac:chgData name="Clare Macrae" userId="26c43732bc9fa737" providerId="LiveId" clId="{888D8E5B-9168-BB49-893C-A5DE20236738}" dt="2021-03-11T15:00:59.862" v="5423" actId="12788"/>
          <ac:picMkLst>
            <pc:docMk/>
            <pc:sldMk cId="84959955" sldId="366"/>
            <ac:picMk id="5" creationId="{53BAE1BA-065A-A24D-989B-9596B3D8E789}"/>
          </ac:picMkLst>
        </pc:picChg>
        <pc:picChg chg="del">
          <ac:chgData name="Clare Macrae" userId="26c43732bc9fa737" providerId="LiveId" clId="{888D8E5B-9168-BB49-893C-A5DE20236738}" dt="2021-03-11T15:00:31.198" v="5416" actId="478"/>
          <ac:picMkLst>
            <pc:docMk/>
            <pc:sldMk cId="84959955" sldId="366"/>
            <ac:picMk id="6" creationId="{DDC317F8-65B5-8747-A94E-2BF00C248840}"/>
          </ac:picMkLst>
        </pc:picChg>
      </pc:sldChg>
      <pc:sldChg chg="addSp delSp modSp add mod ord modClrScheme modAnim chgLayout">
        <pc:chgData name="Clare Macrae" userId="26c43732bc9fa737" providerId="LiveId" clId="{888D8E5B-9168-BB49-893C-A5DE20236738}" dt="2021-03-12T07:15:03.713" v="7441"/>
        <pc:sldMkLst>
          <pc:docMk/>
          <pc:sldMk cId="3292474986" sldId="367"/>
        </pc:sldMkLst>
        <pc:spChg chg="mod ord">
          <ac:chgData name="Clare Macrae" userId="26c43732bc9fa737" providerId="LiveId" clId="{888D8E5B-9168-BB49-893C-A5DE20236738}" dt="2021-03-11T15:04:41.081" v="5529" actId="700"/>
          <ac:spMkLst>
            <pc:docMk/>
            <pc:sldMk cId="3292474986" sldId="367"/>
            <ac:spMk id="2" creationId="{2AD32602-383A-7E42-9E14-CFFD5DDDD261}"/>
          </ac:spMkLst>
        </pc:spChg>
        <pc:spChg chg="mod ord">
          <ac:chgData name="Clare Macrae" userId="26c43732bc9fa737" providerId="LiveId" clId="{888D8E5B-9168-BB49-893C-A5DE20236738}" dt="2021-03-11T15:04:41.081" v="5529" actId="700"/>
          <ac:spMkLst>
            <pc:docMk/>
            <pc:sldMk cId="3292474986" sldId="367"/>
            <ac:spMk id="4" creationId="{453B2C48-8D79-CA4E-869A-415C37C85FCB}"/>
          </ac:spMkLst>
        </pc:spChg>
        <pc:spChg chg="mod ord">
          <ac:chgData name="Clare Macrae" userId="26c43732bc9fa737" providerId="LiveId" clId="{888D8E5B-9168-BB49-893C-A5DE20236738}" dt="2021-03-11T15:04:41.081" v="5529" actId="700"/>
          <ac:spMkLst>
            <pc:docMk/>
            <pc:sldMk cId="3292474986" sldId="367"/>
            <ac:spMk id="5" creationId="{C6D36B0C-F1F3-374D-B982-2FDF072F75A0}"/>
          </ac:spMkLst>
        </pc:spChg>
        <pc:spChg chg="mod">
          <ac:chgData name="Clare Macrae" userId="26c43732bc9fa737" providerId="LiveId" clId="{888D8E5B-9168-BB49-893C-A5DE20236738}" dt="2021-03-11T18:31:54.564" v="6725"/>
          <ac:spMkLst>
            <pc:docMk/>
            <pc:sldMk cId="3292474986" sldId="367"/>
            <ac:spMk id="8" creationId="{E1233AA0-0771-A74C-89D0-86F46E553C54}"/>
          </ac:spMkLst>
        </pc:spChg>
        <pc:spChg chg="mod">
          <ac:chgData name="Clare Macrae" userId="26c43732bc9fa737" providerId="LiveId" clId="{888D8E5B-9168-BB49-893C-A5DE20236738}" dt="2021-03-11T18:31:54.564" v="6725"/>
          <ac:spMkLst>
            <pc:docMk/>
            <pc:sldMk cId="3292474986" sldId="367"/>
            <ac:spMk id="9" creationId="{F5E61D22-C5F1-8348-8A37-85986CBDC663}"/>
          </ac:spMkLst>
        </pc:spChg>
        <pc:spChg chg="mod">
          <ac:chgData name="Clare Macrae" userId="26c43732bc9fa737" providerId="LiveId" clId="{888D8E5B-9168-BB49-893C-A5DE20236738}" dt="2021-03-11T18:31:54.564" v="6725"/>
          <ac:spMkLst>
            <pc:docMk/>
            <pc:sldMk cId="3292474986" sldId="367"/>
            <ac:spMk id="10" creationId="{42A4C432-4E53-D74C-9FAC-C3DBF2ED464C}"/>
          </ac:spMkLst>
        </pc:spChg>
        <pc:spChg chg="mod">
          <ac:chgData name="Clare Macrae" userId="26c43732bc9fa737" providerId="LiveId" clId="{888D8E5B-9168-BB49-893C-A5DE20236738}" dt="2021-03-11T18:31:54.564" v="6725"/>
          <ac:spMkLst>
            <pc:docMk/>
            <pc:sldMk cId="3292474986" sldId="367"/>
            <ac:spMk id="11" creationId="{B7A3BB19-8E26-2E42-AEDE-BE0CAD547A6C}"/>
          </ac:spMkLst>
        </pc:spChg>
        <pc:spChg chg="add mod">
          <ac:chgData name="Clare Macrae" userId="26c43732bc9fa737" providerId="LiveId" clId="{888D8E5B-9168-BB49-893C-A5DE20236738}" dt="2021-03-11T18:35:16.584" v="6801" actId="1038"/>
          <ac:spMkLst>
            <pc:docMk/>
            <pc:sldMk cId="3292474986" sldId="367"/>
            <ac:spMk id="12" creationId="{2A6E03A8-EAB9-D847-879C-DFF4E66D0B48}"/>
          </ac:spMkLst>
        </pc:spChg>
        <pc:spChg chg="del">
          <ac:chgData name="Clare Macrae" userId="26c43732bc9fa737" providerId="LiveId" clId="{888D8E5B-9168-BB49-893C-A5DE20236738}" dt="2021-03-11T15:04:30.206" v="5526"/>
          <ac:spMkLst>
            <pc:docMk/>
            <pc:sldMk cId="3292474986" sldId="367"/>
            <ac:spMk id="16" creationId="{D6999896-0D9C-A545-A913-BB675FC32FFF}"/>
          </ac:spMkLst>
        </pc:spChg>
        <pc:grpChg chg="add mod">
          <ac:chgData name="Clare Macrae" userId="26c43732bc9fa737" providerId="LiveId" clId="{888D8E5B-9168-BB49-893C-A5DE20236738}" dt="2021-03-11T18:33:38.137" v="6784" actId="12788"/>
          <ac:grpSpMkLst>
            <pc:docMk/>
            <pc:sldMk cId="3292474986" sldId="367"/>
            <ac:grpSpMk id="7" creationId="{66190130-12C5-3649-979C-C61F491C3BC9}"/>
          </ac:grpSpMkLst>
        </pc:grpChg>
        <pc:picChg chg="add mod ord">
          <ac:chgData name="Clare Macrae" userId="26c43732bc9fa737" providerId="LiveId" clId="{888D8E5B-9168-BB49-893C-A5DE20236738}" dt="2021-03-11T18:33:30.954" v="6782" actId="12788"/>
          <ac:picMkLst>
            <pc:docMk/>
            <pc:sldMk cId="3292474986" sldId="367"/>
            <ac:picMk id="6" creationId="{BCA50AB9-9D11-3241-A483-42798DDCA837}"/>
          </ac:picMkLst>
        </pc:picChg>
        <pc:picChg chg="del">
          <ac:chgData name="Clare Macrae" userId="26c43732bc9fa737" providerId="LiveId" clId="{888D8E5B-9168-BB49-893C-A5DE20236738}" dt="2021-03-11T15:03:38.513" v="5474" actId="478"/>
          <ac:picMkLst>
            <pc:docMk/>
            <pc:sldMk cId="3292474986" sldId="367"/>
            <ac:picMk id="12" creationId="{CDC5317A-FAE2-6A4B-8EF9-7A22B8BCB217}"/>
          </ac:picMkLst>
        </pc:picChg>
        <pc:picChg chg="add mod">
          <ac:chgData name="Clare Macrae" userId="26c43732bc9fa737" providerId="LiveId" clId="{888D8E5B-9168-BB49-893C-A5DE20236738}" dt="2021-03-12T05:54:40.526" v="7354"/>
          <ac:picMkLst>
            <pc:docMk/>
            <pc:sldMk cId="3292474986" sldId="367"/>
            <ac:picMk id="13" creationId="{573746A4-8F7D-794E-BD01-CC0611CD6FD5}"/>
          </ac:picMkLst>
        </pc:picChg>
        <pc:picChg chg="mod">
          <ac:chgData name="Clare Macrae" userId="26c43732bc9fa737" providerId="LiveId" clId="{888D8E5B-9168-BB49-893C-A5DE20236738}" dt="2021-03-11T18:33:24.770" v="6779" actId="12788"/>
          <ac:picMkLst>
            <pc:docMk/>
            <pc:sldMk cId="3292474986" sldId="367"/>
            <ac:picMk id="14" creationId="{9F115FE2-936F-BA49-9349-0A7FE75AF430}"/>
          </ac:picMkLst>
        </pc:picChg>
      </pc:sldChg>
      <pc:sldChg chg="addSp delSp modSp add del mod">
        <pc:chgData name="Clare Macrae" userId="26c43732bc9fa737" providerId="LiveId" clId="{888D8E5B-9168-BB49-893C-A5DE20236738}" dt="2021-03-11T17:07:55.544" v="6032" actId="2696"/>
        <pc:sldMkLst>
          <pc:docMk/>
          <pc:sldMk cId="4132547788" sldId="368"/>
        </pc:sldMkLst>
        <pc:spChg chg="mod">
          <ac:chgData name="Clare Macrae" userId="26c43732bc9fa737" providerId="LiveId" clId="{888D8E5B-9168-BB49-893C-A5DE20236738}" dt="2021-03-11T15:05:26.420" v="5546" actId="20577"/>
          <ac:spMkLst>
            <pc:docMk/>
            <pc:sldMk cId="4132547788" sldId="368"/>
            <ac:spMk id="2" creationId="{2AD32602-383A-7E42-9E14-CFFD5DDDD261}"/>
          </ac:spMkLst>
        </pc:spChg>
        <pc:picChg chg="mod">
          <ac:chgData name="Clare Macrae" userId="26c43732bc9fa737" providerId="LiveId" clId="{888D8E5B-9168-BB49-893C-A5DE20236738}" dt="2021-03-11T15:05:50.650" v="5555" actId="1076"/>
          <ac:picMkLst>
            <pc:docMk/>
            <pc:sldMk cId="4132547788" sldId="368"/>
            <ac:picMk id="6" creationId="{BCA50AB9-9D11-3241-A483-42798DDCA837}"/>
          </ac:picMkLst>
        </pc:picChg>
        <pc:picChg chg="add del mod">
          <ac:chgData name="Clare Macrae" userId="26c43732bc9fa737" providerId="LiveId" clId="{888D8E5B-9168-BB49-893C-A5DE20236738}" dt="2021-03-11T17:06:45.998" v="6029" actId="478"/>
          <ac:picMkLst>
            <pc:docMk/>
            <pc:sldMk cId="4132547788" sldId="368"/>
            <ac:picMk id="7" creationId="{8295AEC2-EBED-A44B-98EB-360C50338FAF}"/>
          </ac:picMkLst>
        </pc:picChg>
        <pc:picChg chg="del">
          <ac:chgData name="Clare Macrae" userId="26c43732bc9fa737" providerId="LiveId" clId="{888D8E5B-9168-BB49-893C-A5DE20236738}" dt="2021-03-11T15:05:28.203" v="5547" actId="478"/>
          <ac:picMkLst>
            <pc:docMk/>
            <pc:sldMk cId="4132547788" sldId="368"/>
            <ac:picMk id="14" creationId="{9F115FE2-936F-BA49-9349-0A7FE75AF430}"/>
          </ac:picMkLst>
        </pc:picChg>
      </pc:sldChg>
      <pc:sldChg chg="addSp delSp modSp add del mod ord modShow">
        <pc:chgData name="Clare Macrae" userId="26c43732bc9fa737" providerId="LiveId" clId="{888D8E5B-9168-BB49-893C-A5DE20236738}" dt="2021-03-12T06:06:53.623" v="7438" actId="18676"/>
        <pc:sldMkLst>
          <pc:docMk/>
          <pc:sldMk cId="829012793" sldId="369"/>
        </pc:sldMkLst>
        <pc:picChg chg="del">
          <ac:chgData name="Clare Macrae" userId="26c43732bc9fa737" providerId="LiveId" clId="{888D8E5B-9168-BB49-893C-A5DE20236738}" dt="2021-03-11T15:19:45.407" v="5561" actId="478"/>
          <ac:picMkLst>
            <pc:docMk/>
            <pc:sldMk cId="829012793" sldId="369"/>
            <ac:picMk id="5" creationId="{53BAE1BA-065A-A24D-989B-9596B3D8E789}"/>
          </ac:picMkLst>
        </pc:picChg>
        <pc:picChg chg="add del mod">
          <ac:chgData name="Clare Macrae" userId="26c43732bc9fa737" providerId="LiveId" clId="{888D8E5B-9168-BB49-893C-A5DE20236738}" dt="2021-03-11T15:23:30.749" v="5672" actId="478"/>
          <ac:picMkLst>
            <pc:docMk/>
            <pc:sldMk cId="829012793" sldId="369"/>
            <ac:picMk id="6" creationId="{10D91E98-DEFC-6A46-83F4-B8D0E357602D}"/>
          </ac:picMkLst>
        </pc:picChg>
        <pc:picChg chg="add mod">
          <ac:chgData name="Clare Macrae" userId="26c43732bc9fa737" providerId="LiveId" clId="{888D8E5B-9168-BB49-893C-A5DE20236738}" dt="2021-03-11T15:23:32.472" v="5675" actId="962"/>
          <ac:picMkLst>
            <pc:docMk/>
            <pc:sldMk cId="829012793" sldId="369"/>
            <ac:picMk id="8" creationId="{114FC67A-8040-0343-AB67-9AAC64EE3A21}"/>
          </ac:picMkLst>
        </pc:picChg>
      </pc:sldChg>
      <pc:sldChg chg="modSp new del mod">
        <pc:chgData name="Clare Macrae" userId="26c43732bc9fa737" providerId="LiveId" clId="{888D8E5B-9168-BB49-893C-A5DE20236738}" dt="2021-03-11T16:25:30.959" v="5725" actId="2696"/>
        <pc:sldMkLst>
          <pc:docMk/>
          <pc:sldMk cId="3402451248" sldId="370"/>
        </pc:sldMkLst>
        <pc:spChg chg="mod">
          <ac:chgData name="Clare Macrae" userId="26c43732bc9fa737" providerId="LiveId" clId="{888D8E5B-9168-BB49-893C-A5DE20236738}" dt="2021-03-11T15:21:37.472" v="5659" actId="20577"/>
          <ac:spMkLst>
            <pc:docMk/>
            <pc:sldMk cId="3402451248" sldId="370"/>
            <ac:spMk id="2" creationId="{B78AB18A-4363-5645-B351-77D0FF63514B}"/>
          </ac:spMkLst>
        </pc:spChg>
      </pc:sldChg>
      <pc:sldChg chg="add del mod ord modShow">
        <pc:chgData name="Clare Macrae" userId="26c43732bc9fa737" providerId="LiveId" clId="{888D8E5B-9168-BB49-893C-A5DE20236738}" dt="2021-03-12T06:06:53.623" v="7438" actId="18676"/>
        <pc:sldMkLst>
          <pc:docMk/>
          <pc:sldMk cId="1689873518" sldId="371"/>
        </pc:sldMkLst>
      </pc:sldChg>
      <pc:sldChg chg="addSp delSp modSp add mod ord modNotesTx">
        <pc:chgData name="Clare Macrae" userId="26c43732bc9fa737" providerId="LiveId" clId="{888D8E5B-9168-BB49-893C-A5DE20236738}" dt="2021-03-12T05:54:49.135" v="7356"/>
        <pc:sldMkLst>
          <pc:docMk/>
          <pc:sldMk cId="4082277237" sldId="372"/>
        </pc:sldMkLst>
        <pc:spChg chg="mod">
          <ac:chgData name="Clare Macrae" userId="26c43732bc9fa737" providerId="LiveId" clId="{888D8E5B-9168-BB49-893C-A5DE20236738}" dt="2021-03-11T16:10:31.568" v="5701" actId="20577"/>
          <ac:spMkLst>
            <pc:docMk/>
            <pc:sldMk cId="4082277237" sldId="372"/>
            <ac:spMk id="2" creationId="{2AD32602-383A-7E42-9E14-CFFD5DDDD261}"/>
          </ac:spMkLst>
        </pc:spChg>
        <pc:spChg chg="add del mod">
          <ac:chgData name="Clare Macrae" userId="26c43732bc9fa737" providerId="LiveId" clId="{888D8E5B-9168-BB49-893C-A5DE20236738}" dt="2021-03-11T17:47:59.266" v="6373" actId="478"/>
          <ac:spMkLst>
            <pc:docMk/>
            <pc:sldMk cId="4082277237" sldId="372"/>
            <ac:spMk id="3" creationId="{F1E41F61-7D21-8F43-A1A3-BFBE49FCC7BA}"/>
          </ac:spMkLst>
        </pc:spChg>
        <pc:spChg chg="add mod">
          <ac:chgData name="Clare Macrae" userId="26c43732bc9fa737" providerId="LiveId" clId="{888D8E5B-9168-BB49-893C-A5DE20236738}" dt="2021-03-11T18:33:06.263" v="6775" actId="166"/>
          <ac:spMkLst>
            <pc:docMk/>
            <pc:sldMk cId="4082277237" sldId="372"/>
            <ac:spMk id="10" creationId="{52F6070F-7DC7-E444-961C-AF7CD89F1BD5}"/>
          </ac:spMkLst>
        </pc:spChg>
        <pc:spChg chg="mod">
          <ac:chgData name="Clare Macrae" userId="26c43732bc9fa737" providerId="LiveId" clId="{888D8E5B-9168-BB49-893C-A5DE20236738}" dt="2021-03-11T18:32:06.915" v="6726"/>
          <ac:spMkLst>
            <pc:docMk/>
            <pc:sldMk cId="4082277237" sldId="372"/>
            <ac:spMk id="23" creationId="{7E1FEDF4-63A3-A041-A180-857EF5D9E484}"/>
          </ac:spMkLst>
        </pc:spChg>
        <pc:spChg chg="mod">
          <ac:chgData name="Clare Macrae" userId="26c43732bc9fa737" providerId="LiveId" clId="{888D8E5B-9168-BB49-893C-A5DE20236738}" dt="2021-03-11T18:32:06.915" v="6726"/>
          <ac:spMkLst>
            <pc:docMk/>
            <pc:sldMk cId="4082277237" sldId="372"/>
            <ac:spMk id="24" creationId="{7AD63762-0F41-674F-9934-9CE1937D1F3B}"/>
          </ac:spMkLst>
        </pc:spChg>
        <pc:spChg chg="mod">
          <ac:chgData name="Clare Macrae" userId="26c43732bc9fa737" providerId="LiveId" clId="{888D8E5B-9168-BB49-893C-A5DE20236738}" dt="2021-03-11T18:32:06.915" v="6726"/>
          <ac:spMkLst>
            <pc:docMk/>
            <pc:sldMk cId="4082277237" sldId="372"/>
            <ac:spMk id="25" creationId="{7C197534-A133-504A-8BFE-C8E17215C90C}"/>
          </ac:spMkLst>
        </pc:spChg>
        <pc:spChg chg="mod">
          <ac:chgData name="Clare Macrae" userId="26c43732bc9fa737" providerId="LiveId" clId="{888D8E5B-9168-BB49-893C-A5DE20236738}" dt="2021-03-11T18:32:06.915" v="6726"/>
          <ac:spMkLst>
            <pc:docMk/>
            <pc:sldMk cId="4082277237" sldId="372"/>
            <ac:spMk id="26" creationId="{8F3E0C73-803C-9041-BDF8-8461BF6EEA65}"/>
          </ac:spMkLst>
        </pc:spChg>
        <pc:grpChg chg="add del mod">
          <ac:chgData name="Clare Macrae" userId="26c43732bc9fa737" providerId="LiveId" clId="{888D8E5B-9168-BB49-893C-A5DE20236738}" dt="2021-03-11T18:03:57.037" v="6614" actId="165"/>
          <ac:grpSpMkLst>
            <pc:docMk/>
            <pc:sldMk cId="4082277237" sldId="372"/>
            <ac:grpSpMk id="19" creationId="{A8F794FD-B2D4-3442-8696-9F4C4467EC8F}"/>
          </ac:grpSpMkLst>
        </pc:grpChg>
        <pc:grpChg chg="add mod">
          <ac:chgData name="Clare Macrae" userId="26c43732bc9fa737" providerId="LiveId" clId="{888D8E5B-9168-BB49-893C-A5DE20236738}" dt="2021-03-11T18:32:25.755" v="6740" actId="1035"/>
          <ac:grpSpMkLst>
            <pc:docMk/>
            <pc:sldMk cId="4082277237" sldId="372"/>
            <ac:grpSpMk id="21" creationId="{A408D0A1-0466-7246-847B-8B46CA0C873E}"/>
          </ac:grpSpMkLst>
        </pc:grpChg>
        <pc:grpChg chg="add mod">
          <ac:chgData name="Clare Macrae" userId="26c43732bc9fa737" providerId="LiveId" clId="{888D8E5B-9168-BB49-893C-A5DE20236738}" dt="2021-03-11T18:32:43.712" v="6770" actId="12788"/>
          <ac:grpSpMkLst>
            <pc:docMk/>
            <pc:sldMk cId="4082277237" sldId="372"/>
            <ac:grpSpMk id="22" creationId="{9D9DA84F-827F-F240-987B-7A0DE86D4DF1}"/>
          </ac:grpSpMkLst>
        </pc:grpChg>
        <pc:picChg chg="del">
          <ac:chgData name="Clare Macrae" userId="26c43732bc9fa737" providerId="LiveId" clId="{888D8E5B-9168-BB49-893C-A5DE20236738}" dt="2021-03-11T16:10:34.233" v="5702" actId="478"/>
          <ac:picMkLst>
            <pc:docMk/>
            <pc:sldMk cId="4082277237" sldId="372"/>
            <ac:picMk id="6" creationId="{BCA50AB9-9D11-3241-A483-42798DDCA837}"/>
          </ac:picMkLst>
        </pc:picChg>
        <pc:picChg chg="mod topLvl modCrop">
          <ac:chgData name="Clare Macrae" userId="26c43732bc9fa737" providerId="LiveId" clId="{888D8E5B-9168-BB49-893C-A5DE20236738}" dt="2021-03-11T18:03:57.037" v="6614" actId="165"/>
          <ac:picMkLst>
            <pc:docMk/>
            <pc:sldMk cId="4082277237" sldId="372"/>
            <ac:picMk id="7" creationId="{8295AEC2-EBED-A44B-98EB-360C50338FAF}"/>
          </ac:picMkLst>
        </pc:picChg>
        <pc:picChg chg="add mod modCrop">
          <ac:chgData name="Clare Macrae" userId="26c43732bc9fa737" providerId="LiveId" clId="{888D8E5B-9168-BB49-893C-A5DE20236738}" dt="2021-03-11T18:32:37.025" v="6766" actId="1076"/>
          <ac:picMkLst>
            <pc:docMk/>
            <pc:sldMk cId="4082277237" sldId="372"/>
            <ac:picMk id="8" creationId="{A499A635-E050-EA49-A2D6-4863813205A0}"/>
          </ac:picMkLst>
        </pc:picChg>
        <pc:picChg chg="add del mod">
          <ac:chgData name="Clare Macrae" userId="26c43732bc9fa737" providerId="LiveId" clId="{888D8E5B-9168-BB49-893C-A5DE20236738}" dt="2021-03-11T17:45:47.582" v="6347"/>
          <ac:picMkLst>
            <pc:docMk/>
            <pc:sldMk cId="4082277237" sldId="372"/>
            <ac:picMk id="12" creationId="{901B1E92-A48F-A944-AD28-13FA5C0C8735}"/>
          </ac:picMkLst>
        </pc:picChg>
        <pc:picChg chg="add del mod">
          <ac:chgData name="Clare Macrae" userId="26c43732bc9fa737" providerId="LiveId" clId="{888D8E5B-9168-BB49-893C-A5DE20236738}" dt="2021-03-11T17:59:04.135" v="6437" actId="478"/>
          <ac:picMkLst>
            <pc:docMk/>
            <pc:sldMk cId="4082277237" sldId="372"/>
            <ac:picMk id="14" creationId="{061D9D05-F157-C949-9BE9-18954A77B3A9}"/>
          </ac:picMkLst>
        </pc:picChg>
        <pc:picChg chg="add mod">
          <ac:chgData name="Clare Macrae" userId="26c43732bc9fa737" providerId="LiveId" clId="{888D8E5B-9168-BB49-893C-A5DE20236738}" dt="2021-03-12T05:54:49.135" v="7356"/>
          <ac:picMkLst>
            <pc:docMk/>
            <pc:sldMk cId="4082277237" sldId="372"/>
            <ac:picMk id="17" creationId="{678F5207-4D53-F744-A1F3-04D5B1A1D1E6}"/>
          </ac:picMkLst>
        </pc:picChg>
        <pc:picChg chg="add mod">
          <ac:chgData name="Clare Macrae" userId="26c43732bc9fa737" providerId="LiveId" clId="{888D8E5B-9168-BB49-893C-A5DE20236738}" dt="2021-03-11T18:32:37.025" v="6766" actId="1076"/>
          <ac:picMkLst>
            <pc:docMk/>
            <pc:sldMk cId="4082277237" sldId="372"/>
            <ac:picMk id="18" creationId="{0D620815-D47A-0745-90BD-DCCAF958A1E2}"/>
          </ac:picMkLst>
        </pc:picChg>
        <pc:cxnChg chg="add mod topLvl">
          <ac:chgData name="Clare Macrae" userId="26c43732bc9fa737" providerId="LiveId" clId="{888D8E5B-9168-BB49-893C-A5DE20236738}" dt="2021-03-11T18:04:02.719" v="6615" actId="14100"/>
          <ac:cxnSpMkLst>
            <pc:docMk/>
            <pc:sldMk cId="4082277237" sldId="372"/>
            <ac:cxnSpMk id="9" creationId="{09189C49-682B-5C4C-91E9-719A8B8CC9CE}"/>
          </ac:cxnSpMkLst>
        </pc:cxnChg>
        <pc:cxnChg chg="add mod topLvl">
          <ac:chgData name="Clare Macrae" userId="26c43732bc9fa737" providerId="LiveId" clId="{888D8E5B-9168-BB49-893C-A5DE20236738}" dt="2021-03-11T18:03:57.037" v="6614" actId="165"/>
          <ac:cxnSpMkLst>
            <pc:docMk/>
            <pc:sldMk cId="4082277237" sldId="372"/>
            <ac:cxnSpMk id="15" creationId="{93DC1C0F-AFF7-3D47-BD90-30DC7E0F9E67}"/>
          </ac:cxnSpMkLst>
        </pc:cxnChg>
      </pc:sldChg>
      <pc:sldChg chg="addSp delSp modSp new mod modClrScheme chgLayout">
        <pc:chgData name="Clare Macrae" userId="26c43732bc9fa737" providerId="LiveId" clId="{888D8E5B-9168-BB49-893C-A5DE20236738}" dt="2021-03-11T17:49:09.564" v="6433" actId="20577"/>
        <pc:sldMkLst>
          <pc:docMk/>
          <pc:sldMk cId="1013768796" sldId="373"/>
        </pc:sldMkLst>
        <pc:spChg chg="mod ord">
          <ac:chgData name="Clare Macrae" userId="26c43732bc9fa737" providerId="LiveId" clId="{888D8E5B-9168-BB49-893C-A5DE20236738}" dt="2021-03-11T17:49:09.564" v="6433" actId="20577"/>
          <ac:spMkLst>
            <pc:docMk/>
            <pc:sldMk cId="1013768796" sldId="373"/>
            <ac:spMk id="2" creationId="{09D945DF-8232-EA45-9FFC-68C4E58850A9}"/>
          </ac:spMkLst>
        </pc:spChg>
        <pc:spChg chg="mod ord">
          <ac:chgData name="Clare Macrae" userId="26c43732bc9fa737" providerId="LiveId" clId="{888D8E5B-9168-BB49-893C-A5DE20236738}" dt="2021-03-11T17:41:12.332" v="6340" actId="700"/>
          <ac:spMkLst>
            <pc:docMk/>
            <pc:sldMk cId="1013768796" sldId="373"/>
            <ac:spMk id="3" creationId="{B7CEE5E8-8D82-314C-8215-B85E89948CA4}"/>
          </ac:spMkLst>
        </pc:spChg>
        <pc:spChg chg="mod ord">
          <ac:chgData name="Clare Macrae" userId="26c43732bc9fa737" providerId="LiveId" clId="{888D8E5B-9168-BB49-893C-A5DE20236738}" dt="2021-03-11T17:41:12.332" v="6340" actId="700"/>
          <ac:spMkLst>
            <pc:docMk/>
            <pc:sldMk cId="1013768796" sldId="373"/>
            <ac:spMk id="4" creationId="{75C31748-0669-AB46-825A-B6DA1DC85FAD}"/>
          </ac:spMkLst>
        </pc:spChg>
        <pc:spChg chg="add del mod ord">
          <ac:chgData name="Clare Macrae" userId="26c43732bc9fa737" providerId="LiveId" clId="{888D8E5B-9168-BB49-893C-A5DE20236738}" dt="2021-03-11T17:41:12.332" v="6340" actId="700"/>
          <ac:spMkLst>
            <pc:docMk/>
            <pc:sldMk cId="1013768796" sldId="373"/>
            <ac:spMk id="5" creationId="{F04D6A13-22DD-D842-8E5A-22E7370148E5}"/>
          </ac:spMkLst>
        </pc:spChg>
        <pc:picChg chg="add del mod">
          <ac:chgData name="Clare Macrae" userId="26c43732bc9fa737" providerId="LiveId" clId="{888D8E5B-9168-BB49-893C-A5DE20236738}" dt="2021-03-11T17:40:55.129" v="6333" actId="478"/>
          <ac:picMkLst>
            <pc:docMk/>
            <pc:sldMk cId="1013768796" sldId="373"/>
            <ac:picMk id="7" creationId="{5B5717E2-1E91-4A45-9B42-9FA08327F294}"/>
          </ac:picMkLst>
        </pc:picChg>
        <pc:picChg chg="add mod">
          <ac:chgData name="Clare Macrae" userId="26c43732bc9fa737" providerId="LiveId" clId="{888D8E5B-9168-BB49-893C-A5DE20236738}" dt="2021-03-11T17:41:17.449" v="6342" actId="1076"/>
          <ac:picMkLst>
            <pc:docMk/>
            <pc:sldMk cId="1013768796" sldId="373"/>
            <ac:picMk id="9" creationId="{0E102AF1-9691-344A-BBC0-9CE74FC73147}"/>
          </ac:picMkLst>
        </pc:picChg>
      </pc:sldChg>
      <pc:sldChg chg="addSp delSp modSp new mod ord modNotesTx">
        <pc:chgData name="Clare Macrae" userId="26c43732bc9fa737" providerId="LiveId" clId="{888D8E5B-9168-BB49-893C-A5DE20236738}" dt="2021-03-11T18:25:56.362" v="6671" actId="12788"/>
        <pc:sldMkLst>
          <pc:docMk/>
          <pc:sldMk cId="179015239" sldId="374"/>
        </pc:sldMkLst>
        <pc:spChg chg="mod">
          <ac:chgData name="Clare Macrae" userId="26c43732bc9fa737" providerId="LiveId" clId="{888D8E5B-9168-BB49-893C-A5DE20236738}" dt="2021-03-11T16:31:35.923" v="5878" actId="20577"/>
          <ac:spMkLst>
            <pc:docMk/>
            <pc:sldMk cId="179015239" sldId="374"/>
            <ac:spMk id="2" creationId="{52956BA1-93D3-5749-B8BF-B34DAD0F8D25}"/>
          </ac:spMkLst>
        </pc:spChg>
        <pc:spChg chg="del">
          <ac:chgData name="Clare Macrae" userId="26c43732bc9fa737" providerId="LiveId" clId="{888D8E5B-9168-BB49-893C-A5DE20236738}" dt="2021-03-11T18:10:23.043" v="6626"/>
          <ac:spMkLst>
            <pc:docMk/>
            <pc:sldMk cId="179015239" sldId="374"/>
            <ac:spMk id="3" creationId="{C73F467E-5912-9745-A14E-1EC01A50DFB7}"/>
          </ac:spMkLst>
        </pc:spChg>
        <pc:spChg chg="add del mod">
          <ac:chgData name="Clare Macrae" userId="26c43732bc9fa737" providerId="LiveId" clId="{888D8E5B-9168-BB49-893C-A5DE20236738}" dt="2021-03-11T18:25:46.350" v="6666"/>
          <ac:spMkLst>
            <pc:docMk/>
            <pc:sldMk cId="179015239" sldId="374"/>
            <ac:spMk id="10" creationId="{C351BA9A-0FD0-274D-B0E6-04C43063F8D1}"/>
          </ac:spMkLst>
        </pc:spChg>
        <pc:picChg chg="add del mod">
          <ac:chgData name="Clare Macrae" userId="26c43732bc9fa737" providerId="LiveId" clId="{888D8E5B-9168-BB49-893C-A5DE20236738}" dt="2021-03-11T18:10:22.285" v="6625" actId="478"/>
          <ac:picMkLst>
            <pc:docMk/>
            <pc:sldMk cId="179015239" sldId="374"/>
            <ac:picMk id="6" creationId="{BB7E8632-780A-9940-8C36-FDB98F562378}"/>
          </ac:picMkLst>
        </pc:picChg>
        <pc:picChg chg="add del mod">
          <ac:chgData name="Clare Macrae" userId="26c43732bc9fa737" providerId="LiveId" clId="{888D8E5B-9168-BB49-893C-A5DE20236738}" dt="2021-03-11T18:25:45.672" v="6665" actId="478"/>
          <ac:picMkLst>
            <pc:docMk/>
            <pc:sldMk cId="179015239" sldId="374"/>
            <ac:picMk id="8" creationId="{CFD7D72D-5177-7B4F-A20A-9C2BB6FCD57F}"/>
          </ac:picMkLst>
        </pc:picChg>
        <pc:picChg chg="add mod">
          <ac:chgData name="Clare Macrae" userId="26c43732bc9fa737" providerId="LiveId" clId="{888D8E5B-9168-BB49-893C-A5DE20236738}" dt="2021-03-11T18:25:56.362" v="6671" actId="12788"/>
          <ac:picMkLst>
            <pc:docMk/>
            <pc:sldMk cId="179015239" sldId="374"/>
            <ac:picMk id="12" creationId="{4AB8D379-0B9F-434F-A1B3-AC71CE4E6801}"/>
          </ac:picMkLst>
        </pc:picChg>
      </pc:sldChg>
      <pc:sldChg chg="modSp new del mod">
        <pc:chgData name="Clare Macrae" userId="26c43732bc9fa737" providerId="LiveId" clId="{888D8E5B-9168-BB49-893C-A5DE20236738}" dt="2021-03-11T16:30:13.598" v="5860" actId="2696"/>
        <pc:sldMkLst>
          <pc:docMk/>
          <pc:sldMk cId="1275805970" sldId="375"/>
        </pc:sldMkLst>
        <pc:spChg chg="mod">
          <ac:chgData name="Clare Macrae" userId="26c43732bc9fa737" providerId="LiveId" clId="{888D8E5B-9168-BB49-893C-A5DE20236738}" dt="2021-03-11T16:27:06.220" v="5811" actId="20577"/>
          <ac:spMkLst>
            <pc:docMk/>
            <pc:sldMk cId="1275805970" sldId="375"/>
            <ac:spMk id="2" creationId="{D6DF4CD6-E502-8D4B-B527-D0D8C5219FF0}"/>
          </ac:spMkLst>
        </pc:spChg>
      </pc:sldChg>
      <pc:sldChg chg="addSp delSp modSp add del mod ord">
        <pc:chgData name="Clare Macrae" userId="26c43732bc9fa737" providerId="LiveId" clId="{888D8E5B-9168-BB49-893C-A5DE20236738}" dt="2021-03-11T18:25:05.813" v="6664" actId="2696"/>
        <pc:sldMkLst>
          <pc:docMk/>
          <pc:sldMk cId="3252418650" sldId="376"/>
        </pc:sldMkLst>
        <pc:spChg chg="mod">
          <ac:chgData name="Clare Macrae" userId="26c43732bc9fa737" providerId="LiveId" clId="{888D8E5B-9168-BB49-893C-A5DE20236738}" dt="2021-03-11T16:27:27.969" v="5835" actId="20577"/>
          <ac:spMkLst>
            <pc:docMk/>
            <pc:sldMk cId="3252418650" sldId="376"/>
            <ac:spMk id="2" creationId="{2AD32602-383A-7E42-9E14-CFFD5DDDD261}"/>
          </ac:spMkLst>
        </pc:spChg>
        <pc:picChg chg="add mod">
          <ac:chgData name="Clare Macrae" userId="26c43732bc9fa737" providerId="LiveId" clId="{888D8E5B-9168-BB49-893C-A5DE20236738}" dt="2021-03-11T16:29:55.548" v="5859" actId="1035"/>
          <ac:picMkLst>
            <pc:docMk/>
            <pc:sldMk cId="3252418650" sldId="376"/>
            <ac:picMk id="6" creationId="{8F616242-73B4-1048-B431-CBA9777B6517}"/>
          </ac:picMkLst>
        </pc:picChg>
        <pc:picChg chg="del">
          <ac:chgData name="Clare Macrae" userId="26c43732bc9fa737" providerId="LiveId" clId="{888D8E5B-9168-BB49-893C-A5DE20236738}" dt="2021-03-11T16:27:38.463" v="5836" actId="478"/>
          <ac:picMkLst>
            <pc:docMk/>
            <pc:sldMk cId="3252418650" sldId="376"/>
            <ac:picMk id="7" creationId="{8295AEC2-EBED-A44B-98EB-360C50338FAF}"/>
          </ac:picMkLst>
        </pc:picChg>
        <pc:picChg chg="mod">
          <ac:chgData name="Clare Macrae" userId="26c43732bc9fa737" providerId="LiveId" clId="{888D8E5B-9168-BB49-893C-A5DE20236738}" dt="2021-03-11T16:27:41.525" v="5837" actId="1076"/>
          <ac:picMkLst>
            <pc:docMk/>
            <pc:sldMk cId="3252418650" sldId="376"/>
            <ac:picMk id="8" creationId="{A499A635-E050-EA49-A2D6-4863813205A0}"/>
          </ac:picMkLst>
        </pc:picChg>
      </pc:sldChg>
      <pc:sldChg chg="addSp delSp modSp new mod modClrScheme chgLayout">
        <pc:chgData name="Clare Macrae" userId="26c43732bc9fa737" providerId="LiveId" clId="{888D8E5B-9168-BB49-893C-A5DE20236738}" dt="2021-03-11T16:43:16.524" v="5958" actId="14100"/>
        <pc:sldMkLst>
          <pc:docMk/>
          <pc:sldMk cId="381727538" sldId="377"/>
        </pc:sldMkLst>
        <pc:spChg chg="del">
          <ac:chgData name="Clare Macrae" userId="26c43732bc9fa737" providerId="LiveId" clId="{888D8E5B-9168-BB49-893C-A5DE20236738}" dt="2021-03-11T16:39:56.758" v="5889" actId="700"/>
          <ac:spMkLst>
            <pc:docMk/>
            <pc:sldMk cId="381727538" sldId="377"/>
            <ac:spMk id="2" creationId="{0ED00125-8291-9C42-86F8-AAC16DDD8200}"/>
          </ac:spMkLst>
        </pc:spChg>
        <pc:spChg chg="del">
          <ac:chgData name="Clare Macrae" userId="26c43732bc9fa737" providerId="LiveId" clId="{888D8E5B-9168-BB49-893C-A5DE20236738}" dt="2021-03-11T16:39:44.149" v="5886"/>
          <ac:spMkLst>
            <pc:docMk/>
            <pc:sldMk cId="381727538" sldId="377"/>
            <ac:spMk id="3" creationId="{B33746A6-1983-A34D-B644-9CCCC4428B3A}"/>
          </ac:spMkLst>
        </pc:spChg>
        <pc:spChg chg="mod ord">
          <ac:chgData name="Clare Macrae" userId="26c43732bc9fa737" providerId="LiveId" clId="{888D8E5B-9168-BB49-893C-A5DE20236738}" dt="2021-03-11T16:40:04.578" v="5891" actId="700"/>
          <ac:spMkLst>
            <pc:docMk/>
            <pc:sldMk cId="381727538" sldId="377"/>
            <ac:spMk id="4" creationId="{20283829-5867-0E49-A755-C8441269F14D}"/>
          </ac:spMkLst>
        </pc:spChg>
        <pc:spChg chg="mod ord">
          <ac:chgData name="Clare Macrae" userId="26c43732bc9fa737" providerId="LiveId" clId="{888D8E5B-9168-BB49-893C-A5DE20236738}" dt="2021-03-11T16:40:04.578" v="5891" actId="700"/>
          <ac:spMkLst>
            <pc:docMk/>
            <pc:sldMk cId="381727538" sldId="377"/>
            <ac:spMk id="5" creationId="{CA7A6C0F-896E-7548-B509-B44E27B08302}"/>
          </ac:spMkLst>
        </pc:spChg>
        <pc:spChg chg="add mod ord">
          <ac:chgData name="Clare Macrae" userId="26c43732bc9fa737" providerId="LiveId" clId="{888D8E5B-9168-BB49-893C-A5DE20236738}" dt="2021-03-11T16:40:15.807" v="5929" actId="20577"/>
          <ac:spMkLst>
            <pc:docMk/>
            <pc:sldMk cId="381727538" sldId="377"/>
            <ac:spMk id="9" creationId="{BA43B5D7-7961-9140-92DC-0E56509F5C71}"/>
          </ac:spMkLst>
        </pc:spChg>
        <pc:spChg chg="add del mod">
          <ac:chgData name="Clare Macrae" userId="26c43732bc9fa737" providerId="LiveId" clId="{888D8E5B-9168-BB49-893C-A5DE20236738}" dt="2021-03-11T16:42:28.582" v="5945" actId="478"/>
          <ac:spMkLst>
            <pc:docMk/>
            <pc:sldMk cId="381727538" sldId="377"/>
            <ac:spMk id="10" creationId="{DB4F090F-3932-2B4A-9EF5-892DEA489DC5}"/>
          </ac:spMkLst>
        </pc:spChg>
        <pc:spChg chg="add mod">
          <ac:chgData name="Clare Macrae" userId="26c43732bc9fa737" providerId="LiveId" clId="{888D8E5B-9168-BB49-893C-A5DE20236738}" dt="2021-03-11T16:43:16.524" v="5958" actId="14100"/>
          <ac:spMkLst>
            <pc:docMk/>
            <pc:sldMk cId="381727538" sldId="377"/>
            <ac:spMk id="11" creationId="{8FC92B93-20D0-054B-9297-6E1402F6EFD4}"/>
          </ac:spMkLst>
        </pc:spChg>
        <pc:picChg chg="add del">
          <ac:chgData name="Clare Macrae" userId="26c43732bc9fa737" providerId="LiveId" clId="{888D8E5B-9168-BB49-893C-A5DE20236738}" dt="2021-03-11T16:39:42.815" v="5885" actId="478"/>
          <ac:picMkLst>
            <pc:docMk/>
            <pc:sldMk cId="381727538" sldId="377"/>
            <ac:picMk id="6" creationId="{C9C59144-2823-2847-9B42-31B2771E6AAB}"/>
          </ac:picMkLst>
        </pc:picChg>
        <pc:picChg chg="add mod ord">
          <ac:chgData name="Clare Macrae" userId="26c43732bc9fa737" providerId="LiveId" clId="{888D8E5B-9168-BB49-893C-A5DE20236738}" dt="2021-03-11T16:40:32.633" v="5940" actId="1036"/>
          <ac:picMkLst>
            <pc:docMk/>
            <pc:sldMk cId="381727538" sldId="377"/>
            <ac:picMk id="8" creationId="{55848298-45A9-BE46-8317-E4E353E23CE5}"/>
          </ac:picMkLst>
        </pc:picChg>
      </pc:sldChg>
      <pc:sldChg chg="delSp add del mod modTransition">
        <pc:chgData name="Clare Macrae" userId="26c43732bc9fa737" providerId="LiveId" clId="{888D8E5B-9168-BB49-893C-A5DE20236738}" dt="2021-03-11T17:07:55.544" v="6032" actId="2696"/>
        <pc:sldMkLst>
          <pc:docMk/>
          <pc:sldMk cId="2871504573" sldId="378"/>
        </pc:sldMkLst>
        <pc:picChg chg="del">
          <ac:chgData name="Clare Macrae" userId="26c43732bc9fa737" providerId="LiveId" clId="{888D8E5B-9168-BB49-893C-A5DE20236738}" dt="2021-03-11T17:06:50.432" v="6030" actId="478"/>
          <ac:picMkLst>
            <pc:docMk/>
            <pc:sldMk cId="2871504573" sldId="378"/>
            <ac:picMk id="6" creationId="{BCA50AB9-9D11-3241-A483-42798DDCA837}"/>
          </ac:picMkLst>
        </pc:picChg>
      </pc:sldChg>
      <pc:sldChg chg="add del">
        <pc:chgData name="Clare Macrae" userId="26c43732bc9fa737" providerId="LiveId" clId="{888D8E5B-9168-BB49-893C-A5DE20236738}" dt="2021-03-11T17:50:22.571" v="6434" actId="2696"/>
        <pc:sldMkLst>
          <pc:docMk/>
          <pc:sldMk cId="1792648363" sldId="379"/>
        </pc:sldMkLst>
      </pc:sldChg>
      <pc:sldChg chg="addSp delSp modSp add mod modNotesTx">
        <pc:chgData name="Clare Macrae" userId="26c43732bc9fa737" providerId="LiveId" clId="{888D8E5B-9168-BB49-893C-A5DE20236738}" dt="2021-03-12T05:54:46.944" v="7355"/>
        <pc:sldMkLst>
          <pc:docMk/>
          <pc:sldMk cId="2819232617" sldId="380"/>
        </pc:sldMkLst>
        <pc:spChg chg="add mod topLvl">
          <ac:chgData name="Clare Macrae" userId="26c43732bc9fa737" providerId="LiveId" clId="{888D8E5B-9168-BB49-893C-A5DE20236738}" dt="2021-03-11T18:31:28.865" v="6720" actId="165"/>
          <ac:spMkLst>
            <pc:docMk/>
            <pc:sldMk cId="2819232617" sldId="380"/>
            <ac:spMk id="3" creationId="{DD778FDD-2AE5-924F-B73A-D6525D99C332}"/>
          </ac:spMkLst>
        </pc:spChg>
        <pc:spChg chg="add mod topLvl">
          <ac:chgData name="Clare Macrae" userId="26c43732bc9fa737" providerId="LiveId" clId="{888D8E5B-9168-BB49-893C-A5DE20236738}" dt="2021-03-11T18:31:39.994" v="6723" actId="207"/>
          <ac:spMkLst>
            <pc:docMk/>
            <pc:sldMk cId="2819232617" sldId="380"/>
            <ac:spMk id="8" creationId="{FEBF8CF2-1162-A643-A627-4B6A372BBFC6}"/>
          </ac:spMkLst>
        </pc:spChg>
        <pc:spChg chg="add mod topLvl">
          <ac:chgData name="Clare Macrae" userId="26c43732bc9fa737" providerId="LiveId" clId="{888D8E5B-9168-BB49-893C-A5DE20236738}" dt="2021-03-11T18:31:39.994" v="6723" actId="207"/>
          <ac:spMkLst>
            <pc:docMk/>
            <pc:sldMk cId="2819232617" sldId="380"/>
            <ac:spMk id="9" creationId="{9EAE1593-DDA9-AA4A-9271-8F37D0140270}"/>
          </ac:spMkLst>
        </pc:spChg>
        <pc:spChg chg="add mod topLvl">
          <ac:chgData name="Clare Macrae" userId="26c43732bc9fa737" providerId="LiveId" clId="{888D8E5B-9168-BB49-893C-A5DE20236738}" dt="2021-03-11T18:31:39.994" v="6723" actId="207"/>
          <ac:spMkLst>
            <pc:docMk/>
            <pc:sldMk cId="2819232617" sldId="380"/>
            <ac:spMk id="10" creationId="{361A55DB-B2A5-164A-ABB6-943201133757}"/>
          </ac:spMkLst>
        </pc:spChg>
        <pc:spChg chg="add del">
          <ac:chgData name="Clare Macrae" userId="26c43732bc9fa737" providerId="LiveId" clId="{888D8E5B-9168-BB49-893C-A5DE20236738}" dt="2021-03-11T17:12:13.723" v="6057" actId="11529"/>
          <ac:spMkLst>
            <pc:docMk/>
            <pc:sldMk cId="2819232617" sldId="380"/>
            <ac:spMk id="13" creationId="{A6FAA884-7EF4-B640-BAF6-79E2D66B940C}"/>
          </ac:spMkLst>
        </pc:spChg>
        <pc:spChg chg="add del">
          <ac:chgData name="Clare Macrae" userId="26c43732bc9fa737" providerId="LiveId" clId="{888D8E5B-9168-BB49-893C-A5DE20236738}" dt="2021-03-11T17:13:49.680" v="6059" actId="478"/>
          <ac:spMkLst>
            <pc:docMk/>
            <pc:sldMk cId="2819232617" sldId="380"/>
            <ac:spMk id="14" creationId="{8966572A-126C-364E-9DA3-22AFF17739EE}"/>
          </ac:spMkLst>
        </pc:spChg>
        <pc:spChg chg="add mod">
          <ac:chgData name="Clare Macrae" userId="26c43732bc9fa737" providerId="LiveId" clId="{888D8E5B-9168-BB49-893C-A5DE20236738}" dt="2021-03-11T17:14:27.766" v="6063" actId="14100"/>
          <ac:spMkLst>
            <pc:docMk/>
            <pc:sldMk cId="2819232617" sldId="380"/>
            <ac:spMk id="15" creationId="{7AF9CFF4-941F-3E4B-944F-D1C634F4FCD6}"/>
          </ac:spMkLst>
        </pc:spChg>
        <pc:spChg chg="add mod">
          <ac:chgData name="Clare Macrae" userId="26c43732bc9fa737" providerId="LiveId" clId="{888D8E5B-9168-BB49-893C-A5DE20236738}" dt="2021-03-11T17:14:58.437" v="6067" actId="14100"/>
          <ac:spMkLst>
            <pc:docMk/>
            <pc:sldMk cId="2819232617" sldId="380"/>
            <ac:spMk id="16" creationId="{E70DE006-A662-2449-86C0-58D88F5FBC2A}"/>
          </ac:spMkLst>
        </pc:spChg>
        <pc:grpChg chg="add del">
          <ac:chgData name="Clare Macrae" userId="26c43732bc9fa737" providerId="LiveId" clId="{888D8E5B-9168-BB49-893C-A5DE20236738}" dt="2021-03-11T18:31:28.865" v="6720" actId="165"/>
          <ac:grpSpMkLst>
            <pc:docMk/>
            <pc:sldMk cId="2819232617" sldId="380"/>
            <ac:grpSpMk id="17" creationId="{41DA8F22-F348-E243-A1F8-234C7C088552}"/>
          </ac:grpSpMkLst>
        </pc:grpChg>
        <pc:grpChg chg="add">
          <ac:chgData name="Clare Macrae" userId="26c43732bc9fa737" providerId="LiveId" clId="{888D8E5B-9168-BB49-893C-A5DE20236738}" dt="2021-03-11T18:31:45.611" v="6724" actId="164"/>
          <ac:grpSpMkLst>
            <pc:docMk/>
            <pc:sldMk cId="2819232617" sldId="380"/>
            <ac:grpSpMk id="18" creationId="{4795E8B3-6672-B148-8047-1EF6756A41C6}"/>
          </ac:grpSpMkLst>
        </pc:grpChg>
        <pc:picChg chg="mod">
          <ac:chgData name="Clare Macrae" userId="26c43732bc9fa737" providerId="LiveId" clId="{888D8E5B-9168-BB49-893C-A5DE20236738}" dt="2021-03-11T17:10:13.096" v="6052" actId="1076"/>
          <ac:picMkLst>
            <pc:docMk/>
            <pc:sldMk cId="2819232617" sldId="380"/>
            <ac:picMk id="6" creationId="{BCA50AB9-9D11-3241-A483-42798DDCA837}"/>
          </ac:picMkLst>
        </pc:picChg>
        <pc:picChg chg="mod">
          <ac:chgData name="Clare Macrae" userId="26c43732bc9fa737" providerId="LiveId" clId="{888D8E5B-9168-BB49-893C-A5DE20236738}" dt="2021-03-11T17:10:18.664" v="6053" actId="1076"/>
          <ac:picMkLst>
            <pc:docMk/>
            <pc:sldMk cId="2819232617" sldId="380"/>
            <ac:picMk id="7" creationId="{8295AEC2-EBED-A44B-98EB-360C50338FAF}"/>
          </ac:picMkLst>
        </pc:picChg>
        <pc:picChg chg="add mod">
          <ac:chgData name="Clare Macrae" userId="26c43732bc9fa737" providerId="LiveId" clId="{888D8E5B-9168-BB49-893C-A5DE20236738}" dt="2021-03-12T05:54:46.944" v="7355"/>
          <ac:picMkLst>
            <pc:docMk/>
            <pc:sldMk cId="2819232617" sldId="380"/>
            <ac:picMk id="14" creationId="{02379021-244A-6842-806C-EFE98DE89E64}"/>
          </ac:picMkLst>
        </pc:picChg>
        <pc:cxnChg chg="add del">
          <ac:chgData name="Clare Macrae" userId="26c43732bc9fa737" providerId="LiveId" clId="{888D8E5B-9168-BB49-893C-A5DE20236738}" dt="2021-03-11T17:11:23.608" v="6055" actId="11529"/>
          <ac:cxnSpMkLst>
            <pc:docMk/>
            <pc:sldMk cId="2819232617" sldId="380"/>
            <ac:cxnSpMk id="12" creationId="{00A6FA39-BE37-1548-BA59-3D5A8A4B6587}"/>
          </ac:cxnSpMkLst>
        </pc:cxnChg>
      </pc:sldChg>
      <pc:sldChg chg="add del modNotesTx">
        <pc:chgData name="Clare Macrae" userId="26c43732bc9fa737" providerId="LiveId" clId="{888D8E5B-9168-BB49-893C-A5DE20236738}" dt="2021-03-11T17:37:34.108" v="6243" actId="2696"/>
        <pc:sldMkLst>
          <pc:docMk/>
          <pc:sldMk cId="3983478700" sldId="381"/>
        </pc:sldMkLst>
      </pc:sldChg>
      <pc:sldChg chg="addSp delSp modSp new mod modNotesTx">
        <pc:chgData name="Clare Macrae" userId="26c43732bc9fa737" providerId="LiveId" clId="{888D8E5B-9168-BB49-893C-A5DE20236738}" dt="2021-03-11T19:22:40.913" v="6959" actId="20577"/>
        <pc:sldMkLst>
          <pc:docMk/>
          <pc:sldMk cId="3255589231" sldId="382"/>
        </pc:sldMkLst>
        <pc:spChg chg="mod">
          <ac:chgData name="Clare Macrae" userId="26c43732bc9fa737" providerId="LiveId" clId="{888D8E5B-9168-BB49-893C-A5DE20236738}" dt="2021-03-11T18:26:28.026" v="6682" actId="20577"/>
          <ac:spMkLst>
            <pc:docMk/>
            <pc:sldMk cId="3255589231" sldId="382"/>
            <ac:spMk id="2" creationId="{1137B91C-C05F-FF4C-9ED1-EE5D9E9639E0}"/>
          </ac:spMkLst>
        </pc:spChg>
        <pc:spChg chg="add del mod">
          <ac:chgData name="Clare Macrae" userId="26c43732bc9fa737" providerId="LiveId" clId="{888D8E5B-9168-BB49-893C-A5DE20236738}" dt="2021-03-11T17:37:44.821" v="6259"/>
          <ac:spMkLst>
            <pc:docMk/>
            <pc:sldMk cId="3255589231" sldId="382"/>
            <ac:spMk id="5" creationId="{B7CD6CD1-2023-8B46-B34E-F44CDF8F33BE}"/>
          </ac:spMkLst>
        </pc:spChg>
        <pc:picChg chg="add del mod">
          <ac:chgData name="Clare Macrae" userId="26c43732bc9fa737" providerId="LiveId" clId="{888D8E5B-9168-BB49-893C-A5DE20236738}" dt="2021-03-11T18:28:25.245" v="6701" actId="478"/>
          <ac:picMkLst>
            <pc:docMk/>
            <pc:sldMk cId="3255589231" sldId="382"/>
            <ac:picMk id="7" creationId="{BCC26A03-D4E7-2642-BED8-3625216AB14C}"/>
          </ac:picMkLst>
        </pc:picChg>
        <pc:picChg chg="add mod">
          <ac:chgData name="Clare Macrae" userId="26c43732bc9fa737" providerId="LiveId" clId="{888D8E5B-9168-BB49-893C-A5DE20236738}" dt="2021-03-11T18:28:38.104" v="6709" actId="1076"/>
          <ac:picMkLst>
            <pc:docMk/>
            <pc:sldMk cId="3255589231" sldId="382"/>
            <ac:picMk id="9" creationId="{80F2583E-6D92-4D4C-B69C-7A9A4C265F92}"/>
          </ac:picMkLst>
        </pc:picChg>
      </pc:sldChg>
      <pc:sldChg chg="add ord">
        <pc:chgData name="Clare Macrae" userId="26c43732bc9fa737" providerId="LiveId" clId="{888D8E5B-9168-BB49-893C-A5DE20236738}" dt="2021-03-11T18:19:36.076" v="6663" actId="20578"/>
        <pc:sldMkLst>
          <pc:docMk/>
          <pc:sldMk cId="1039497884" sldId="383"/>
        </pc:sldMkLst>
      </pc:sldChg>
      <pc:sldChg chg="addSp delSp modSp new mod modClrScheme chgLayout">
        <pc:chgData name="Clare Macrae" userId="26c43732bc9fa737" providerId="LiveId" clId="{888D8E5B-9168-BB49-893C-A5DE20236738}" dt="2021-03-11T19:29:44.604" v="7036" actId="1076"/>
        <pc:sldMkLst>
          <pc:docMk/>
          <pc:sldMk cId="3183729327" sldId="384"/>
        </pc:sldMkLst>
        <pc:spChg chg="del mod ord">
          <ac:chgData name="Clare Macrae" userId="26c43732bc9fa737" providerId="LiveId" clId="{888D8E5B-9168-BB49-893C-A5DE20236738}" dt="2021-03-11T19:21:11.634" v="6841" actId="700"/>
          <ac:spMkLst>
            <pc:docMk/>
            <pc:sldMk cId="3183729327" sldId="384"/>
            <ac:spMk id="2" creationId="{7D75D662-C87A-6341-98A2-DCC0E9D1E194}"/>
          </ac:spMkLst>
        </pc:spChg>
        <pc:spChg chg="mod ord">
          <ac:chgData name="Clare Macrae" userId="26c43732bc9fa737" providerId="LiveId" clId="{888D8E5B-9168-BB49-893C-A5DE20236738}" dt="2021-03-11T19:21:11.634" v="6841" actId="700"/>
          <ac:spMkLst>
            <pc:docMk/>
            <pc:sldMk cId="3183729327" sldId="384"/>
            <ac:spMk id="3" creationId="{788DEAB8-2CC9-8E41-8CAB-17CFD2AB76CC}"/>
          </ac:spMkLst>
        </pc:spChg>
        <pc:spChg chg="mod ord">
          <ac:chgData name="Clare Macrae" userId="26c43732bc9fa737" providerId="LiveId" clId="{888D8E5B-9168-BB49-893C-A5DE20236738}" dt="2021-03-11T19:21:11.634" v="6841" actId="700"/>
          <ac:spMkLst>
            <pc:docMk/>
            <pc:sldMk cId="3183729327" sldId="384"/>
            <ac:spMk id="4" creationId="{0269475A-630A-5749-8BAC-E1AEF86A7348}"/>
          </ac:spMkLst>
        </pc:spChg>
        <pc:spChg chg="add mod ord">
          <ac:chgData name="Clare Macrae" userId="26c43732bc9fa737" providerId="LiveId" clId="{888D8E5B-9168-BB49-893C-A5DE20236738}" dt="2021-03-11T19:22:48.441" v="6979" actId="20577"/>
          <ac:spMkLst>
            <pc:docMk/>
            <pc:sldMk cId="3183729327" sldId="384"/>
            <ac:spMk id="5" creationId="{177E114E-66A2-BD48-BDFD-0790C8A750EE}"/>
          </ac:spMkLst>
        </pc:spChg>
        <pc:spChg chg="add del mod ord">
          <ac:chgData name="Clare Macrae" userId="26c43732bc9fa737" providerId="LiveId" clId="{888D8E5B-9168-BB49-893C-A5DE20236738}" dt="2021-03-11T19:25:47.591" v="6980" actId="931"/>
          <ac:spMkLst>
            <pc:docMk/>
            <pc:sldMk cId="3183729327" sldId="384"/>
            <ac:spMk id="6" creationId="{F4607F0C-4C4D-794F-8FC7-E3B936A5DC3B}"/>
          </ac:spMkLst>
        </pc:spChg>
        <pc:spChg chg="add mod">
          <ac:chgData name="Clare Macrae" userId="26c43732bc9fa737" providerId="LiveId" clId="{888D8E5B-9168-BB49-893C-A5DE20236738}" dt="2021-03-11T19:29:44.604" v="7036" actId="1076"/>
          <ac:spMkLst>
            <pc:docMk/>
            <pc:sldMk cId="3183729327" sldId="384"/>
            <ac:spMk id="9" creationId="{2E691F0A-040E-E847-AF9B-C1F59544772C}"/>
          </ac:spMkLst>
        </pc:spChg>
        <pc:picChg chg="add mod modCrop">
          <ac:chgData name="Clare Macrae" userId="26c43732bc9fa737" providerId="LiveId" clId="{888D8E5B-9168-BB49-893C-A5DE20236738}" dt="2021-03-11T19:29:38.835" v="7035" actId="732"/>
          <ac:picMkLst>
            <pc:docMk/>
            <pc:sldMk cId="3183729327" sldId="384"/>
            <ac:picMk id="8" creationId="{FA0B80F7-034B-2848-BAB4-C3BA89E1050A}"/>
          </ac:picMkLst>
        </pc:picChg>
      </pc:sldChg>
      <pc:sldChg chg="addSp modSp new del mod">
        <pc:chgData name="Clare Macrae" userId="26c43732bc9fa737" providerId="LiveId" clId="{888D8E5B-9168-BB49-893C-A5DE20236738}" dt="2021-03-11T20:22:09.734" v="7068" actId="2696"/>
        <pc:sldMkLst>
          <pc:docMk/>
          <pc:sldMk cId="553856467" sldId="385"/>
        </pc:sldMkLst>
        <pc:picChg chg="add mod">
          <ac:chgData name="Clare Macrae" userId="26c43732bc9fa737" providerId="LiveId" clId="{888D8E5B-9168-BB49-893C-A5DE20236738}" dt="2021-03-11T20:20:20.626" v="7062" actId="1076"/>
          <ac:picMkLst>
            <pc:docMk/>
            <pc:sldMk cId="553856467" sldId="385"/>
            <ac:picMk id="6" creationId="{8EF6C200-A227-6240-9E0E-91D4B79ACC91}"/>
          </ac:picMkLst>
        </pc:picChg>
      </pc:sldChg>
      <pc:sldChg chg="modSp add ord">
        <pc:chgData name="Clare Macrae" userId="26c43732bc9fa737" providerId="LiveId" clId="{888D8E5B-9168-BB49-893C-A5DE20236738}" dt="2021-03-12T06:02:52.528" v="7424" actId="20578"/>
        <pc:sldMkLst>
          <pc:docMk/>
          <pc:sldMk cId="3701950263" sldId="386"/>
        </pc:sldMkLst>
        <pc:picChg chg="mod">
          <ac:chgData name="Clare Macrae" userId="26c43732bc9fa737" providerId="LiveId" clId="{888D8E5B-9168-BB49-893C-A5DE20236738}" dt="2021-03-11T20:22:04.236" v="7067" actId="14826"/>
          <ac:picMkLst>
            <pc:docMk/>
            <pc:sldMk cId="3701950263" sldId="386"/>
            <ac:picMk id="8" creationId="{BECF8696-31B5-834B-86F9-784811C7D617}"/>
          </ac:picMkLst>
        </pc:picChg>
      </pc:sldChg>
      <pc:sldChg chg="addSp delSp modSp new del mod">
        <pc:chgData name="Clare Macrae" userId="26c43732bc9fa737" providerId="LiveId" clId="{888D8E5B-9168-BB49-893C-A5DE20236738}" dt="2021-03-12T05:54:08.749" v="7353" actId="2696"/>
        <pc:sldMkLst>
          <pc:docMk/>
          <pc:sldMk cId="911828017" sldId="387"/>
        </pc:sldMkLst>
        <pc:spChg chg="mod">
          <ac:chgData name="Clare Macrae" userId="26c43732bc9fa737" providerId="LiveId" clId="{888D8E5B-9168-BB49-893C-A5DE20236738}" dt="2021-03-12T05:36:33.389" v="7134" actId="20577"/>
          <ac:spMkLst>
            <pc:docMk/>
            <pc:sldMk cId="911828017" sldId="387"/>
            <ac:spMk id="2" creationId="{B4BD7B37-0C5A-9B4C-9E43-9A74FCF792A8}"/>
          </ac:spMkLst>
        </pc:spChg>
        <pc:spChg chg="del">
          <ac:chgData name="Clare Macrae" userId="26c43732bc9fa737" providerId="LiveId" clId="{888D8E5B-9168-BB49-893C-A5DE20236738}" dt="2021-03-12T05:35:55.903" v="7131"/>
          <ac:spMkLst>
            <pc:docMk/>
            <pc:sldMk cId="911828017" sldId="387"/>
            <ac:spMk id="3" creationId="{ECCEB955-CE20-E64B-B596-39A3A473CF5D}"/>
          </ac:spMkLst>
        </pc:spChg>
        <pc:spChg chg="add del mod">
          <ac:chgData name="Clare Macrae" userId="26c43732bc9fa737" providerId="LiveId" clId="{888D8E5B-9168-BB49-893C-A5DE20236738}" dt="2021-03-12T05:50:41.264" v="7301"/>
          <ac:spMkLst>
            <pc:docMk/>
            <pc:sldMk cId="911828017" sldId="387"/>
            <ac:spMk id="9" creationId="{D5301BDB-D698-4648-92E9-6116C3B740B3}"/>
          </ac:spMkLst>
        </pc:spChg>
        <pc:picChg chg="add del mod">
          <ac:chgData name="Clare Macrae" userId="26c43732bc9fa737" providerId="LiveId" clId="{888D8E5B-9168-BB49-893C-A5DE20236738}" dt="2021-03-12T05:49:18.008" v="7294" actId="478"/>
          <ac:picMkLst>
            <pc:docMk/>
            <pc:sldMk cId="911828017" sldId="387"/>
            <ac:picMk id="7" creationId="{3C02DF21-80CD-924A-B10B-E29E6D4A19DC}"/>
          </ac:picMkLst>
        </pc:picChg>
        <pc:picChg chg="add mod">
          <ac:chgData name="Clare Macrae" userId="26c43732bc9fa737" providerId="LiveId" clId="{888D8E5B-9168-BB49-893C-A5DE20236738}" dt="2021-03-12T05:50:50.003" v="7304" actId="12788"/>
          <ac:picMkLst>
            <pc:docMk/>
            <pc:sldMk cId="911828017" sldId="387"/>
            <ac:picMk id="11" creationId="{3DE5F894-8226-BF4D-AA62-8879CAA67D2D}"/>
          </ac:picMkLst>
        </pc:picChg>
      </pc:sldChg>
      <pc:sldChg chg="new del">
        <pc:chgData name="Clare Macrae" userId="26c43732bc9fa737" providerId="LiveId" clId="{888D8E5B-9168-BB49-893C-A5DE20236738}" dt="2021-03-11T20:55:30.969" v="7070" actId="680"/>
        <pc:sldMkLst>
          <pc:docMk/>
          <pc:sldMk cId="3286412241" sldId="387"/>
        </pc:sldMkLst>
      </pc:sldChg>
      <pc:sldChg chg="addSp delSp modSp new mod modAnim">
        <pc:chgData name="Clare Macrae" userId="26c43732bc9fa737" providerId="LiveId" clId="{888D8E5B-9168-BB49-893C-A5DE20236738}" dt="2021-03-12T05:56:09.316" v="7358"/>
        <pc:sldMkLst>
          <pc:docMk/>
          <pc:sldMk cId="2332968109" sldId="388"/>
        </pc:sldMkLst>
        <pc:spChg chg="mod">
          <ac:chgData name="Clare Macrae" userId="26c43732bc9fa737" providerId="LiveId" clId="{888D8E5B-9168-BB49-893C-A5DE20236738}" dt="2021-03-12T05:43:34.545" v="7244" actId="20577"/>
          <ac:spMkLst>
            <pc:docMk/>
            <pc:sldMk cId="2332968109" sldId="388"/>
            <ac:spMk id="2" creationId="{2B20D83B-BD55-7A40-86A9-05E0DDC35D66}"/>
          </ac:spMkLst>
        </pc:spChg>
        <pc:spChg chg="del">
          <ac:chgData name="Clare Macrae" userId="26c43732bc9fa737" providerId="LiveId" clId="{888D8E5B-9168-BB49-893C-A5DE20236738}" dt="2021-03-12T05:36:46.839" v="7153"/>
          <ac:spMkLst>
            <pc:docMk/>
            <pc:sldMk cId="2332968109" sldId="388"/>
            <ac:spMk id="3" creationId="{5737032A-9EBC-3F42-AE90-DA3C6E62FD88}"/>
          </ac:spMkLst>
        </pc:spChg>
        <pc:spChg chg="mod topLvl">
          <ac:chgData name="Clare Macrae" userId="26c43732bc9fa737" providerId="LiveId" clId="{888D8E5B-9168-BB49-893C-A5DE20236738}" dt="2021-03-12T05:52:43.358" v="7328" actId="14100"/>
          <ac:spMkLst>
            <pc:docMk/>
            <pc:sldMk cId="2332968109" sldId="388"/>
            <ac:spMk id="15" creationId="{8C622EB2-F2B4-9149-8450-70EEEC7664E4}"/>
          </ac:spMkLst>
        </pc:spChg>
        <pc:spChg chg="mod topLvl">
          <ac:chgData name="Clare Macrae" userId="26c43732bc9fa737" providerId="LiveId" clId="{888D8E5B-9168-BB49-893C-A5DE20236738}" dt="2021-03-12T05:53:36.318" v="7342" actId="465"/>
          <ac:spMkLst>
            <pc:docMk/>
            <pc:sldMk cId="2332968109" sldId="388"/>
            <ac:spMk id="16" creationId="{C52BB85A-A5F5-424B-BB9B-6589112A21BE}"/>
          </ac:spMkLst>
        </pc:spChg>
        <pc:spChg chg="del mod topLvl">
          <ac:chgData name="Clare Macrae" userId="26c43732bc9fa737" providerId="LiveId" clId="{888D8E5B-9168-BB49-893C-A5DE20236738}" dt="2021-03-12T05:51:51.780" v="7317" actId="478"/>
          <ac:spMkLst>
            <pc:docMk/>
            <pc:sldMk cId="2332968109" sldId="388"/>
            <ac:spMk id="17" creationId="{2BFE3C36-9866-C043-8027-B13D8B4A27A3}"/>
          </ac:spMkLst>
        </pc:spChg>
        <pc:spChg chg="del mod topLvl">
          <ac:chgData name="Clare Macrae" userId="26c43732bc9fa737" providerId="LiveId" clId="{888D8E5B-9168-BB49-893C-A5DE20236738}" dt="2021-03-12T05:51:53.326" v="7318" actId="478"/>
          <ac:spMkLst>
            <pc:docMk/>
            <pc:sldMk cId="2332968109" sldId="388"/>
            <ac:spMk id="18" creationId="{627F9148-09F8-D645-BEF1-D5543A9C31A1}"/>
          </ac:spMkLst>
        </pc:spChg>
        <pc:spChg chg="add mod">
          <ac:chgData name="Clare Macrae" userId="26c43732bc9fa737" providerId="LiveId" clId="{888D8E5B-9168-BB49-893C-A5DE20236738}" dt="2021-03-12T05:53:36.318" v="7342" actId="465"/>
          <ac:spMkLst>
            <pc:docMk/>
            <pc:sldMk cId="2332968109" sldId="388"/>
            <ac:spMk id="19" creationId="{89CBABA6-720A-3D47-81CB-664358439502}"/>
          </ac:spMkLst>
        </pc:spChg>
        <pc:spChg chg="add mod">
          <ac:chgData name="Clare Macrae" userId="26c43732bc9fa737" providerId="LiveId" clId="{888D8E5B-9168-BB49-893C-A5DE20236738}" dt="2021-03-12T05:53:36.318" v="7342" actId="465"/>
          <ac:spMkLst>
            <pc:docMk/>
            <pc:sldMk cId="2332968109" sldId="388"/>
            <ac:spMk id="20" creationId="{D0F92EDA-90C1-A24B-854C-188839E39B9C}"/>
          </ac:spMkLst>
        </pc:spChg>
        <pc:grpChg chg="add del mod">
          <ac:chgData name="Clare Macrae" userId="26c43732bc9fa737" providerId="LiveId" clId="{888D8E5B-9168-BB49-893C-A5DE20236738}" dt="2021-03-12T05:51:48.051" v="7316" actId="165"/>
          <ac:grpSpMkLst>
            <pc:docMk/>
            <pc:sldMk cId="2332968109" sldId="388"/>
            <ac:grpSpMk id="14" creationId="{B48D77E3-31E4-8A44-A0AA-01B173AA9794}"/>
          </ac:grpSpMkLst>
        </pc:grpChg>
        <pc:grpChg chg="add mod">
          <ac:chgData name="Clare Macrae" userId="26c43732bc9fa737" providerId="LiveId" clId="{888D8E5B-9168-BB49-893C-A5DE20236738}" dt="2021-03-12T05:53:48.951" v="7345" actId="1038"/>
          <ac:grpSpMkLst>
            <pc:docMk/>
            <pc:sldMk cId="2332968109" sldId="388"/>
            <ac:grpSpMk id="21" creationId="{222894A6-E74A-1543-AAE2-960D07BC42F6}"/>
          </ac:grpSpMkLst>
        </pc:grpChg>
        <pc:picChg chg="add mod">
          <ac:chgData name="Clare Macrae" userId="26c43732bc9fa737" providerId="LiveId" clId="{888D8E5B-9168-BB49-893C-A5DE20236738}" dt="2021-03-12T05:39:52.725" v="7219" actId="1076"/>
          <ac:picMkLst>
            <pc:docMk/>
            <pc:sldMk cId="2332968109" sldId="388"/>
            <ac:picMk id="7" creationId="{3F309D8D-50C5-9848-86FE-437908C4A509}"/>
          </ac:picMkLst>
        </pc:picChg>
        <pc:picChg chg="add mod">
          <ac:chgData name="Clare Macrae" userId="26c43732bc9fa737" providerId="LiveId" clId="{888D8E5B-9168-BB49-893C-A5DE20236738}" dt="2021-03-12T05:39:56.059" v="7220" actId="1076"/>
          <ac:picMkLst>
            <pc:docMk/>
            <pc:sldMk cId="2332968109" sldId="388"/>
            <ac:picMk id="9" creationId="{43F785CB-AA97-8945-BBF8-D41E2D807403}"/>
          </ac:picMkLst>
        </pc:picChg>
        <pc:picChg chg="add del mod">
          <ac:chgData name="Clare Macrae" userId="26c43732bc9fa737" providerId="LiveId" clId="{888D8E5B-9168-BB49-893C-A5DE20236738}" dt="2021-03-12T05:39:03.173" v="7208" actId="478"/>
          <ac:picMkLst>
            <pc:docMk/>
            <pc:sldMk cId="2332968109" sldId="388"/>
            <ac:picMk id="11" creationId="{5B727CA1-9394-D543-9D0B-AD240DC611FC}"/>
          </ac:picMkLst>
        </pc:picChg>
        <pc:picChg chg="add del mod">
          <ac:chgData name="Clare Macrae" userId="26c43732bc9fa737" providerId="LiveId" clId="{888D8E5B-9168-BB49-893C-A5DE20236738}" dt="2021-03-12T05:49:32.105" v="7297" actId="478"/>
          <ac:picMkLst>
            <pc:docMk/>
            <pc:sldMk cId="2332968109" sldId="388"/>
            <ac:picMk id="12" creationId="{58795AB0-8CAB-F843-9F91-419595036651}"/>
          </ac:picMkLst>
        </pc:picChg>
        <pc:picChg chg="add mod">
          <ac:chgData name="Clare Macrae" userId="26c43732bc9fa737" providerId="LiveId" clId="{888D8E5B-9168-BB49-893C-A5DE20236738}" dt="2021-03-12T05:51:13.042" v="7309" actId="1076"/>
          <ac:picMkLst>
            <pc:docMk/>
            <pc:sldMk cId="2332968109" sldId="388"/>
            <ac:picMk id="13" creationId="{6A5F4B29-C2D2-2A46-BBFD-2539974E87D7}"/>
          </ac:picMkLst>
        </pc:picChg>
      </pc:sldChg>
      <pc:sldChg chg="addSp delSp modSp new mod">
        <pc:chgData name="Clare Macrae" userId="26c43732bc9fa737" providerId="LiveId" clId="{888D8E5B-9168-BB49-893C-A5DE20236738}" dt="2021-03-12T05:55:33.204" v="7357" actId="767"/>
        <pc:sldMkLst>
          <pc:docMk/>
          <pc:sldMk cId="171538262" sldId="389"/>
        </pc:sldMkLst>
        <pc:spChg chg="mod">
          <ac:chgData name="Clare Macrae" userId="26c43732bc9fa737" providerId="LiveId" clId="{888D8E5B-9168-BB49-893C-A5DE20236738}" dt="2021-03-12T05:37:43.058" v="7173" actId="20577"/>
          <ac:spMkLst>
            <pc:docMk/>
            <pc:sldMk cId="171538262" sldId="389"/>
            <ac:spMk id="2" creationId="{CA8B6AFC-AA87-044C-8C8D-5143E6ED9E88}"/>
          </ac:spMkLst>
        </pc:spChg>
        <pc:spChg chg="del">
          <ac:chgData name="Clare Macrae" userId="26c43732bc9fa737" providerId="LiveId" clId="{888D8E5B-9168-BB49-893C-A5DE20236738}" dt="2021-03-12T05:37:48.973" v="7174"/>
          <ac:spMkLst>
            <pc:docMk/>
            <pc:sldMk cId="171538262" sldId="389"/>
            <ac:spMk id="3" creationId="{DA0BEDE3-F337-DF42-866A-04F4B9A46786}"/>
          </ac:spMkLst>
        </pc:spChg>
        <pc:spChg chg="mod">
          <ac:chgData name="Clare Macrae" userId="26c43732bc9fa737" providerId="LiveId" clId="{888D8E5B-9168-BB49-893C-A5DE20236738}" dt="2021-03-12T05:44:18.205" v="7245"/>
          <ac:spMkLst>
            <pc:docMk/>
            <pc:sldMk cId="171538262" sldId="389"/>
            <ac:spMk id="14" creationId="{12D916D8-2C3B-9C45-8AE4-AAFB4DAACD07}"/>
          </ac:spMkLst>
        </pc:spChg>
        <pc:spChg chg="mod">
          <ac:chgData name="Clare Macrae" userId="26c43732bc9fa737" providerId="LiveId" clId="{888D8E5B-9168-BB49-893C-A5DE20236738}" dt="2021-03-12T05:44:18.205" v="7245"/>
          <ac:spMkLst>
            <pc:docMk/>
            <pc:sldMk cId="171538262" sldId="389"/>
            <ac:spMk id="15" creationId="{08500033-9182-0A4F-A17A-A7B8BAD47B01}"/>
          </ac:spMkLst>
        </pc:spChg>
        <pc:spChg chg="mod">
          <ac:chgData name="Clare Macrae" userId="26c43732bc9fa737" providerId="LiveId" clId="{888D8E5B-9168-BB49-893C-A5DE20236738}" dt="2021-03-12T05:44:18.205" v="7245"/>
          <ac:spMkLst>
            <pc:docMk/>
            <pc:sldMk cId="171538262" sldId="389"/>
            <ac:spMk id="16" creationId="{755F9F13-BF89-B241-91B9-679B1075D5A8}"/>
          </ac:spMkLst>
        </pc:spChg>
        <pc:spChg chg="mod">
          <ac:chgData name="Clare Macrae" userId="26c43732bc9fa737" providerId="LiveId" clId="{888D8E5B-9168-BB49-893C-A5DE20236738}" dt="2021-03-12T05:44:18.205" v="7245"/>
          <ac:spMkLst>
            <pc:docMk/>
            <pc:sldMk cId="171538262" sldId="389"/>
            <ac:spMk id="17" creationId="{B15725BF-A214-D84F-B7A2-0D7F4FA2467D}"/>
          </ac:spMkLst>
        </pc:spChg>
        <pc:spChg chg="add mod">
          <ac:chgData name="Clare Macrae" userId="26c43732bc9fa737" providerId="LiveId" clId="{888D8E5B-9168-BB49-893C-A5DE20236738}" dt="2021-03-12T05:55:33.204" v="7357" actId="767"/>
          <ac:spMkLst>
            <pc:docMk/>
            <pc:sldMk cId="171538262" sldId="389"/>
            <ac:spMk id="19" creationId="{BB2EFBBD-23FD-DA43-BAA5-4140D12FE2CE}"/>
          </ac:spMkLst>
        </pc:spChg>
        <pc:grpChg chg="add mod">
          <ac:chgData name="Clare Macrae" userId="26c43732bc9fa737" providerId="LiveId" clId="{888D8E5B-9168-BB49-893C-A5DE20236738}" dt="2021-03-12T05:44:39.679" v="7286" actId="1035"/>
          <ac:grpSpMkLst>
            <pc:docMk/>
            <pc:sldMk cId="171538262" sldId="389"/>
            <ac:grpSpMk id="13" creationId="{F9C9FD07-461D-1943-843B-97750B173771}"/>
          </ac:grpSpMkLst>
        </pc:grpChg>
        <pc:picChg chg="add mod">
          <ac:chgData name="Clare Macrae" userId="26c43732bc9fa737" providerId="LiveId" clId="{888D8E5B-9168-BB49-893C-A5DE20236738}" dt="2021-03-12T05:44:36.288" v="7272" actId="1035"/>
          <ac:picMkLst>
            <pc:docMk/>
            <pc:sldMk cId="171538262" sldId="389"/>
            <ac:picMk id="7" creationId="{1496CAD6-426F-D545-96BE-904949EA64E6}"/>
          </ac:picMkLst>
        </pc:picChg>
        <pc:picChg chg="add mod">
          <ac:chgData name="Clare Macrae" userId="26c43732bc9fa737" providerId="LiveId" clId="{888D8E5B-9168-BB49-893C-A5DE20236738}" dt="2021-03-12T05:44:42.722" v="7289" actId="1036"/>
          <ac:picMkLst>
            <pc:docMk/>
            <pc:sldMk cId="171538262" sldId="389"/>
            <ac:picMk id="9" creationId="{BB447F64-101F-404F-8D15-FFEE2A34DFB4}"/>
          </ac:picMkLst>
        </pc:picChg>
        <pc:picChg chg="add del mod">
          <ac:chgData name="Clare Macrae" userId="26c43732bc9fa737" providerId="LiveId" clId="{888D8E5B-9168-BB49-893C-A5DE20236738}" dt="2021-03-12T05:39:06.310" v="7209" actId="478"/>
          <ac:picMkLst>
            <pc:docMk/>
            <pc:sldMk cId="171538262" sldId="389"/>
            <ac:picMk id="11" creationId="{E8ECEAA4-AE72-5A4B-BF76-A25F722A5377}"/>
          </ac:picMkLst>
        </pc:picChg>
        <pc:picChg chg="add del mod">
          <ac:chgData name="Clare Macrae" userId="26c43732bc9fa737" providerId="LiveId" clId="{888D8E5B-9168-BB49-893C-A5DE20236738}" dt="2021-03-12T05:49:35.029" v="7298" actId="478"/>
          <ac:picMkLst>
            <pc:docMk/>
            <pc:sldMk cId="171538262" sldId="389"/>
            <ac:picMk id="12" creationId="{A555DB23-C3D0-4849-99D4-014D551AB40B}"/>
          </ac:picMkLst>
        </pc:picChg>
        <pc:picChg chg="add mod">
          <ac:chgData name="Clare Macrae" userId="26c43732bc9fa737" providerId="LiveId" clId="{888D8E5B-9168-BB49-893C-A5DE20236738}" dt="2021-03-12T05:51:17.889" v="7311"/>
          <ac:picMkLst>
            <pc:docMk/>
            <pc:sldMk cId="171538262" sldId="389"/>
            <ac:picMk id="18" creationId="{B4680F8A-3993-994C-A062-2731153571AA}"/>
          </ac:picMkLst>
        </pc:picChg>
      </pc:sldChg>
      <pc:sldChg chg="addSp delSp modSp new mod ord">
        <pc:chgData name="Clare Macrae" userId="26c43732bc9fa737" providerId="LiveId" clId="{888D8E5B-9168-BB49-893C-A5DE20236738}" dt="2021-03-12T05:53:57.642" v="7352" actId="1035"/>
        <pc:sldMkLst>
          <pc:docMk/>
          <pc:sldMk cId="2785267449" sldId="390"/>
        </pc:sldMkLst>
        <pc:spChg chg="mod">
          <ac:chgData name="Clare Macrae" userId="26c43732bc9fa737" providerId="LiveId" clId="{888D8E5B-9168-BB49-893C-A5DE20236738}" dt="2021-03-12T05:38:23.976" v="7200" actId="20577"/>
          <ac:spMkLst>
            <pc:docMk/>
            <pc:sldMk cId="2785267449" sldId="390"/>
            <ac:spMk id="2" creationId="{4D4DD3EA-3F5E-5A40-918B-77FC45269ACA}"/>
          </ac:spMkLst>
        </pc:spChg>
        <pc:spChg chg="del">
          <ac:chgData name="Clare Macrae" userId="26c43732bc9fa737" providerId="LiveId" clId="{888D8E5B-9168-BB49-893C-A5DE20236738}" dt="2021-03-12T05:38:27.455" v="7201"/>
          <ac:spMkLst>
            <pc:docMk/>
            <pc:sldMk cId="2785267449" sldId="390"/>
            <ac:spMk id="3" creationId="{388C0B87-739D-654C-99B6-A036A54C21FA}"/>
          </ac:spMkLst>
        </pc:spChg>
        <pc:spChg chg="mod">
          <ac:chgData name="Clare Macrae" userId="26c43732bc9fa737" providerId="LiveId" clId="{888D8E5B-9168-BB49-893C-A5DE20236738}" dt="2021-03-12T05:53:53.215" v="7346"/>
          <ac:spMkLst>
            <pc:docMk/>
            <pc:sldMk cId="2785267449" sldId="390"/>
            <ac:spMk id="12" creationId="{B5756D63-1395-804A-B167-0144AFA17A3A}"/>
          </ac:spMkLst>
        </pc:spChg>
        <pc:spChg chg="mod">
          <ac:chgData name="Clare Macrae" userId="26c43732bc9fa737" providerId="LiveId" clId="{888D8E5B-9168-BB49-893C-A5DE20236738}" dt="2021-03-12T05:53:53.215" v="7346"/>
          <ac:spMkLst>
            <pc:docMk/>
            <pc:sldMk cId="2785267449" sldId="390"/>
            <ac:spMk id="13" creationId="{F0457E50-6178-DD46-BC55-9B8D90E53B1A}"/>
          </ac:spMkLst>
        </pc:spChg>
        <pc:spChg chg="mod">
          <ac:chgData name="Clare Macrae" userId="26c43732bc9fa737" providerId="LiveId" clId="{888D8E5B-9168-BB49-893C-A5DE20236738}" dt="2021-03-12T05:53:53.215" v="7346"/>
          <ac:spMkLst>
            <pc:docMk/>
            <pc:sldMk cId="2785267449" sldId="390"/>
            <ac:spMk id="14" creationId="{9DED5FA9-C3BE-D148-B5FD-59AF51776DEA}"/>
          </ac:spMkLst>
        </pc:spChg>
        <pc:spChg chg="mod">
          <ac:chgData name="Clare Macrae" userId="26c43732bc9fa737" providerId="LiveId" clId="{888D8E5B-9168-BB49-893C-A5DE20236738}" dt="2021-03-12T05:53:53.215" v="7346"/>
          <ac:spMkLst>
            <pc:docMk/>
            <pc:sldMk cId="2785267449" sldId="390"/>
            <ac:spMk id="15" creationId="{A45F3AFB-217A-474D-8570-D61BCCC4B156}"/>
          </ac:spMkLst>
        </pc:spChg>
        <pc:grpChg chg="add mod">
          <ac:chgData name="Clare Macrae" userId="26c43732bc9fa737" providerId="LiveId" clId="{888D8E5B-9168-BB49-893C-A5DE20236738}" dt="2021-03-12T05:53:57.642" v="7352" actId="1035"/>
          <ac:grpSpMkLst>
            <pc:docMk/>
            <pc:sldMk cId="2785267449" sldId="390"/>
            <ac:grpSpMk id="11" creationId="{65EFFD23-E8DA-E947-8944-348D2F4E3193}"/>
          </ac:grpSpMkLst>
        </pc:grpChg>
        <pc:picChg chg="add mod">
          <ac:chgData name="Clare Macrae" userId="26c43732bc9fa737" providerId="LiveId" clId="{888D8E5B-9168-BB49-893C-A5DE20236738}" dt="2021-03-12T05:39:28.514" v="7214" actId="1076"/>
          <ac:picMkLst>
            <pc:docMk/>
            <pc:sldMk cId="2785267449" sldId="390"/>
            <ac:picMk id="7" creationId="{B86FB44E-93ED-1A4B-908E-675F46F18D8E}"/>
          </ac:picMkLst>
        </pc:picChg>
        <pc:picChg chg="add del mod">
          <ac:chgData name="Clare Macrae" userId="26c43732bc9fa737" providerId="LiveId" clId="{888D8E5B-9168-BB49-893C-A5DE20236738}" dt="2021-03-12T05:49:38.450" v="7299" actId="478"/>
          <ac:picMkLst>
            <pc:docMk/>
            <pc:sldMk cId="2785267449" sldId="390"/>
            <ac:picMk id="9" creationId="{4878C62D-59C5-6947-9F1B-09FBB5B4AC85}"/>
          </ac:picMkLst>
        </pc:picChg>
        <pc:picChg chg="add mod">
          <ac:chgData name="Clare Macrae" userId="26c43732bc9fa737" providerId="LiveId" clId="{888D8E5B-9168-BB49-893C-A5DE20236738}" dt="2021-03-12T05:51:15.650" v="7310"/>
          <ac:picMkLst>
            <pc:docMk/>
            <pc:sldMk cId="2785267449" sldId="390"/>
            <ac:picMk id="10" creationId="{BB6FA5E1-D278-A642-963A-306D1DE7A9F6}"/>
          </ac:picMkLst>
        </pc:picChg>
      </pc:sldChg>
    </pc:docChg>
  </pc:docChgLst>
  <pc:docChgLst>
    <pc:chgData name="Guest User" providerId="Windows Live" clId="Web-{B10EDE45-0B6F-4F93-8EDC-5969A7E29D14}"/>
    <pc:docChg chg="modSld">
      <pc:chgData name="Guest User" userId="" providerId="Windows Live" clId="Web-{B10EDE45-0B6F-4F93-8EDC-5969A7E29D14}" dt="2021-03-12T12:20:43.082" v="1"/>
      <pc:docMkLst>
        <pc:docMk/>
      </pc:docMkLst>
      <pc:sldChg chg="modNotes">
        <pc:chgData name="Guest User" userId="" providerId="Windows Live" clId="Web-{B10EDE45-0B6F-4F93-8EDC-5969A7E29D14}" dt="2021-03-12T12:20:43.082" v="1"/>
        <pc:sldMkLst>
          <pc:docMk/>
          <pc:sldMk cId="144308029" sldId="267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D0137-8F22-442E-B66C-029A5AAF77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91CC47-DB11-429D-A174-CC2FFFF8710A}">
      <dgm:prSet/>
      <dgm:spPr/>
      <dgm:t>
        <a:bodyPr/>
        <a:lstStyle/>
        <a:p>
          <a:r>
            <a:rPr lang="en-GB" dirty="0"/>
            <a:t>Explore</a:t>
          </a:r>
          <a:endParaRPr lang="en-US" dirty="0"/>
        </a:p>
      </dgm:t>
    </dgm:pt>
    <dgm:pt modelId="{51FBAC2C-482E-4569-BEF7-F486765F99B6}" type="parTrans" cxnId="{23018264-0585-466C-B1A6-7C94DF10A354}">
      <dgm:prSet/>
      <dgm:spPr/>
      <dgm:t>
        <a:bodyPr/>
        <a:lstStyle/>
        <a:p>
          <a:endParaRPr lang="en-US"/>
        </a:p>
      </dgm:t>
    </dgm:pt>
    <dgm:pt modelId="{4F7CA559-4DC0-4C6E-83E7-68040EB1E467}" type="sibTrans" cxnId="{23018264-0585-466C-B1A6-7C94DF10A354}">
      <dgm:prSet/>
      <dgm:spPr/>
      <dgm:t>
        <a:bodyPr/>
        <a:lstStyle/>
        <a:p>
          <a:endParaRPr lang="en-US"/>
        </a:p>
      </dgm:t>
    </dgm:pt>
    <dgm:pt modelId="{CB438B0E-0614-487C-AFFB-B3E44D4109FE}">
      <dgm:prSet/>
      <dgm:spPr/>
      <dgm:t>
        <a:bodyPr/>
        <a:lstStyle/>
        <a:p>
          <a:r>
            <a:rPr lang="en-GB" dirty="0"/>
            <a:t>Experiment</a:t>
          </a:r>
          <a:endParaRPr lang="en-US" dirty="0"/>
        </a:p>
      </dgm:t>
    </dgm:pt>
    <dgm:pt modelId="{9318E1C8-8820-4869-9DAB-115BCA57ACB6}" type="parTrans" cxnId="{723F87B8-D3D1-486F-AB79-26448EEA72B9}">
      <dgm:prSet/>
      <dgm:spPr/>
      <dgm:t>
        <a:bodyPr/>
        <a:lstStyle/>
        <a:p>
          <a:endParaRPr lang="en-US"/>
        </a:p>
      </dgm:t>
    </dgm:pt>
    <dgm:pt modelId="{338BF776-149F-461D-B0AF-572437BA4347}" type="sibTrans" cxnId="{723F87B8-D3D1-486F-AB79-26448EEA72B9}">
      <dgm:prSet/>
      <dgm:spPr/>
      <dgm:t>
        <a:bodyPr/>
        <a:lstStyle/>
        <a:p>
          <a:endParaRPr lang="en-US"/>
        </a:p>
      </dgm:t>
    </dgm:pt>
    <dgm:pt modelId="{332E7C27-F906-4C42-8ADB-A42FB98A66B4}">
      <dgm:prSet/>
      <dgm:spPr/>
      <dgm:t>
        <a:bodyPr/>
        <a:lstStyle/>
        <a:p>
          <a:r>
            <a:rPr lang="en-GB" dirty="0"/>
            <a:t>Practice</a:t>
          </a:r>
          <a:endParaRPr lang="en-US" dirty="0"/>
        </a:p>
      </dgm:t>
    </dgm:pt>
    <dgm:pt modelId="{CC089163-92C4-4373-8988-252C58506DBF}" type="parTrans" cxnId="{B43AC3F8-EB14-4B4F-A2DB-1F35DBF06C62}">
      <dgm:prSet/>
      <dgm:spPr/>
      <dgm:t>
        <a:bodyPr/>
        <a:lstStyle/>
        <a:p>
          <a:endParaRPr lang="en-US"/>
        </a:p>
      </dgm:t>
    </dgm:pt>
    <dgm:pt modelId="{31DAE8A3-8D3F-4F10-9632-7586398BB537}" type="sibTrans" cxnId="{B43AC3F8-EB14-4B4F-A2DB-1F35DBF06C62}">
      <dgm:prSet/>
      <dgm:spPr/>
      <dgm:t>
        <a:bodyPr/>
        <a:lstStyle/>
        <a:p>
          <a:endParaRPr lang="en-US"/>
        </a:p>
      </dgm:t>
    </dgm:pt>
    <dgm:pt modelId="{3F7A193A-7F55-8844-AB9B-6281593A102A}" type="pres">
      <dgm:prSet presAssocID="{0F5D0137-8F22-442E-B66C-029A5AAF77C9}" presName="linear" presStyleCnt="0">
        <dgm:presLayoutVars>
          <dgm:animLvl val="lvl"/>
          <dgm:resizeHandles val="exact"/>
        </dgm:presLayoutVars>
      </dgm:prSet>
      <dgm:spPr/>
    </dgm:pt>
    <dgm:pt modelId="{05C4B975-DF6E-874D-B741-EC46F6F02CD8}" type="pres">
      <dgm:prSet presAssocID="{7A91CC47-DB11-429D-A174-CC2FFFF871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E9120D-3C9E-BB46-946E-E9A9F444C3C3}" type="pres">
      <dgm:prSet presAssocID="{4F7CA559-4DC0-4C6E-83E7-68040EB1E467}" presName="spacer" presStyleCnt="0"/>
      <dgm:spPr/>
    </dgm:pt>
    <dgm:pt modelId="{5D320D4A-55A3-AA47-824B-0DE3E9495BDC}" type="pres">
      <dgm:prSet presAssocID="{CB438B0E-0614-487C-AFFB-B3E44D4109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399A20-1DE7-7943-A391-4426926AFF83}" type="pres">
      <dgm:prSet presAssocID="{338BF776-149F-461D-B0AF-572437BA4347}" presName="spacer" presStyleCnt="0"/>
      <dgm:spPr/>
    </dgm:pt>
    <dgm:pt modelId="{6074D216-4F87-E447-951E-7B4984DCC652}" type="pres">
      <dgm:prSet presAssocID="{332E7C27-F906-4C42-8ADB-A42FB98A66B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D973C43-5908-FB44-8F52-528C56F5FA4B}" type="presOf" srcId="{0F5D0137-8F22-442E-B66C-029A5AAF77C9}" destId="{3F7A193A-7F55-8844-AB9B-6281593A102A}" srcOrd="0" destOrd="0" presId="urn:microsoft.com/office/officeart/2005/8/layout/vList2"/>
    <dgm:cxn modelId="{23018264-0585-466C-B1A6-7C94DF10A354}" srcId="{0F5D0137-8F22-442E-B66C-029A5AAF77C9}" destId="{7A91CC47-DB11-429D-A174-CC2FFFF8710A}" srcOrd="0" destOrd="0" parTransId="{51FBAC2C-482E-4569-BEF7-F486765F99B6}" sibTransId="{4F7CA559-4DC0-4C6E-83E7-68040EB1E467}"/>
    <dgm:cxn modelId="{6C75976D-CEEE-EA4B-AB95-4046545D9AED}" type="presOf" srcId="{7A91CC47-DB11-429D-A174-CC2FFFF8710A}" destId="{05C4B975-DF6E-874D-B741-EC46F6F02CD8}" srcOrd="0" destOrd="0" presId="urn:microsoft.com/office/officeart/2005/8/layout/vList2"/>
    <dgm:cxn modelId="{723F87B8-D3D1-486F-AB79-26448EEA72B9}" srcId="{0F5D0137-8F22-442E-B66C-029A5AAF77C9}" destId="{CB438B0E-0614-487C-AFFB-B3E44D4109FE}" srcOrd="1" destOrd="0" parTransId="{9318E1C8-8820-4869-9DAB-115BCA57ACB6}" sibTransId="{338BF776-149F-461D-B0AF-572437BA4347}"/>
    <dgm:cxn modelId="{AFECEEDC-155E-904D-9BD4-F00458F03C56}" type="presOf" srcId="{CB438B0E-0614-487C-AFFB-B3E44D4109FE}" destId="{5D320D4A-55A3-AA47-824B-0DE3E9495BDC}" srcOrd="0" destOrd="0" presId="urn:microsoft.com/office/officeart/2005/8/layout/vList2"/>
    <dgm:cxn modelId="{BFF37EEE-3D96-9740-8AA5-A18B4F2F7B78}" type="presOf" srcId="{332E7C27-F906-4C42-8ADB-A42FB98A66B4}" destId="{6074D216-4F87-E447-951E-7B4984DCC652}" srcOrd="0" destOrd="0" presId="urn:microsoft.com/office/officeart/2005/8/layout/vList2"/>
    <dgm:cxn modelId="{B43AC3F8-EB14-4B4F-A2DB-1F35DBF06C62}" srcId="{0F5D0137-8F22-442E-B66C-029A5AAF77C9}" destId="{332E7C27-F906-4C42-8ADB-A42FB98A66B4}" srcOrd="2" destOrd="0" parTransId="{CC089163-92C4-4373-8988-252C58506DBF}" sibTransId="{31DAE8A3-8D3F-4F10-9632-7586398BB537}"/>
    <dgm:cxn modelId="{4EECC23E-39FB-0B48-B79B-4E4B5E7A6906}" type="presParOf" srcId="{3F7A193A-7F55-8844-AB9B-6281593A102A}" destId="{05C4B975-DF6E-874D-B741-EC46F6F02CD8}" srcOrd="0" destOrd="0" presId="urn:microsoft.com/office/officeart/2005/8/layout/vList2"/>
    <dgm:cxn modelId="{917FA626-A27E-6043-8095-67995344E815}" type="presParOf" srcId="{3F7A193A-7F55-8844-AB9B-6281593A102A}" destId="{A3E9120D-3C9E-BB46-946E-E9A9F444C3C3}" srcOrd="1" destOrd="0" presId="urn:microsoft.com/office/officeart/2005/8/layout/vList2"/>
    <dgm:cxn modelId="{BA830395-3C5E-D941-928C-2A8F8AE393D0}" type="presParOf" srcId="{3F7A193A-7F55-8844-AB9B-6281593A102A}" destId="{5D320D4A-55A3-AA47-824B-0DE3E9495BDC}" srcOrd="2" destOrd="0" presId="urn:microsoft.com/office/officeart/2005/8/layout/vList2"/>
    <dgm:cxn modelId="{A70E2A0A-9026-A54A-8CD4-9EE3767326FD}" type="presParOf" srcId="{3F7A193A-7F55-8844-AB9B-6281593A102A}" destId="{CB399A20-1DE7-7943-A391-4426926AFF83}" srcOrd="3" destOrd="0" presId="urn:microsoft.com/office/officeart/2005/8/layout/vList2"/>
    <dgm:cxn modelId="{BD861F17-C98C-2945-9D21-5A87A1A1BE34}" type="presParOf" srcId="{3F7A193A-7F55-8844-AB9B-6281593A102A}" destId="{6074D216-4F87-E447-951E-7B4984DCC6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D0137-8F22-442E-B66C-029A5AAF77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91CC47-DB11-429D-A174-CC2FFFF8710A}">
      <dgm:prSet/>
      <dgm:spPr/>
      <dgm:t>
        <a:bodyPr/>
        <a:lstStyle/>
        <a:p>
          <a:r>
            <a:rPr lang="en-GB"/>
            <a:t>Refactoring Tactics</a:t>
          </a:r>
          <a:endParaRPr lang="en-US"/>
        </a:p>
      </dgm:t>
    </dgm:pt>
    <dgm:pt modelId="{51FBAC2C-482E-4569-BEF7-F486765F99B6}" type="parTrans" cxnId="{23018264-0585-466C-B1A6-7C94DF10A354}">
      <dgm:prSet/>
      <dgm:spPr/>
      <dgm:t>
        <a:bodyPr/>
        <a:lstStyle/>
        <a:p>
          <a:endParaRPr lang="en-US"/>
        </a:p>
      </dgm:t>
    </dgm:pt>
    <dgm:pt modelId="{4F7CA559-4DC0-4C6E-83E7-68040EB1E467}" type="sibTrans" cxnId="{23018264-0585-466C-B1A6-7C94DF10A354}">
      <dgm:prSet/>
      <dgm:spPr/>
      <dgm:t>
        <a:bodyPr/>
        <a:lstStyle/>
        <a:p>
          <a:endParaRPr lang="en-US"/>
        </a:p>
      </dgm:t>
    </dgm:pt>
    <dgm:pt modelId="{CB438B0E-0614-487C-AFFB-B3E44D4109FE}">
      <dgm:prSet/>
      <dgm:spPr/>
      <dgm:t>
        <a:bodyPr/>
        <a:lstStyle/>
        <a:p>
          <a:r>
            <a:rPr lang="en-GB"/>
            <a:t>Maximising IDE Help</a:t>
          </a:r>
          <a:endParaRPr lang="en-US"/>
        </a:p>
      </dgm:t>
    </dgm:pt>
    <dgm:pt modelId="{9318E1C8-8820-4869-9DAB-115BCA57ACB6}" type="parTrans" cxnId="{723F87B8-D3D1-486F-AB79-26448EEA72B9}">
      <dgm:prSet/>
      <dgm:spPr/>
      <dgm:t>
        <a:bodyPr/>
        <a:lstStyle/>
        <a:p>
          <a:endParaRPr lang="en-US"/>
        </a:p>
      </dgm:t>
    </dgm:pt>
    <dgm:pt modelId="{338BF776-149F-461D-B0AF-572437BA4347}" type="sibTrans" cxnId="{723F87B8-D3D1-486F-AB79-26448EEA72B9}">
      <dgm:prSet/>
      <dgm:spPr/>
      <dgm:t>
        <a:bodyPr/>
        <a:lstStyle/>
        <a:p>
          <a:endParaRPr lang="en-US"/>
        </a:p>
      </dgm:t>
    </dgm:pt>
    <dgm:pt modelId="{332E7C27-F906-4C42-8ADB-A42FB98A66B4}">
      <dgm:prSet/>
      <dgm:spPr/>
      <dgm:t>
        <a:bodyPr/>
        <a:lstStyle/>
        <a:p>
          <a:r>
            <a:rPr lang="en-GB" dirty="0"/>
            <a:t>Safe Changes</a:t>
          </a:r>
          <a:endParaRPr lang="en-US" dirty="0"/>
        </a:p>
      </dgm:t>
    </dgm:pt>
    <dgm:pt modelId="{CC089163-92C4-4373-8988-252C58506DBF}" type="parTrans" cxnId="{B43AC3F8-EB14-4B4F-A2DB-1F35DBF06C62}">
      <dgm:prSet/>
      <dgm:spPr/>
      <dgm:t>
        <a:bodyPr/>
        <a:lstStyle/>
        <a:p>
          <a:endParaRPr lang="en-US"/>
        </a:p>
      </dgm:t>
    </dgm:pt>
    <dgm:pt modelId="{31DAE8A3-8D3F-4F10-9632-7586398BB537}" type="sibTrans" cxnId="{B43AC3F8-EB14-4B4F-A2DB-1F35DBF06C62}">
      <dgm:prSet/>
      <dgm:spPr/>
      <dgm:t>
        <a:bodyPr/>
        <a:lstStyle/>
        <a:p>
          <a:endParaRPr lang="en-US"/>
        </a:p>
      </dgm:t>
    </dgm:pt>
    <dgm:pt modelId="{3F7A193A-7F55-8844-AB9B-6281593A102A}" type="pres">
      <dgm:prSet presAssocID="{0F5D0137-8F22-442E-B66C-029A5AAF77C9}" presName="linear" presStyleCnt="0">
        <dgm:presLayoutVars>
          <dgm:animLvl val="lvl"/>
          <dgm:resizeHandles val="exact"/>
        </dgm:presLayoutVars>
      </dgm:prSet>
      <dgm:spPr/>
    </dgm:pt>
    <dgm:pt modelId="{05C4B975-DF6E-874D-B741-EC46F6F02CD8}" type="pres">
      <dgm:prSet presAssocID="{7A91CC47-DB11-429D-A174-CC2FFFF871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E9120D-3C9E-BB46-946E-E9A9F444C3C3}" type="pres">
      <dgm:prSet presAssocID="{4F7CA559-4DC0-4C6E-83E7-68040EB1E467}" presName="spacer" presStyleCnt="0"/>
      <dgm:spPr/>
    </dgm:pt>
    <dgm:pt modelId="{5D320D4A-55A3-AA47-824B-0DE3E9495BDC}" type="pres">
      <dgm:prSet presAssocID="{CB438B0E-0614-487C-AFFB-B3E44D4109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399A20-1DE7-7943-A391-4426926AFF83}" type="pres">
      <dgm:prSet presAssocID="{338BF776-149F-461D-B0AF-572437BA4347}" presName="spacer" presStyleCnt="0"/>
      <dgm:spPr/>
    </dgm:pt>
    <dgm:pt modelId="{6074D216-4F87-E447-951E-7B4984DCC652}" type="pres">
      <dgm:prSet presAssocID="{332E7C27-F906-4C42-8ADB-A42FB98A66B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D973C43-5908-FB44-8F52-528C56F5FA4B}" type="presOf" srcId="{0F5D0137-8F22-442E-B66C-029A5AAF77C9}" destId="{3F7A193A-7F55-8844-AB9B-6281593A102A}" srcOrd="0" destOrd="0" presId="urn:microsoft.com/office/officeart/2005/8/layout/vList2"/>
    <dgm:cxn modelId="{23018264-0585-466C-B1A6-7C94DF10A354}" srcId="{0F5D0137-8F22-442E-B66C-029A5AAF77C9}" destId="{7A91CC47-DB11-429D-A174-CC2FFFF8710A}" srcOrd="0" destOrd="0" parTransId="{51FBAC2C-482E-4569-BEF7-F486765F99B6}" sibTransId="{4F7CA559-4DC0-4C6E-83E7-68040EB1E467}"/>
    <dgm:cxn modelId="{6C75976D-CEEE-EA4B-AB95-4046545D9AED}" type="presOf" srcId="{7A91CC47-DB11-429D-A174-CC2FFFF8710A}" destId="{05C4B975-DF6E-874D-B741-EC46F6F02CD8}" srcOrd="0" destOrd="0" presId="urn:microsoft.com/office/officeart/2005/8/layout/vList2"/>
    <dgm:cxn modelId="{723F87B8-D3D1-486F-AB79-26448EEA72B9}" srcId="{0F5D0137-8F22-442E-B66C-029A5AAF77C9}" destId="{CB438B0E-0614-487C-AFFB-B3E44D4109FE}" srcOrd="1" destOrd="0" parTransId="{9318E1C8-8820-4869-9DAB-115BCA57ACB6}" sibTransId="{338BF776-149F-461D-B0AF-572437BA4347}"/>
    <dgm:cxn modelId="{AFECEEDC-155E-904D-9BD4-F00458F03C56}" type="presOf" srcId="{CB438B0E-0614-487C-AFFB-B3E44D4109FE}" destId="{5D320D4A-55A3-AA47-824B-0DE3E9495BDC}" srcOrd="0" destOrd="0" presId="urn:microsoft.com/office/officeart/2005/8/layout/vList2"/>
    <dgm:cxn modelId="{BFF37EEE-3D96-9740-8AA5-A18B4F2F7B78}" type="presOf" srcId="{332E7C27-F906-4C42-8ADB-A42FB98A66B4}" destId="{6074D216-4F87-E447-951E-7B4984DCC652}" srcOrd="0" destOrd="0" presId="urn:microsoft.com/office/officeart/2005/8/layout/vList2"/>
    <dgm:cxn modelId="{B43AC3F8-EB14-4B4F-A2DB-1F35DBF06C62}" srcId="{0F5D0137-8F22-442E-B66C-029A5AAF77C9}" destId="{332E7C27-F906-4C42-8ADB-A42FB98A66B4}" srcOrd="2" destOrd="0" parTransId="{CC089163-92C4-4373-8988-252C58506DBF}" sibTransId="{31DAE8A3-8D3F-4F10-9632-7586398BB537}"/>
    <dgm:cxn modelId="{4EECC23E-39FB-0B48-B79B-4E4B5E7A6906}" type="presParOf" srcId="{3F7A193A-7F55-8844-AB9B-6281593A102A}" destId="{05C4B975-DF6E-874D-B741-EC46F6F02CD8}" srcOrd="0" destOrd="0" presId="urn:microsoft.com/office/officeart/2005/8/layout/vList2"/>
    <dgm:cxn modelId="{917FA626-A27E-6043-8095-67995344E815}" type="presParOf" srcId="{3F7A193A-7F55-8844-AB9B-6281593A102A}" destId="{A3E9120D-3C9E-BB46-946E-E9A9F444C3C3}" srcOrd="1" destOrd="0" presId="urn:microsoft.com/office/officeart/2005/8/layout/vList2"/>
    <dgm:cxn modelId="{BA830395-3C5E-D941-928C-2A8F8AE393D0}" type="presParOf" srcId="{3F7A193A-7F55-8844-AB9B-6281593A102A}" destId="{5D320D4A-55A3-AA47-824B-0DE3E9495BDC}" srcOrd="2" destOrd="0" presId="urn:microsoft.com/office/officeart/2005/8/layout/vList2"/>
    <dgm:cxn modelId="{A70E2A0A-9026-A54A-8CD4-9EE3767326FD}" type="presParOf" srcId="{3F7A193A-7F55-8844-AB9B-6281593A102A}" destId="{CB399A20-1DE7-7943-A391-4426926AFF83}" srcOrd="3" destOrd="0" presId="urn:microsoft.com/office/officeart/2005/8/layout/vList2"/>
    <dgm:cxn modelId="{BD861F17-C98C-2945-9D21-5A87A1A1BE34}" type="presParOf" srcId="{3F7A193A-7F55-8844-AB9B-6281593A102A}" destId="{6074D216-4F87-E447-951E-7B4984DCC6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F6840A-116C-45B0-8F15-4C4F52D02D6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CF4061-71A5-449D-9BB3-C1E6D0D772D4}">
      <dgm:prSet/>
      <dgm:spPr/>
      <dgm:t>
        <a:bodyPr/>
        <a:lstStyle/>
        <a:p>
          <a:r>
            <a:rPr lang="en-GB" dirty="0"/>
            <a:t>✅ Restructuring Code</a:t>
          </a:r>
          <a:endParaRPr lang="en-US" dirty="0"/>
        </a:p>
      </dgm:t>
    </dgm:pt>
    <dgm:pt modelId="{F54FC2A8-8C8E-49DB-8D32-65DBAFE0BCB0}" type="parTrans" cxnId="{8BBB013B-BA3D-4C10-AE6E-5DC4518398B4}">
      <dgm:prSet/>
      <dgm:spPr/>
      <dgm:t>
        <a:bodyPr/>
        <a:lstStyle/>
        <a:p>
          <a:endParaRPr lang="en-US"/>
        </a:p>
      </dgm:t>
    </dgm:pt>
    <dgm:pt modelId="{2EC72235-77CC-41C2-B916-A9A69B167871}" type="sibTrans" cxnId="{8BBB013B-BA3D-4C10-AE6E-5DC4518398B4}">
      <dgm:prSet/>
      <dgm:spPr/>
      <dgm:t>
        <a:bodyPr/>
        <a:lstStyle/>
        <a:p>
          <a:endParaRPr lang="en-US"/>
        </a:p>
      </dgm:t>
    </dgm:pt>
    <dgm:pt modelId="{38409035-C4BC-4661-B1D3-F67B279F61FD}">
      <dgm:prSet/>
      <dgm:spPr/>
      <dgm:t>
        <a:bodyPr/>
        <a:lstStyle/>
        <a:p>
          <a:r>
            <a:rPr lang="en-GB" dirty="0"/>
            <a:t>✅ Behaviour Same</a:t>
          </a:r>
          <a:endParaRPr lang="en-US" dirty="0"/>
        </a:p>
      </dgm:t>
    </dgm:pt>
    <dgm:pt modelId="{99A646A3-4797-4B4D-90C9-9DA811846946}" type="parTrans" cxnId="{587827D2-659E-4274-8F85-B7CD60671478}">
      <dgm:prSet/>
      <dgm:spPr/>
      <dgm:t>
        <a:bodyPr/>
        <a:lstStyle/>
        <a:p>
          <a:endParaRPr lang="en-US"/>
        </a:p>
      </dgm:t>
    </dgm:pt>
    <dgm:pt modelId="{8BC95376-95DC-4018-94DA-EBB8AB6974FB}" type="sibTrans" cxnId="{587827D2-659E-4274-8F85-B7CD60671478}">
      <dgm:prSet/>
      <dgm:spPr/>
      <dgm:t>
        <a:bodyPr/>
        <a:lstStyle/>
        <a:p>
          <a:endParaRPr lang="en-US"/>
        </a:p>
      </dgm:t>
    </dgm:pt>
    <dgm:pt modelId="{683EC5D3-EA4B-4329-A4B8-640007FFEA60}">
      <dgm:prSet/>
      <dgm:spPr/>
      <dgm:t>
        <a:bodyPr/>
        <a:lstStyle/>
        <a:p>
          <a:r>
            <a:rPr lang="en-GB"/>
            <a:t>❌ Fixing Bugs</a:t>
          </a:r>
          <a:endParaRPr lang="en-US"/>
        </a:p>
      </dgm:t>
    </dgm:pt>
    <dgm:pt modelId="{CBEC8AFF-0920-4504-9400-CBF6D45FE87F}" type="parTrans" cxnId="{B9AA3398-9896-44EE-B105-C1737665679D}">
      <dgm:prSet/>
      <dgm:spPr/>
      <dgm:t>
        <a:bodyPr/>
        <a:lstStyle/>
        <a:p>
          <a:endParaRPr lang="en-US"/>
        </a:p>
      </dgm:t>
    </dgm:pt>
    <dgm:pt modelId="{B8E2B1CD-657F-44B0-A75A-964A0CFE117F}" type="sibTrans" cxnId="{B9AA3398-9896-44EE-B105-C1737665679D}">
      <dgm:prSet/>
      <dgm:spPr/>
      <dgm:t>
        <a:bodyPr/>
        <a:lstStyle/>
        <a:p>
          <a:endParaRPr lang="en-US"/>
        </a:p>
      </dgm:t>
    </dgm:pt>
    <dgm:pt modelId="{774E2E40-930E-48BB-8D93-8FA9079159F2}">
      <dgm:prSet/>
      <dgm:spPr/>
      <dgm:t>
        <a:bodyPr/>
        <a:lstStyle/>
        <a:p>
          <a:r>
            <a:rPr lang="en-GB"/>
            <a:t>❌ Adding Features</a:t>
          </a:r>
          <a:endParaRPr lang="en-US"/>
        </a:p>
      </dgm:t>
    </dgm:pt>
    <dgm:pt modelId="{07D09A3E-E396-48D7-974C-F2508F9A8277}" type="parTrans" cxnId="{123D039C-CDFA-41A8-998B-05C25840A7C2}">
      <dgm:prSet/>
      <dgm:spPr/>
      <dgm:t>
        <a:bodyPr/>
        <a:lstStyle/>
        <a:p>
          <a:endParaRPr lang="en-US"/>
        </a:p>
      </dgm:t>
    </dgm:pt>
    <dgm:pt modelId="{9A3F130E-7365-4FBE-B6BA-41813C06E418}" type="sibTrans" cxnId="{123D039C-CDFA-41A8-998B-05C25840A7C2}">
      <dgm:prSet/>
      <dgm:spPr/>
      <dgm:t>
        <a:bodyPr/>
        <a:lstStyle/>
        <a:p>
          <a:endParaRPr lang="en-US"/>
        </a:p>
      </dgm:t>
    </dgm:pt>
    <dgm:pt modelId="{14C0F334-D0F3-2C46-BF44-98A2858167CC}" type="pres">
      <dgm:prSet presAssocID="{90F6840A-116C-45B0-8F15-4C4F52D02D6E}" presName="vert0" presStyleCnt="0">
        <dgm:presLayoutVars>
          <dgm:dir/>
          <dgm:animOne val="branch"/>
          <dgm:animLvl val="lvl"/>
        </dgm:presLayoutVars>
      </dgm:prSet>
      <dgm:spPr/>
    </dgm:pt>
    <dgm:pt modelId="{61829A41-F208-BB4C-B096-4874AA0D59B9}" type="pres">
      <dgm:prSet presAssocID="{1CCF4061-71A5-449D-9BB3-C1E6D0D772D4}" presName="thickLine" presStyleLbl="alignNode1" presStyleIdx="0" presStyleCnt="4"/>
      <dgm:spPr/>
    </dgm:pt>
    <dgm:pt modelId="{2299ED17-B4A7-5F41-822D-4FDD6CC7F45D}" type="pres">
      <dgm:prSet presAssocID="{1CCF4061-71A5-449D-9BB3-C1E6D0D772D4}" presName="horz1" presStyleCnt="0"/>
      <dgm:spPr/>
    </dgm:pt>
    <dgm:pt modelId="{298BD3CA-F6DE-8349-8648-FFF937D06BD0}" type="pres">
      <dgm:prSet presAssocID="{1CCF4061-71A5-449D-9BB3-C1E6D0D772D4}" presName="tx1" presStyleLbl="revTx" presStyleIdx="0" presStyleCnt="4"/>
      <dgm:spPr/>
    </dgm:pt>
    <dgm:pt modelId="{EBDA4546-AD01-0A4E-9807-17C8DA04B9B7}" type="pres">
      <dgm:prSet presAssocID="{1CCF4061-71A5-449D-9BB3-C1E6D0D772D4}" presName="vert1" presStyleCnt="0"/>
      <dgm:spPr/>
    </dgm:pt>
    <dgm:pt modelId="{C055F9D8-2516-5A4D-85C6-30EE243680F3}" type="pres">
      <dgm:prSet presAssocID="{38409035-C4BC-4661-B1D3-F67B279F61FD}" presName="thickLine" presStyleLbl="alignNode1" presStyleIdx="1" presStyleCnt="4"/>
      <dgm:spPr/>
    </dgm:pt>
    <dgm:pt modelId="{F64458D2-C0B5-E94B-BB13-4F44FAEC7BDE}" type="pres">
      <dgm:prSet presAssocID="{38409035-C4BC-4661-B1D3-F67B279F61FD}" presName="horz1" presStyleCnt="0"/>
      <dgm:spPr/>
    </dgm:pt>
    <dgm:pt modelId="{A46807E4-EDD7-6049-A4A1-3A749C820FC5}" type="pres">
      <dgm:prSet presAssocID="{38409035-C4BC-4661-B1D3-F67B279F61FD}" presName="tx1" presStyleLbl="revTx" presStyleIdx="1" presStyleCnt="4"/>
      <dgm:spPr/>
    </dgm:pt>
    <dgm:pt modelId="{9C3BEC6E-F8FC-1148-AFE9-201749153283}" type="pres">
      <dgm:prSet presAssocID="{38409035-C4BC-4661-B1D3-F67B279F61FD}" presName="vert1" presStyleCnt="0"/>
      <dgm:spPr/>
    </dgm:pt>
    <dgm:pt modelId="{599E2D0B-A098-3242-97AF-6BC37F25DB4D}" type="pres">
      <dgm:prSet presAssocID="{683EC5D3-EA4B-4329-A4B8-640007FFEA60}" presName="thickLine" presStyleLbl="alignNode1" presStyleIdx="2" presStyleCnt="4"/>
      <dgm:spPr/>
    </dgm:pt>
    <dgm:pt modelId="{898B3433-D52B-184E-B00E-A91B0FED94F8}" type="pres">
      <dgm:prSet presAssocID="{683EC5D3-EA4B-4329-A4B8-640007FFEA60}" presName="horz1" presStyleCnt="0"/>
      <dgm:spPr/>
    </dgm:pt>
    <dgm:pt modelId="{3090B21C-41A4-0243-8A3A-694BBA156B84}" type="pres">
      <dgm:prSet presAssocID="{683EC5D3-EA4B-4329-A4B8-640007FFEA60}" presName="tx1" presStyleLbl="revTx" presStyleIdx="2" presStyleCnt="4"/>
      <dgm:spPr/>
    </dgm:pt>
    <dgm:pt modelId="{11865ACE-31F9-C949-81C1-5117FEF69C41}" type="pres">
      <dgm:prSet presAssocID="{683EC5D3-EA4B-4329-A4B8-640007FFEA60}" presName="vert1" presStyleCnt="0"/>
      <dgm:spPr/>
    </dgm:pt>
    <dgm:pt modelId="{AA83B81D-AD7C-D440-801A-2F59D9640E2C}" type="pres">
      <dgm:prSet presAssocID="{774E2E40-930E-48BB-8D93-8FA9079159F2}" presName="thickLine" presStyleLbl="alignNode1" presStyleIdx="3" presStyleCnt="4"/>
      <dgm:spPr/>
    </dgm:pt>
    <dgm:pt modelId="{1CB17351-1666-8546-BF74-2B20B14A7D10}" type="pres">
      <dgm:prSet presAssocID="{774E2E40-930E-48BB-8D93-8FA9079159F2}" presName="horz1" presStyleCnt="0"/>
      <dgm:spPr/>
    </dgm:pt>
    <dgm:pt modelId="{6F207ABA-9EDF-8745-A511-4BD6F07EE8DF}" type="pres">
      <dgm:prSet presAssocID="{774E2E40-930E-48BB-8D93-8FA9079159F2}" presName="tx1" presStyleLbl="revTx" presStyleIdx="3" presStyleCnt="4"/>
      <dgm:spPr/>
    </dgm:pt>
    <dgm:pt modelId="{ECDA97AF-BA89-894C-94C5-76CF051B0C1A}" type="pres">
      <dgm:prSet presAssocID="{774E2E40-930E-48BB-8D93-8FA9079159F2}" presName="vert1" presStyleCnt="0"/>
      <dgm:spPr/>
    </dgm:pt>
  </dgm:ptLst>
  <dgm:cxnLst>
    <dgm:cxn modelId="{0B42420B-2B2C-DB4F-987A-78ED81729D82}" type="presOf" srcId="{1CCF4061-71A5-449D-9BB3-C1E6D0D772D4}" destId="{298BD3CA-F6DE-8349-8648-FFF937D06BD0}" srcOrd="0" destOrd="0" presId="urn:microsoft.com/office/officeart/2008/layout/LinedList"/>
    <dgm:cxn modelId="{8BBB013B-BA3D-4C10-AE6E-5DC4518398B4}" srcId="{90F6840A-116C-45B0-8F15-4C4F52D02D6E}" destId="{1CCF4061-71A5-449D-9BB3-C1E6D0D772D4}" srcOrd="0" destOrd="0" parTransId="{F54FC2A8-8C8E-49DB-8D32-65DBAFE0BCB0}" sibTransId="{2EC72235-77CC-41C2-B916-A9A69B167871}"/>
    <dgm:cxn modelId="{B9AA3398-9896-44EE-B105-C1737665679D}" srcId="{90F6840A-116C-45B0-8F15-4C4F52D02D6E}" destId="{683EC5D3-EA4B-4329-A4B8-640007FFEA60}" srcOrd="2" destOrd="0" parTransId="{CBEC8AFF-0920-4504-9400-CBF6D45FE87F}" sibTransId="{B8E2B1CD-657F-44B0-A75A-964A0CFE117F}"/>
    <dgm:cxn modelId="{A8E54299-E4DF-234B-8738-85CCC11FED61}" type="presOf" srcId="{90F6840A-116C-45B0-8F15-4C4F52D02D6E}" destId="{14C0F334-D0F3-2C46-BF44-98A2858167CC}" srcOrd="0" destOrd="0" presId="urn:microsoft.com/office/officeart/2008/layout/LinedList"/>
    <dgm:cxn modelId="{123D039C-CDFA-41A8-998B-05C25840A7C2}" srcId="{90F6840A-116C-45B0-8F15-4C4F52D02D6E}" destId="{774E2E40-930E-48BB-8D93-8FA9079159F2}" srcOrd="3" destOrd="0" parTransId="{07D09A3E-E396-48D7-974C-F2508F9A8277}" sibTransId="{9A3F130E-7365-4FBE-B6BA-41813C06E418}"/>
    <dgm:cxn modelId="{2C52C4C3-98EB-D34E-9B39-EDFE584DD381}" type="presOf" srcId="{38409035-C4BC-4661-B1D3-F67B279F61FD}" destId="{A46807E4-EDD7-6049-A4A1-3A749C820FC5}" srcOrd="0" destOrd="0" presId="urn:microsoft.com/office/officeart/2008/layout/LinedList"/>
    <dgm:cxn modelId="{587827D2-659E-4274-8F85-B7CD60671478}" srcId="{90F6840A-116C-45B0-8F15-4C4F52D02D6E}" destId="{38409035-C4BC-4661-B1D3-F67B279F61FD}" srcOrd="1" destOrd="0" parTransId="{99A646A3-4797-4B4D-90C9-9DA811846946}" sibTransId="{8BC95376-95DC-4018-94DA-EBB8AB6974FB}"/>
    <dgm:cxn modelId="{C9D6C3DC-0A49-A042-8557-DB2362354E9D}" type="presOf" srcId="{683EC5D3-EA4B-4329-A4B8-640007FFEA60}" destId="{3090B21C-41A4-0243-8A3A-694BBA156B84}" srcOrd="0" destOrd="0" presId="urn:microsoft.com/office/officeart/2008/layout/LinedList"/>
    <dgm:cxn modelId="{2B2CBEF1-E133-0543-9B33-63F6BCE90A2F}" type="presOf" srcId="{774E2E40-930E-48BB-8D93-8FA9079159F2}" destId="{6F207ABA-9EDF-8745-A511-4BD6F07EE8DF}" srcOrd="0" destOrd="0" presId="urn:microsoft.com/office/officeart/2008/layout/LinedList"/>
    <dgm:cxn modelId="{B497950A-7EF7-AF4C-8051-9F8FA8ACE02F}" type="presParOf" srcId="{14C0F334-D0F3-2C46-BF44-98A2858167CC}" destId="{61829A41-F208-BB4C-B096-4874AA0D59B9}" srcOrd="0" destOrd="0" presId="urn:microsoft.com/office/officeart/2008/layout/LinedList"/>
    <dgm:cxn modelId="{0CB82886-11A3-4C42-80FD-06C3775E7EFA}" type="presParOf" srcId="{14C0F334-D0F3-2C46-BF44-98A2858167CC}" destId="{2299ED17-B4A7-5F41-822D-4FDD6CC7F45D}" srcOrd="1" destOrd="0" presId="urn:microsoft.com/office/officeart/2008/layout/LinedList"/>
    <dgm:cxn modelId="{D12FB48A-971E-D84D-BF4A-8E96418CA8C5}" type="presParOf" srcId="{2299ED17-B4A7-5F41-822D-4FDD6CC7F45D}" destId="{298BD3CA-F6DE-8349-8648-FFF937D06BD0}" srcOrd="0" destOrd="0" presId="urn:microsoft.com/office/officeart/2008/layout/LinedList"/>
    <dgm:cxn modelId="{02BED3BF-E35B-E548-AA77-35C6ACC9B031}" type="presParOf" srcId="{2299ED17-B4A7-5F41-822D-4FDD6CC7F45D}" destId="{EBDA4546-AD01-0A4E-9807-17C8DA04B9B7}" srcOrd="1" destOrd="0" presId="urn:microsoft.com/office/officeart/2008/layout/LinedList"/>
    <dgm:cxn modelId="{26A3E5E1-7B2C-8A40-B932-3CDE9702C06B}" type="presParOf" srcId="{14C0F334-D0F3-2C46-BF44-98A2858167CC}" destId="{C055F9D8-2516-5A4D-85C6-30EE243680F3}" srcOrd="2" destOrd="0" presId="urn:microsoft.com/office/officeart/2008/layout/LinedList"/>
    <dgm:cxn modelId="{CBDDBE94-F4EC-0D46-B3B2-2450BCD76EAF}" type="presParOf" srcId="{14C0F334-D0F3-2C46-BF44-98A2858167CC}" destId="{F64458D2-C0B5-E94B-BB13-4F44FAEC7BDE}" srcOrd="3" destOrd="0" presId="urn:microsoft.com/office/officeart/2008/layout/LinedList"/>
    <dgm:cxn modelId="{0732B734-457D-4D4D-BDA5-DBAF9ADF993E}" type="presParOf" srcId="{F64458D2-C0B5-E94B-BB13-4F44FAEC7BDE}" destId="{A46807E4-EDD7-6049-A4A1-3A749C820FC5}" srcOrd="0" destOrd="0" presId="urn:microsoft.com/office/officeart/2008/layout/LinedList"/>
    <dgm:cxn modelId="{20D072D4-6B94-AB41-B9D6-61C29784326D}" type="presParOf" srcId="{F64458D2-C0B5-E94B-BB13-4F44FAEC7BDE}" destId="{9C3BEC6E-F8FC-1148-AFE9-201749153283}" srcOrd="1" destOrd="0" presId="urn:microsoft.com/office/officeart/2008/layout/LinedList"/>
    <dgm:cxn modelId="{D399A3C9-2D6B-EA4F-AADF-4D8E84DBE52A}" type="presParOf" srcId="{14C0F334-D0F3-2C46-BF44-98A2858167CC}" destId="{599E2D0B-A098-3242-97AF-6BC37F25DB4D}" srcOrd="4" destOrd="0" presId="urn:microsoft.com/office/officeart/2008/layout/LinedList"/>
    <dgm:cxn modelId="{136684D1-B005-0B4A-BF0C-5556210DEE69}" type="presParOf" srcId="{14C0F334-D0F3-2C46-BF44-98A2858167CC}" destId="{898B3433-D52B-184E-B00E-A91B0FED94F8}" srcOrd="5" destOrd="0" presId="urn:microsoft.com/office/officeart/2008/layout/LinedList"/>
    <dgm:cxn modelId="{199EEA10-3229-5B42-8FE7-7AFF0CE8609A}" type="presParOf" srcId="{898B3433-D52B-184E-B00E-A91B0FED94F8}" destId="{3090B21C-41A4-0243-8A3A-694BBA156B84}" srcOrd="0" destOrd="0" presId="urn:microsoft.com/office/officeart/2008/layout/LinedList"/>
    <dgm:cxn modelId="{AB46B478-07F6-3140-A9BD-AA0A9F397FEE}" type="presParOf" srcId="{898B3433-D52B-184E-B00E-A91B0FED94F8}" destId="{11865ACE-31F9-C949-81C1-5117FEF69C41}" srcOrd="1" destOrd="0" presId="urn:microsoft.com/office/officeart/2008/layout/LinedList"/>
    <dgm:cxn modelId="{758B5FCB-1B2A-0F4F-B0E7-304CE49E4E31}" type="presParOf" srcId="{14C0F334-D0F3-2C46-BF44-98A2858167CC}" destId="{AA83B81D-AD7C-D440-801A-2F59D9640E2C}" srcOrd="6" destOrd="0" presId="urn:microsoft.com/office/officeart/2008/layout/LinedList"/>
    <dgm:cxn modelId="{0F8335E3-1D5B-8946-9E4F-0714A4110A37}" type="presParOf" srcId="{14C0F334-D0F3-2C46-BF44-98A2858167CC}" destId="{1CB17351-1666-8546-BF74-2B20B14A7D10}" srcOrd="7" destOrd="0" presId="urn:microsoft.com/office/officeart/2008/layout/LinedList"/>
    <dgm:cxn modelId="{063E079B-E7B4-AF41-A014-D4E37FCC20DD}" type="presParOf" srcId="{1CB17351-1666-8546-BF74-2B20B14A7D10}" destId="{6F207ABA-9EDF-8745-A511-4BD6F07EE8DF}" srcOrd="0" destOrd="0" presId="urn:microsoft.com/office/officeart/2008/layout/LinedList"/>
    <dgm:cxn modelId="{3F6BB35E-27AC-124A-BF6B-7CB54115F2BB}" type="presParOf" srcId="{1CB17351-1666-8546-BF74-2B20B14A7D10}" destId="{ECDA97AF-BA89-894C-94C5-76CF051B0C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FBB83F-16B4-0D41-BA1B-36A820C2EB2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GB"/>
        </a:p>
      </dgm:t>
    </dgm:pt>
    <dgm:pt modelId="{A90294A8-A020-F24C-A435-E0E025FA10A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1. See a "Smell"</a:t>
          </a:r>
        </a:p>
      </dgm:t>
    </dgm:pt>
    <dgm:pt modelId="{ED209C18-46DE-F142-B0AC-E022E6F1E2D9}" type="parTrans" cxnId="{5ADB11F9-1F8D-0149-984F-0866CFBAAAA1}">
      <dgm:prSet/>
      <dgm:spPr/>
      <dgm:t>
        <a:bodyPr/>
        <a:lstStyle/>
        <a:p>
          <a:endParaRPr lang="en-GB"/>
        </a:p>
      </dgm:t>
    </dgm:pt>
    <dgm:pt modelId="{798EBEA7-B393-714A-A6E9-BEA511124840}" type="sibTrans" cxnId="{5ADB11F9-1F8D-0149-984F-0866CFBAAAA1}">
      <dgm:prSet/>
      <dgm:spPr/>
      <dgm:t>
        <a:bodyPr/>
        <a:lstStyle/>
        <a:p>
          <a:endParaRPr lang="en-GB"/>
        </a:p>
      </dgm:t>
    </dgm:pt>
    <dgm:pt modelId="{F93A2E45-BBAD-B048-B318-29EF81A444F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2. Safe change</a:t>
          </a:r>
        </a:p>
      </dgm:t>
    </dgm:pt>
    <dgm:pt modelId="{A3DC334F-3A1F-E74B-A71B-3700AEF59ACB}" type="parTrans" cxnId="{32C8C227-30F7-1C40-8D3E-0C284E1090FC}">
      <dgm:prSet/>
      <dgm:spPr/>
      <dgm:t>
        <a:bodyPr/>
        <a:lstStyle/>
        <a:p>
          <a:endParaRPr lang="en-GB"/>
        </a:p>
      </dgm:t>
    </dgm:pt>
    <dgm:pt modelId="{B6322AD1-28C1-3646-8D29-A2BFC1009427}" type="sibTrans" cxnId="{32C8C227-30F7-1C40-8D3E-0C284E1090FC}">
      <dgm:prSet/>
      <dgm:spPr/>
      <dgm:t>
        <a:bodyPr/>
        <a:lstStyle/>
        <a:p>
          <a:endParaRPr lang="en-GB"/>
        </a:p>
      </dgm:t>
    </dgm:pt>
    <dgm:pt modelId="{2343318B-8CBE-2B4B-9568-3DE6C875A4D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/>
            <a:t>3. Test</a:t>
          </a:r>
        </a:p>
      </dgm:t>
    </dgm:pt>
    <dgm:pt modelId="{FC6884DD-55AB-954B-8D0C-BEB1A58BB9F5}" type="parTrans" cxnId="{CB1062E5-2A5F-5246-8842-982D8225BB88}">
      <dgm:prSet/>
      <dgm:spPr/>
      <dgm:t>
        <a:bodyPr/>
        <a:lstStyle/>
        <a:p>
          <a:endParaRPr lang="en-GB"/>
        </a:p>
      </dgm:t>
    </dgm:pt>
    <dgm:pt modelId="{9AEA0168-3200-BA42-804E-3253291F2530}" type="sibTrans" cxnId="{CB1062E5-2A5F-5246-8842-982D8225BB88}">
      <dgm:prSet/>
      <dgm:spPr/>
      <dgm:t>
        <a:bodyPr/>
        <a:lstStyle/>
        <a:p>
          <a:endParaRPr lang="en-GB"/>
        </a:p>
      </dgm:t>
    </dgm:pt>
    <dgm:pt modelId="{0CE9159B-EA3F-7444-9443-A92D7DE03A4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/>
            <a:t>4. Commit</a:t>
          </a:r>
        </a:p>
      </dgm:t>
    </dgm:pt>
    <dgm:pt modelId="{63410D6E-712A-BA41-9509-340569F417DF}" type="parTrans" cxnId="{13B97009-FB0F-B244-A4D2-FCDB5239A7FE}">
      <dgm:prSet/>
      <dgm:spPr/>
      <dgm:t>
        <a:bodyPr/>
        <a:lstStyle/>
        <a:p>
          <a:endParaRPr lang="en-GB"/>
        </a:p>
      </dgm:t>
    </dgm:pt>
    <dgm:pt modelId="{F30672C7-A260-9C4A-BDE7-BA3721C74021}" type="sibTrans" cxnId="{13B97009-FB0F-B244-A4D2-FCDB5239A7FE}">
      <dgm:prSet/>
      <dgm:spPr/>
      <dgm:t>
        <a:bodyPr/>
        <a:lstStyle/>
        <a:p>
          <a:endParaRPr lang="en-GB"/>
        </a:p>
      </dgm:t>
    </dgm:pt>
    <dgm:pt modelId="{98112B46-C67E-6C4F-A6B5-483E632F549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5. Repeat until done</a:t>
          </a:r>
        </a:p>
      </dgm:t>
    </dgm:pt>
    <dgm:pt modelId="{8F874BB1-4CBD-F44A-87BD-ACC5A8C9705B}" type="parTrans" cxnId="{18DF6C7F-E815-0A49-937A-7FF42BC0909F}">
      <dgm:prSet/>
      <dgm:spPr/>
      <dgm:t>
        <a:bodyPr/>
        <a:lstStyle/>
        <a:p>
          <a:endParaRPr lang="en-GB"/>
        </a:p>
      </dgm:t>
    </dgm:pt>
    <dgm:pt modelId="{57FA2940-9045-B54D-96A5-9A4C19955880}" type="sibTrans" cxnId="{18DF6C7F-E815-0A49-937A-7FF42BC0909F}">
      <dgm:prSet/>
      <dgm:spPr/>
      <dgm:t>
        <a:bodyPr/>
        <a:lstStyle/>
        <a:p>
          <a:endParaRPr lang="en-GB"/>
        </a:p>
      </dgm:t>
    </dgm:pt>
    <dgm:pt modelId="{74DCF336-53E8-451A-8201-6B2B436248DA}" type="pres">
      <dgm:prSet presAssocID="{49FBB83F-16B4-0D41-BA1B-36A820C2EB2F}" presName="root" presStyleCnt="0">
        <dgm:presLayoutVars>
          <dgm:dir/>
          <dgm:resizeHandles val="exact"/>
        </dgm:presLayoutVars>
      </dgm:prSet>
      <dgm:spPr/>
    </dgm:pt>
    <dgm:pt modelId="{34CB1E42-ED99-4E40-A3CC-AA2F4FDE9268}" type="pres">
      <dgm:prSet presAssocID="{A90294A8-A020-F24C-A435-E0E025FA10AF}" presName="compNode" presStyleCnt="0"/>
      <dgm:spPr/>
    </dgm:pt>
    <dgm:pt modelId="{8752B5AA-21F1-4730-BE92-DA0F8B8BBDB3}" type="pres">
      <dgm:prSet presAssocID="{A90294A8-A020-F24C-A435-E0E025FA10A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se"/>
        </a:ext>
      </dgm:extLst>
    </dgm:pt>
    <dgm:pt modelId="{D8BC9D3A-4923-4781-97BB-92EA0DB98DD7}" type="pres">
      <dgm:prSet presAssocID="{A90294A8-A020-F24C-A435-E0E025FA10AF}" presName="spaceRect" presStyleCnt="0"/>
      <dgm:spPr/>
    </dgm:pt>
    <dgm:pt modelId="{013B7191-025C-43BA-8506-DCBCBD32B0A8}" type="pres">
      <dgm:prSet presAssocID="{A90294A8-A020-F24C-A435-E0E025FA10AF}" presName="textRect" presStyleLbl="revTx" presStyleIdx="0" presStyleCnt="5">
        <dgm:presLayoutVars>
          <dgm:chMax val="1"/>
          <dgm:chPref val="1"/>
        </dgm:presLayoutVars>
      </dgm:prSet>
      <dgm:spPr/>
    </dgm:pt>
    <dgm:pt modelId="{A4D77DDC-025C-480C-BB2D-BDC2B711CB80}" type="pres">
      <dgm:prSet presAssocID="{798EBEA7-B393-714A-A6E9-BEA511124840}" presName="sibTrans" presStyleCnt="0"/>
      <dgm:spPr/>
    </dgm:pt>
    <dgm:pt modelId="{B19C38EE-B504-4D01-95A3-6C22FB502347}" type="pres">
      <dgm:prSet presAssocID="{F93A2E45-BBAD-B048-B318-29EF81A444FF}" presName="compNode" presStyleCnt="0"/>
      <dgm:spPr/>
    </dgm:pt>
    <dgm:pt modelId="{02915D9A-8D63-429B-9F0B-4158F0A9A188}" type="pres">
      <dgm:prSet presAssocID="{F93A2E45-BBAD-B048-B318-29EF81A444F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275A882-8FF6-4410-B921-B1BF20232830}" type="pres">
      <dgm:prSet presAssocID="{F93A2E45-BBAD-B048-B318-29EF81A444FF}" presName="spaceRect" presStyleCnt="0"/>
      <dgm:spPr/>
    </dgm:pt>
    <dgm:pt modelId="{3FA5EE15-211F-4EDD-8322-FF2102C5C61B}" type="pres">
      <dgm:prSet presAssocID="{F93A2E45-BBAD-B048-B318-29EF81A444FF}" presName="textRect" presStyleLbl="revTx" presStyleIdx="1" presStyleCnt="5">
        <dgm:presLayoutVars>
          <dgm:chMax val="1"/>
          <dgm:chPref val="1"/>
        </dgm:presLayoutVars>
      </dgm:prSet>
      <dgm:spPr/>
    </dgm:pt>
    <dgm:pt modelId="{8C764A63-FFB3-4021-832F-BA84DAF4622D}" type="pres">
      <dgm:prSet presAssocID="{B6322AD1-28C1-3646-8D29-A2BFC1009427}" presName="sibTrans" presStyleCnt="0"/>
      <dgm:spPr/>
    </dgm:pt>
    <dgm:pt modelId="{E8AE3288-2562-4B04-98D7-4E3FE245A5EA}" type="pres">
      <dgm:prSet presAssocID="{2343318B-8CBE-2B4B-9568-3DE6C875A4D2}" presName="compNode" presStyleCnt="0"/>
      <dgm:spPr/>
    </dgm:pt>
    <dgm:pt modelId="{AC860115-4404-4891-9607-0DB0E786F4DB}" type="pres">
      <dgm:prSet presAssocID="{2343318B-8CBE-2B4B-9568-3DE6C875A4D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BA3718C3-7FCE-4CBA-9627-D372BF6CA14B}" type="pres">
      <dgm:prSet presAssocID="{2343318B-8CBE-2B4B-9568-3DE6C875A4D2}" presName="spaceRect" presStyleCnt="0"/>
      <dgm:spPr/>
    </dgm:pt>
    <dgm:pt modelId="{7D32D429-42B8-47C6-86CF-C7E53D2140F3}" type="pres">
      <dgm:prSet presAssocID="{2343318B-8CBE-2B4B-9568-3DE6C875A4D2}" presName="textRect" presStyleLbl="revTx" presStyleIdx="2" presStyleCnt="5">
        <dgm:presLayoutVars>
          <dgm:chMax val="1"/>
          <dgm:chPref val="1"/>
        </dgm:presLayoutVars>
      </dgm:prSet>
      <dgm:spPr/>
    </dgm:pt>
    <dgm:pt modelId="{541AD00E-C4AD-42EF-BCC2-BFA6BD1B0249}" type="pres">
      <dgm:prSet presAssocID="{9AEA0168-3200-BA42-804E-3253291F2530}" presName="sibTrans" presStyleCnt="0"/>
      <dgm:spPr/>
    </dgm:pt>
    <dgm:pt modelId="{F7F180C0-576A-4164-A008-81AA7B768BD6}" type="pres">
      <dgm:prSet presAssocID="{0CE9159B-EA3F-7444-9443-A92D7DE03A4F}" presName="compNode" presStyleCnt="0"/>
      <dgm:spPr/>
    </dgm:pt>
    <dgm:pt modelId="{0A6EABF5-F763-487A-876E-799F1DAC63CA}" type="pres">
      <dgm:prSet presAssocID="{0CE9159B-EA3F-7444-9443-A92D7DE03A4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Counterclockwise curve"/>
        </a:ext>
      </dgm:extLst>
    </dgm:pt>
    <dgm:pt modelId="{32604141-049B-444B-AEF5-20AA5EA13085}" type="pres">
      <dgm:prSet presAssocID="{0CE9159B-EA3F-7444-9443-A92D7DE03A4F}" presName="spaceRect" presStyleCnt="0"/>
      <dgm:spPr/>
    </dgm:pt>
    <dgm:pt modelId="{86D2A75C-5F28-4E13-B5A5-947AF14C3DB5}" type="pres">
      <dgm:prSet presAssocID="{0CE9159B-EA3F-7444-9443-A92D7DE03A4F}" presName="textRect" presStyleLbl="revTx" presStyleIdx="3" presStyleCnt="5">
        <dgm:presLayoutVars>
          <dgm:chMax val="1"/>
          <dgm:chPref val="1"/>
        </dgm:presLayoutVars>
      </dgm:prSet>
      <dgm:spPr/>
    </dgm:pt>
    <dgm:pt modelId="{A33238E8-9135-4BCC-B4FB-E59BCA9F430E}" type="pres">
      <dgm:prSet presAssocID="{F30672C7-A260-9C4A-BDE7-BA3721C74021}" presName="sibTrans" presStyleCnt="0"/>
      <dgm:spPr/>
    </dgm:pt>
    <dgm:pt modelId="{18FBF1D1-B6A3-48F6-B00E-8BD1BC32851A}" type="pres">
      <dgm:prSet presAssocID="{98112B46-C67E-6C4F-A6B5-483E632F5493}" presName="compNode" presStyleCnt="0"/>
      <dgm:spPr/>
    </dgm:pt>
    <dgm:pt modelId="{B710E7AE-BF9D-48A2-912C-2CB3F442C170}" type="pres">
      <dgm:prSet presAssocID="{98112B46-C67E-6C4F-A6B5-483E632F549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63E7B579-13F3-4CDA-A0AD-8DCE1BF60E78}" type="pres">
      <dgm:prSet presAssocID="{98112B46-C67E-6C4F-A6B5-483E632F5493}" presName="spaceRect" presStyleCnt="0"/>
      <dgm:spPr/>
    </dgm:pt>
    <dgm:pt modelId="{DC4CD0AD-3952-49A9-92DF-1DA225CBCDA1}" type="pres">
      <dgm:prSet presAssocID="{98112B46-C67E-6C4F-A6B5-483E632F549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3B97009-FB0F-B244-A4D2-FCDB5239A7FE}" srcId="{49FBB83F-16B4-0D41-BA1B-36A820C2EB2F}" destId="{0CE9159B-EA3F-7444-9443-A92D7DE03A4F}" srcOrd="3" destOrd="0" parTransId="{63410D6E-712A-BA41-9509-340569F417DF}" sibTransId="{F30672C7-A260-9C4A-BDE7-BA3721C74021}"/>
    <dgm:cxn modelId="{CD25C321-C614-584F-8995-EE78BEBA0280}" type="presOf" srcId="{49FBB83F-16B4-0D41-BA1B-36A820C2EB2F}" destId="{74DCF336-53E8-451A-8201-6B2B436248DA}" srcOrd="0" destOrd="0" presId="urn:microsoft.com/office/officeart/2018/2/layout/IconLabelList"/>
    <dgm:cxn modelId="{32C8C227-30F7-1C40-8D3E-0C284E1090FC}" srcId="{49FBB83F-16B4-0D41-BA1B-36A820C2EB2F}" destId="{F93A2E45-BBAD-B048-B318-29EF81A444FF}" srcOrd="1" destOrd="0" parTransId="{A3DC334F-3A1F-E74B-A71B-3700AEF59ACB}" sibTransId="{B6322AD1-28C1-3646-8D29-A2BFC1009427}"/>
    <dgm:cxn modelId="{C32C914D-99CB-CB4A-96D2-C9AB79F5661E}" type="presOf" srcId="{98112B46-C67E-6C4F-A6B5-483E632F5493}" destId="{DC4CD0AD-3952-49A9-92DF-1DA225CBCDA1}" srcOrd="0" destOrd="0" presId="urn:microsoft.com/office/officeart/2018/2/layout/IconLabelList"/>
    <dgm:cxn modelId="{18DF6C7F-E815-0A49-937A-7FF42BC0909F}" srcId="{49FBB83F-16B4-0D41-BA1B-36A820C2EB2F}" destId="{98112B46-C67E-6C4F-A6B5-483E632F5493}" srcOrd="4" destOrd="0" parTransId="{8F874BB1-4CBD-F44A-87BD-ACC5A8C9705B}" sibTransId="{57FA2940-9045-B54D-96A5-9A4C19955880}"/>
    <dgm:cxn modelId="{E368BA8C-E968-C04D-B6DB-9437A09AD55B}" type="presOf" srcId="{F93A2E45-BBAD-B048-B318-29EF81A444FF}" destId="{3FA5EE15-211F-4EDD-8322-FF2102C5C61B}" srcOrd="0" destOrd="0" presId="urn:microsoft.com/office/officeart/2018/2/layout/IconLabelList"/>
    <dgm:cxn modelId="{B96E1E94-1ED9-5C46-B08F-28330A5F72A7}" type="presOf" srcId="{0CE9159B-EA3F-7444-9443-A92D7DE03A4F}" destId="{86D2A75C-5F28-4E13-B5A5-947AF14C3DB5}" srcOrd="0" destOrd="0" presId="urn:microsoft.com/office/officeart/2018/2/layout/IconLabelList"/>
    <dgm:cxn modelId="{841606C6-0A90-6042-9C8C-142E06A432EA}" type="presOf" srcId="{2343318B-8CBE-2B4B-9568-3DE6C875A4D2}" destId="{7D32D429-42B8-47C6-86CF-C7E53D2140F3}" srcOrd="0" destOrd="0" presId="urn:microsoft.com/office/officeart/2018/2/layout/IconLabelList"/>
    <dgm:cxn modelId="{11C4B8DF-5551-284E-9089-C323340A2F13}" type="presOf" srcId="{A90294A8-A020-F24C-A435-E0E025FA10AF}" destId="{013B7191-025C-43BA-8506-DCBCBD32B0A8}" srcOrd="0" destOrd="0" presId="urn:microsoft.com/office/officeart/2018/2/layout/IconLabelList"/>
    <dgm:cxn modelId="{CB1062E5-2A5F-5246-8842-982D8225BB88}" srcId="{49FBB83F-16B4-0D41-BA1B-36A820C2EB2F}" destId="{2343318B-8CBE-2B4B-9568-3DE6C875A4D2}" srcOrd="2" destOrd="0" parTransId="{FC6884DD-55AB-954B-8D0C-BEB1A58BB9F5}" sibTransId="{9AEA0168-3200-BA42-804E-3253291F2530}"/>
    <dgm:cxn modelId="{5ADB11F9-1F8D-0149-984F-0866CFBAAAA1}" srcId="{49FBB83F-16B4-0D41-BA1B-36A820C2EB2F}" destId="{A90294A8-A020-F24C-A435-E0E025FA10AF}" srcOrd="0" destOrd="0" parTransId="{ED209C18-46DE-F142-B0AC-E022E6F1E2D9}" sibTransId="{798EBEA7-B393-714A-A6E9-BEA511124840}"/>
    <dgm:cxn modelId="{50EBD6D0-BBBF-C04A-BD88-76C224FC2F1F}" type="presParOf" srcId="{74DCF336-53E8-451A-8201-6B2B436248DA}" destId="{34CB1E42-ED99-4E40-A3CC-AA2F4FDE9268}" srcOrd="0" destOrd="0" presId="urn:microsoft.com/office/officeart/2018/2/layout/IconLabelList"/>
    <dgm:cxn modelId="{8F815C53-8440-B149-8D0C-8C4BC2670C93}" type="presParOf" srcId="{34CB1E42-ED99-4E40-A3CC-AA2F4FDE9268}" destId="{8752B5AA-21F1-4730-BE92-DA0F8B8BBDB3}" srcOrd="0" destOrd="0" presId="urn:microsoft.com/office/officeart/2018/2/layout/IconLabelList"/>
    <dgm:cxn modelId="{5151CC0A-4C77-CC45-91BA-BA958866C0E5}" type="presParOf" srcId="{34CB1E42-ED99-4E40-A3CC-AA2F4FDE9268}" destId="{D8BC9D3A-4923-4781-97BB-92EA0DB98DD7}" srcOrd="1" destOrd="0" presId="urn:microsoft.com/office/officeart/2018/2/layout/IconLabelList"/>
    <dgm:cxn modelId="{CEBF9866-581A-5C4A-9693-F9C6EB06CD0A}" type="presParOf" srcId="{34CB1E42-ED99-4E40-A3CC-AA2F4FDE9268}" destId="{013B7191-025C-43BA-8506-DCBCBD32B0A8}" srcOrd="2" destOrd="0" presId="urn:microsoft.com/office/officeart/2018/2/layout/IconLabelList"/>
    <dgm:cxn modelId="{853305B9-9193-0A4A-A2F6-52A3BBF2724A}" type="presParOf" srcId="{74DCF336-53E8-451A-8201-6B2B436248DA}" destId="{A4D77DDC-025C-480C-BB2D-BDC2B711CB80}" srcOrd="1" destOrd="0" presId="urn:microsoft.com/office/officeart/2018/2/layout/IconLabelList"/>
    <dgm:cxn modelId="{B6E88633-0533-8444-B274-D48324FF2021}" type="presParOf" srcId="{74DCF336-53E8-451A-8201-6B2B436248DA}" destId="{B19C38EE-B504-4D01-95A3-6C22FB502347}" srcOrd="2" destOrd="0" presId="urn:microsoft.com/office/officeart/2018/2/layout/IconLabelList"/>
    <dgm:cxn modelId="{16AA31EE-B137-E443-84C3-11EAC5A455F7}" type="presParOf" srcId="{B19C38EE-B504-4D01-95A3-6C22FB502347}" destId="{02915D9A-8D63-429B-9F0B-4158F0A9A188}" srcOrd="0" destOrd="0" presId="urn:microsoft.com/office/officeart/2018/2/layout/IconLabelList"/>
    <dgm:cxn modelId="{E616B90C-E4AB-004C-89AF-B450F567DD16}" type="presParOf" srcId="{B19C38EE-B504-4D01-95A3-6C22FB502347}" destId="{F275A882-8FF6-4410-B921-B1BF20232830}" srcOrd="1" destOrd="0" presId="urn:microsoft.com/office/officeart/2018/2/layout/IconLabelList"/>
    <dgm:cxn modelId="{263B5323-8694-C740-A90F-C80F68E312D6}" type="presParOf" srcId="{B19C38EE-B504-4D01-95A3-6C22FB502347}" destId="{3FA5EE15-211F-4EDD-8322-FF2102C5C61B}" srcOrd="2" destOrd="0" presId="urn:microsoft.com/office/officeart/2018/2/layout/IconLabelList"/>
    <dgm:cxn modelId="{639FA180-36F1-304D-9BB6-907F65EDA109}" type="presParOf" srcId="{74DCF336-53E8-451A-8201-6B2B436248DA}" destId="{8C764A63-FFB3-4021-832F-BA84DAF4622D}" srcOrd="3" destOrd="0" presId="urn:microsoft.com/office/officeart/2018/2/layout/IconLabelList"/>
    <dgm:cxn modelId="{DD71B051-A1C0-0B4A-80EB-5A160754BFC3}" type="presParOf" srcId="{74DCF336-53E8-451A-8201-6B2B436248DA}" destId="{E8AE3288-2562-4B04-98D7-4E3FE245A5EA}" srcOrd="4" destOrd="0" presId="urn:microsoft.com/office/officeart/2018/2/layout/IconLabelList"/>
    <dgm:cxn modelId="{32BAA094-5BA8-7342-A422-33F70AB554C8}" type="presParOf" srcId="{E8AE3288-2562-4B04-98D7-4E3FE245A5EA}" destId="{AC860115-4404-4891-9607-0DB0E786F4DB}" srcOrd="0" destOrd="0" presId="urn:microsoft.com/office/officeart/2018/2/layout/IconLabelList"/>
    <dgm:cxn modelId="{546B40C1-6A3D-A24A-8244-3FC3A22CBB4B}" type="presParOf" srcId="{E8AE3288-2562-4B04-98D7-4E3FE245A5EA}" destId="{BA3718C3-7FCE-4CBA-9627-D372BF6CA14B}" srcOrd="1" destOrd="0" presId="urn:microsoft.com/office/officeart/2018/2/layout/IconLabelList"/>
    <dgm:cxn modelId="{84C5AFC3-6209-1943-BF89-CA6DBE83C625}" type="presParOf" srcId="{E8AE3288-2562-4B04-98D7-4E3FE245A5EA}" destId="{7D32D429-42B8-47C6-86CF-C7E53D2140F3}" srcOrd="2" destOrd="0" presId="urn:microsoft.com/office/officeart/2018/2/layout/IconLabelList"/>
    <dgm:cxn modelId="{0A14F568-1580-0640-A68B-FD53B30609AD}" type="presParOf" srcId="{74DCF336-53E8-451A-8201-6B2B436248DA}" destId="{541AD00E-C4AD-42EF-BCC2-BFA6BD1B0249}" srcOrd="5" destOrd="0" presId="urn:microsoft.com/office/officeart/2018/2/layout/IconLabelList"/>
    <dgm:cxn modelId="{0484EC21-FA04-F640-BE7F-0F5513D5B46B}" type="presParOf" srcId="{74DCF336-53E8-451A-8201-6B2B436248DA}" destId="{F7F180C0-576A-4164-A008-81AA7B768BD6}" srcOrd="6" destOrd="0" presId="urn:microsoft.com/office/officeart/2018/2/layout/IconLabelList"/>
    <dgm:cxn modelId="{66E19C4E-8D0D-124E-BCBF-CB02D8B0730C}" type="presParOf" srcId="{F7F180C0-576A-4164-A008-81AA7B768BD6}" destId="{0A6EABF5-F763-487A-876E-799F1DAC63CA}" srcOrd="0" destOrd="0" presId="urn:microsoft.com/office/officeart/2018/2/layout/IconLabelList"/>
    <dgm:cxn modelId="{54768861-CE0A-4444-849D-427BAAB44215}" type="presParOf" srcId="{F7F180C0-576A-4164-A008-81AA7B768BD6}" destId="{32604141-049B-444B-AEF5-20AA5EA13085}" srcOrd="1" destOrd="0" presId="urn:microsoft.com/office/officeart/2018/2/layout/IconLabelList"/>
    <dgm:cxn modelId="{15F8981A-8AE7-174B-A93D-DBEB7AFD6EBE}" type="presParOf" srcId="{F7F180C0-576A-4164-A008-81AA7B768BD6}" destId="{86D2A75C-5F28-4E13-B5A5-947AF14C3DB5}" srcOrd="2" destOrd="0" presId="urn:microsoft.com/office/officeart/2018/2/layout/IconLabelList"/>
    <dgm:cxn modelId="{DB74C271-6BA5-2B42-8392-28F455279D67}" type="presParOf" srcId="{74DCF336-53E8-451A-8201-6B2B436248DA}" destId="{A33238E8-9135-4BCC-B4FB-E59BCA9F430E}" srcOrd="7" destOrd="0" presId="urn:microsoft.com/office/officeart/2018/2/layout/IconLabelList"/>
    <dgm:cxn modelId="{A1331BAC-F4D5-6A4B-9529-CC408DD0A49C}" type="presParOf" srcId="{74DCF336-53E8-451A-8201-6B2B436248DA}" destId="{18FBF1D1-B6A3-48F6-B00E-8BD1BC32851A}" srcOrd="8" destOrd="0" presId="urn:microsoft.com/office/officeart/2018/2/layout/IconLabelList"/>
    <dgm:cxn modelId="{6E7923FD-18F2-8B40-88CF-9CFDCEEFC1F4}" type="presParOf" srcId="{18FBF1D1-B6A3-48F6-B00E-8BD1BC32851A}" destId="{B710E7AE-BF9D-48A2-912C-2CB3F442C170}" srcOrd="0" destOrd="0" presId="urn:microsoft.com/office/officeart/2018/2/layout/IconLabelList"/>
    <dgm:cxn modelId="{E8FD273C-D2A7-9A4E-B156-4E014E3F01C9}" type="presParOf" srcId="{18FBF1D1-B6A3-48F6-B00E-8BD1BC32851A}" destId="{63E7B579-13F3-4CDA-A0AD-8DCE1BF60E78}" srcOrd="1" destOrd="0" presId="urn:microsoft.com/office/officeart/2018/2/layout/IconLabelList"/>
    <dgm:cxn modelId="{524E325B-D9C8-5F41-B2E7-358B6ECA62A2}" type="presParOf" srcId="{18FBF1D1-B6A3-48F6-B00E-8BD1BC32851A}" destId="{DC4CD0AD-3952-49A9-92DF-1DA225CBCD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48696-9FD5-48B0-8DD7-6D4008462F3B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539621-D5B4-4D83-BA4E-E873C7838F6A}">
      <dgm:prSet/>
      <dgm:spPr/>
      <dgm:t>
        <a:bodyPr/>
        <a:lstStyle/>
        <a:p>
          <a:r>
            <a:rPr lang="en-GB" b="0" i="0"/>
            <a:t>What smells?</a:t>
          </a:r>
          <a:endParaRPr lang="en-US"/>
        </a:p>
      </dgm:t>
    </dgm:pt>
    <dgm:pt modelId="{477388DF-9CB3-4716-A42D-0F3A01C5D23E}" type="parTrans" cxnId="{B8F1C716-3025-4082-9096-A4CD4BBD7A9C}">
      <dgm:prSet/>
      <dgm:spPr/>
      <dgm:t>
        <a:bodyPr/>
        <a:lstStyle/>
        <a:p>
          <a:endParaRPr lang="en-US"/>
        </a:p>
      </dgm:t>
    </dgm:pt>
    <dgm:pt modelId="{E5CD58EF-FFA1-4A65-ACDB-DB0DAC06DD8A}" type="sibTrans" cxnId="{B8F1C716-3025-4082-9096-A4CD4BBD7A9C}">
      <dgm:prSet/>
      <dgm:spPr/>
      <dgm:t>
        <a:bodyPr/>
        <a:lstStyle/>
        <a:p>
          <a:endParaRPr lang="en-US"/>
        </a:p>
      </dgm:t>
    </dgm:pt>
    <dgm:pt modelId="{AC7ABF6C-1D2D-49B4-96EA-E572D54C4F4B}">
      <dgm:prSet/>
      <dgm:spPr/>
      <dgm:t>
        <a:bodyPr/>
        <a:lstStyle/>
        <a:p>
          <a:r>
            <a:rPr lang="en-GB" b="0" i="0"/>
            <a:t>What safe changes?</a:t>
          </a:r>
          <a:endParaRPr lang="en-US"/>
        </a:p>
      </dgm:t>
    </dgm:pt>
    <dgm:pt modelId="{C434C3CA-E414-4C9B-ABA1-0AF988CB804F}" type="parTrans" cxnId="{30F03DFB-12F2-46DC-A1BD-5B91115DB88B}">
      <dgm:prSet/>
      <dgm:spPr/>
      <dgm:t>
        <a:bodyPr/>
        <a:lstStyle/>
        <a:p>
          <a:endParaRPr lang="en-US"/>
        </a:p>
      </dgm:t>
    </dgm:pt>
    <dgm:pt modelId="{7B4EFDF8-A95D-4CA4-A0BA-7194D6A2CCF8}" type="sibTrans" cxnId="{30F03DFB-12F2-46DC-A1BD-5B91115DB88B}">
      <dgm:prSet/>
      <dgm:spPr/>
      <dgm:t>
        <a:bodyPr/>
        <a:lstStyle/>
        <a:p>
          <a:endParaRPr lang="en-US"/>
        </a:p>
      </dgm:t>
    </dgm:pt>
    <dgm:pt modelId="{C651A99B-35B2-4EC7-8760-CA7FD552E047}">
      <dgm:prSet/>
      <dgm:spPr/>
      <dgm:t>
        <a:bodyPr/>
        <a:lstStyle/>
        <a:p>
          <a:r>
            <a:rPr lang="en-GB" b="0" i="0"/>
            <a:t>When am I done?</a:t>
          </a:r>
          <a:endParaRPr lang="en-US"/>
        </a:p>
      </dgm:t>
    </dgm:pt>
    <dgm:pt modelId="{1C7AEEED-C269-4DAC-87CB-2B8B5162C2AD}" type="parTrans" cxnId="{30E33618-1186-442D-85E6-745E7377D7C8}">
      <dgm:prSet/>
      <dgm:spPr/>
      <dgm:t>
        <a:bodyPr/>
        <a:lstStyle/>
        <a:p>
          <a:endParaRPr lang="en-US"/>
        </a:p>
      </dgm:t>
    </dgm:pt>
    <dgm:pt modelId="{A1C3ACAE-DE6C-4451-AFE7-6560E683DE62}" type="sibTrans" cxnId="{30E33618-1186-442D-85E6-745E7377D7C8}">
      <dgm:prSet/>
      <dgm:spPr/>
      <dgm:t>
        <a:bodyPr/>
        <a:lstStyle/>
        <a:p>
          <a:endParaRPr lang="en-US"/>
        </a:p>
      </dgm:t>
    </dgm:pt>
    <dgm:pt modelId="{012CFC18-F39E-A441-AA12-4DDD83D50290}" type="pres">
      <dgm:prSet presAssocID="{3AB48696-9FD5-48B0-8DD7-6D4008462F3B}" presName="linear" presStyleCnt="0">
        <dgm:presLayoutVars>
          <dgm:animLvl val="lvl"/>
          <dgm:resizeHandles val="exact"/>
        </dgm:presLayoutVars>
      </dgm:prSet>
      <dgm:spPr/>
    </dgm:pt>
    <dgm:pt modelId="{4DE4E703-9921-AD4A-A103-97ACF970F4AA}" type="pres">
      <dgm:prSet presAssocID="{57539621-D5B4-4D83-BA4E-E873C7838F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A1FF2C-100B-8E44-990C-6240C464EDD6}" type="pres">
      <dgm:prSet presAssocID="{E5CD58EF-FFA1-4A65-ACDB-DB0DAC06DD8A}" presName="spacer" presStyleCnt="0"/>
      <dgm:spPr/>
    </dgm:pt>
    <dgm:pt modelId="{66286A0C-AAC8-544D-87F1-1AE0D14A5AE8}" type="pres">
      <dgm:prSet presAssocID="{AC7ABF6C-1D2D-49B4-96EA-E572D54C4F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B5A514-2600-D449-A46B-0EAD8BDAC36B}" type="pres">
      <dgm:prSet presAssocID="{7B4EFDF8-A95D-4CA4-A0BA-7194D6A2CCF8}" presName="spacer" presStyleCnt="0"/>
      <dgm:spPr/>
    </dgm:pt>
    <dgm:pt modelId="{EE6CB7CB-A6A8-DD46-AE44-05183AD55E20}" type="pres">
      <dgm:prSet presAssocID="{C651A99B-35B2-4EC7-8760-CA7FD552E0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F1C716-3025-4082-9096-A4CD4BBD7A9C}" srcId="{3AB48696-9FD5-48B0-8DD7-6D4008462F3B}" destId="{57539621-D5B4-4D83-BA4E-E873C7838F6A}" srcOrd="0" destOrd="0" parTransId="{477388DF-9CB3-4716-A42D-0F3A01C5D23E}" sibTransId="{E5CD58EF-FFA1-4A65-ACDB-DB0DAC06DD8A}"/>
    <dgm:cxn modelId="{30E33618-1186-442D-85E6-745E7377D7C8}" srcId="{3AB48696-9FD5-48B0-8DD7-6D4008462F3B}" destId="{C651A99B-35B2-4EC7-8760-CA7FD552E047}" srcOrd="2" destOrd="0" parTransId="{1C7AEEED-C269-4DAC-87CB-2B8B5162C2AD}" sibTransId="{A1C3ACAE-DE6C-4451-AFE7-6560E683DE62}"/>
    <dgm:cxn modelId="{B1C7183A-8B94-6049-AC00-4548FBD87894}" type="presOf" srcId="{3AB48696-9FD5-48B0-8DD7-6D4008462F3B}" destId="{012CFC18-F39E-A441-AA12-4DDD83D50290}" srcOrd="0" destOrd="0" presId="urn:microsoft.com/office/officeart/2005/8/layout/vList2"/>
    <dgm:cxn modelId="{C493169F-2DCD-A240-B842-CCDE0B53FB23}" type="presOf" srcId="{AC7ABF6C-1D2D-49B4-96EA-E572D54C4F4B}" destId="{66286A0C-AAC8-544D-87F1-1AE0D14A5AE8}" srcOrd="0" destOrd="0" presId="urn:microsoft.com/office/officeart/2005/8/layout/vList2"/>
    <dgm:cxn modelId="{53C38FA3-BFAE-5A47-81E2-EBA96CBD9A05}" type="presOf" srcId="{C651A99B-35B2-4EC7-8760-CA7FD552E047}" destId="{EE6CB7CB-A6A8-DD46-AE44-05183AD55E20}" srcOrd="0" destOrd="0" presId="urn:microsoft.com/office/officeart/2005/8/layout/vList2"/>
    <dgm:cxn modelId="{A92267D0-A64E-3140-B3E3-EBB52CAF48C2}" type="presOf" srcId="{57539621-D5B4-4D83-BA4E-E873C7838F6A}" destId="{4DE4E703-9921-AD4A-A103-97ACF970F4AA}" srcOrd="0" destOrd="0" presId="urn:microsoft.com/office/officeart/2005/8/layout/vList2"/>
    <dgm:cxn modelId="{30F03DFB-12F2-46DC-A1BD-5B91115DB88B}" srcId="{3AB48696-9FD5-48B0-8DD7-6D4008462F3B}" destId="{AC7ABF6C-1D2D-49B4-96EA-E572D54C4F4B}" srcOrd="1" destOrd="0" parTransId="{C434C3CA-E414-4C9B-ABA1-0AF988CB804F}" sibTransId="{7B4EFDF8-A95D-4CA4-A0BA-7194D6A2CCF8}"/>
    <dgm:cxn modelId="{49B82604-5C89-CA44-BD65-F142E38ACE25}" type="presParOf" srcId="{012CFC18-F39E-A441-AA12-4DDD83D50290}" destId="{4DE4E703-9921-AD4A-A103-97ACF970F4AA}" srcOrd="0" destOrd="0" presId="urn:microsoft.com/office/officeart/2005/8/layout/vList2"/>
    <dgm:cxn modelId="{776A9D00-458E-464E-A06E-D572489323F1}" type="presParOf" srcId="{012CFC18-F39E-A441-AA12-4DDD83D50290}" destId="{FDA1FF2C-100B-8E44-990C-6240C464EDD6}" srcOrd="1" destOrd="0" presId="urn:microsoft.com/office/officeart/2005/8/layout/vList2"/>
    <dgm:cxn modelId="{47E09055-BA28-274C-9D96-3025C6E78D08}" type="presParOf" srcId="{012CFC18-F39E-A441-AA12-4DDD83D50290}" destId="{66286A0C-AAC8-544D-87F1-1AE0D14A5AE8}" srcOrd="2" destOrd="0" presId="urn:microsoft.com/office/officeart/2005/8/layout/vList2"/>
    <dgm:cxn modelId="{E25DD7D2-6686-3749-B5A0-C315D1718132}" type="presParOf" srcId="{012CFC18-F39E-A441-AA12-4DDD83D50290}" destId="{24B5A514-2600-D449-A46B-0EAD8BDAC36B}" srcOrd="3" destOrd="0" presId="urn:microsoft.com/office/officeart/2005/8/layout/vList2"/>
    <dgm:cxn modelId="{460B8BBB-88BC-D648-91D7-41FBDEB3F0D1}" type="presParOf" srcId="{012CFC18-F39E-A441-AA12-4DDD83D50290}" destId="{EE6CB7CB-A6A8-DD46-AE44-05183AD55E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F99A7B-0B60-4A95-A921-FD4BA941B4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6455619-23D6-4305-8CE4-F8C04CF1462B}">
      <dgm:prSet/>
      <dgm:spPr/>
      <dgm:t>
        <a:bodyPr/>
        <a:lstStyle/>
        <a:p>
          <a:r>
            <a:rPr lang="en-GB" b="0" i="0"/>
            <a:t>IDE</a:t>
          </a:r>
          <a:endParaRPr lang="en-US" dirty="0"/>
        </a:p>
      </dgm:t>
    </dgm:pt>
    <dgm:pt modelId="{3E910F41-B47D-4304-A42A-46FA83134237}" type="parTrans" cxnId="{9F7E4907-DC47-49BA-B9AE-9D67F1A50866}">
      <dgm:prSet/>
      <dgm:spPr/>
      <dgm:t>
        <a:bodyPr/>
        <a:lstStyle/>
        <a:p>
          <a:endParaRPr lang="en-US"/>
        </a:p>
      </dgm:t>
    </dgm:pt>
    <dgm:pt modelId="{C272598C-BA0C-4C8F-B35C-23DEE865100E}" type="sibTrans" cxnId="{9F7E4907-DC47-49BA-B9AE-9D67F1A50866}">
      <dgm:prSet/>
      <dgm:spPr/>
      <dgm:t>
        <a:bodyPr/>
        <a:lstStyle/>
        <a:p>
          <a:endParaRPr lang="en-US"/>
        </a:p>
      </dgm:t>
    </dgm:pt>
    <dgm:pt modelId="{F8157F86-6A4B-4458-9F4B-83B3AA6299C6}">
      <dgm:prSet/>
      <dgm:spPr/>
      <dgm:t>
        <a:bodyPr/>
        <a:lstStyle/>
        <a:p>
          <a:r>
            <a:rPr lang="en-GB" b="0" i="0"/>
            <a:t>Tests</a:t>
          </a:r>
          <a:endParaRPr lang="en-US"/>
        </a:p>
      </dgm:t>
    </dgm:pt>
    <dgm:pt modelId="{C4307B09-EA1A-4F80-9BD7-A0BA71926E2D}" type="parTrans" cxnId="{34D55D44-E040-40E4-9BAF-F693B5C25737}">
      <dgm:prSet/>
      <dgm:spPr/>
      <dgm:t>
        <a:bodyPr/>
        <a:lstStyle/>
        <a:p>
          <a:endParaRPr lang="en-US"/>
        </a:p>
      </dgm:t>
    </dgm:pt>
    <dgm:pt modelId="{E2F031A1-9158-4BF3-A6F6-E9FCA5B16CC9}" type="sibTrans" cxnId="{34D55D44-E040-40E4-9BAF-F693B5C25737}">
      <dgm:prSet/>
      <dgm:spPr/>
      <dgm:t>
        <a:bodyPr/>
        <a:lstStyle/>
        <a:p>
          <a:endParaRPr lang="en-US"/>
        </a:p>
      </dgm:t>
    </dgm:pt>
    <dgm:pt modelId="{B750F734-25F8-4485-9D18-CCF0769CB075}">
      <dgm:prSet/>
      <dgm:spPr/>
      <dgm:t>
        <a:bodyPr/>
        <a:lstStyle/>
        <a:p>
          <a:r>
            <a:rPr lang="en-GB" b="0" i="0"/>
            <a:t>Version control</a:t>
          </a:r>
          <a:endParaRPr lang="en-US"/>
        </a:p>
      </dgm:t>
    </dgm:pt>
    <dgm:pt modelId="{D6F4F81B-028B-4088-B570-BF99828D52EE}" type="parTrans" cxnId="{B4286C3E-D20C-4CB3-B5AA-6C472578A6ED}">
      <dgm:prSet/>
      <dgm:spPr/>
      <dgm:t>
        <a:bodyPr/>
        <a:lstStyle/>
        <a:p>
          <a:endParaRPr lang="en-US"/>
        </a:p>
      </dgm:t>
    </dgm:pt>
    <dgm:pt modelId="{2E1E4459-E98B-42A5-A538-0B1A08B154C2}" type="sibTrans" cxnId="{B4286C3E-D20C-4CB3-B5AA-6C472578A6ED}">
      <dgm:prSet/>
      <dgm:spPr/>
      <dgm:t>
        <a:bodyPr/>
        <a:lstStyle/>
        <a:p>
          <a:endParaRPr lang="en-US"/>
        </a:p>
      </dgm:t>
    </dgm:pt>
    <dgm:pt modelId="{F6255057-051B-4BE5-A602-E5791F511961}" type="pres">
      <dgm:prSet presAssocID="{79F99A7B-0B60-4A95-A921-FD4BA941B42F}" presName="root" presStyleCnt="0">
        <dgm:presLayoutVars>
          <dgm:dir/>
          <dgm:resizeHandles val="exact"/>
        </dgm:presLayoutVars>
      </dgm:prSet>
      <dgm:spPr/>
    </dgm:pt>
    <dgm:pt modelId="{0B4EB45D-5893-4F83-9A77-A414898DC432}" type="pres">
      <dgm:prSet presAssocID="{B6455619-23D6-4305-8CE4-F8C04CF1462B}" presName="compNode" presStyleCnt="0"/>
      <dgm:spPr/>
    </dgm:pt>
    <dgm:pt modelId="{9DA87A75-4745-40E4-B2ED-E3F4318F3F84}" type="pres">
      <dgm:prSet presAssocID="{B6455619-23D6-4305-8CE4-F8C04CF1462B}" presName="bgRect" presStyleLbl="bgShp" presStyleIdx="0" presStyleCnt="3"/>
      <dgm:spPr/>
    </dgm:pt>
    <dgm:pt modelId="{4491494B-B268-452B-A6A7-52C4E16CE267}" type="pres">
      <dgm:prSet presAssocID="{B6455619-23D6-4305-8CE4-F8C04CF146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56FABA6-C9D9-4E86-B2AC-2FC69E5C4ADB}" type="pres">
      <dgm:prSet presAssocID="{B6455619-23D6-4305-8CE4-F8C04CF1462B}" presName="spaceRect" presStyleCnt="0"/>
      <dgm:spPr/>
    </dgm:pt>
    <dgm:pt modelId="{C0235366-9977-4D44-8940-807AC54B37D3}" type="pres">
      <dgm:prSet presAssocID="{B6455619-23D6-4305-8CE4-F8C04CF1462B}" presName="parTx" presStyleLbl="revTx" presStyleIdx="0" presStyleCnt="3">
        <dgm:presLayoutVars>
          <dgm:chMax val="0"/>
          <dgm:chPref val="0"/>
        </dgm:presLayoutVars>
      </dgm:prSet>
      <dgm:spPr/>
    </dgm:pt>
    <dgm:pt modelId="{F5642DEE-91B9-46E9-9272-DB28D62538A7}" type="pres">
      <dgm:prSet presAssocID="{C272598C-BA0C-4C8F-B35C-23DEE865100E}" presName="sibTrans" presStyleCnt="0"/>
      <dgm:spPr/>
    </dgm:pt>
    <dgm:pt modelId="{04A3A1F4-79BA-4D5A-B571-B40D8CF646FA}" type="pres">
      <dgm:prSet presAssocID="{F8157F86-6A4B-4458-9F4B-83B3AA6299C6}" presName="compNode" presStyleCnt="0"/>
      <dgm:spPr/>
    </dgm:pt>
    <dgm:pt modelId="{214CC352-4C58-4F27-81A8-B23C98DD45E5}" type="pres">
      <dgm:prSet presAssocID="{F8157F86-6A4B-4458-9F4B-83B3AA6299C6}" presName="bgRect" presStyleLbl="bgShp" presStyleIdx="1" presStyleCnt="3"/>
      <dgm:spPr/>
    </dgm:pt>
    <dgm:pt modelId="{1E954CF2-45B9-4EB3-B2E3-792BEBC4982A}" type="pres">
      <dgm:prSet presAssocID="{F8157F86-6A4B-4458-9F4B-83B3AA6299C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 with solid fill"/>
        </a:ext>
      </dgm:extLst>
    </dgm:pt>
    <dgm:pt modelId="{4D1A92E8-7C74-4F87-8917-192D6ED720DB}" type="pres">
      <dgm:prSet presAssocID="{F8157F86-6A4B-4458-9F4B-83B3AA6299C6}" presName="spaceRect" presStyleCnt="0"/>
      <dgm:spPr/>
    </dgm:pt>
    <dgm:pt modelId="{5B43578F-D2AE-4F94-81AE-0505C2EFF870}" type="pres">
      <dgm:prSet presAssocID="{F8157F86-6A4B-4458-9F4B-83B3AA6299C6}" presName="parTx" presStyleLbl="revTx" presStyleIdx="1" presStyleCnt="3">
        <dgm:presLayoutVars>
          <dgm:chMax val="0"/>
          <dgm:chPref val="0"/>
        </dgm:presLayoutVars>
      </dgm:prSet>
      <dgm:spPr/>
    </dgm:pt>
    <dgm:pt modelId="{207375F6-E5FF-4799-A253-A6A0E6354DFF}" type="pres">
      <dgm:prSet presAssocID="{E2F031A1-9158-4BF3-A6F6-E9FCA5B16CC9}" presName="sibTrans" presStyleCnt="0"/>
      <dgm:spPr/>
    </dgm:pt>
    <dgm:pt modelId="{160E184C-A2D7-4563-A912-FD5E300BBF19}" type="pres">
      <dgm:prSet presAssocID="{B750F734-25F8-4485-9D18-CCF0769CB075}" presName="compNode" presStyleCnt="0"/>
      <dgm:spPr/>
    </dgm:pt>
    <dgm:pt modelId="{96DA0881-9377-4353-8229-7A8A2EBCEEFD}" type="pres">
      <dgm:prSet presAssocID="{B750F734-25F8-4485-9D18-CCF0769CB075}" presName="bgRect" presStyleLbl="bgShp" presStyleIdx="2" presStyleCnt="3"/>
      <dgm:spPr/>
    </dgm:pt>
    <dgm:pt modelId="{11A2A5A4-5FD1-4EAB-A1B8-69C586D98F48}" type="pres">
      <dgm:prSet presAssocID="{B750F734-25F8-4485-9D18-CCF0769CB07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 with solid fill"/>
        </a:ext>
      </dgm:extLst>
    </dgm:pt>
    <dgm:pt modelId="{E802EF35-1EE8-4D9D-BA29-E57FF9DDCCDD}" type="pres">
      <dgm:prSet presAssocID="{B750F734-25F8-4485-9D18-CCF0769CB075}" presName="spaceRect" presStyleCnt="0"/>
      <dgm:spPr/>
    </dgm:pt>
    <dgm:pt modelId="{3E34610F-920C-4B53-B028-0A658DA5EF9A}" type="pres">
      <dgm:prSet presAssocID="{B750F734-25F8-4485-9D18-CCF0769CB07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F7E4907-DC47-49BA-B9AE-9D67F1A50866}" srcId="{79F99A7B-0B60-4A95-A921-FD4BA941B42F}" destId="{B6455619-23D6-4305-8CE4-F8C04CF1462B}" srcOrd="0" destOrd="0" parTransId="{3E910F41-B47D-4304-A42A-46FA83134237}" sibTransId="{C272598C-BA0C-4C8F-B35C-23DEE865100E}"/>
    <dgm:cxn modelId="{FC8CBF1F-A457-470F-B910-D5BBEC00F910}" type="presOf" srcId="{B750F734-25F8-4485-9D18-CCF0769CB075}" destId="{3E34610F-920C-4B53-B028-0A658DA5EF9A}" srcOrd="0" destOrd="0" presId="urn:microsoft.com/office/officeart/2018/2/layout/IconVerticalSolidList"/>
    <dgm:cxn modelId="{FCE07D29-88FA-4A61-A5A5-8C5E3EF72410}" type="presOf" srcId="{79F99A7B-0B60-4A95-A921-FD4BA941B42F}" destId="{F6255057-051B-4BE5-A602-E5791F511961}" srcOrd="0" destOrd="0" presId="urn:microsoft.com/office/officeart/2018/2/layout/IconVerticalSolidList"/>
    <dgm:cxn modelId="{B4286C3E-D20C-4CB3-B5AA-6C472578A6ED}" srcId="{79F99A7B-0B60-4A95-A921-FD4BA941B42F}" destId="{B750F734-25F8-4485-9D18-CCF0769CB075}" srcOrd="2" destOrd="0" parTransId="{D6F4F81B-028B-4088-B570-BF99828D52EE}" sibTransId="{2E1E4459-E98B-42A5-A538-0B1A08B154C2}"/>
    <dgm:cxn modelId="{34D55D44-E040-40E4-9BAF-F693B5C25737}" srcId="{79F99A7B-0B60-4A95-A921-FD4BA941B42F}" destId="{F8157F86-6A4B-4458-9F4B-83B3AA6299C6}" srcOrd="1" destOrd="0" parTransId="{C4307B09-EA1A-4F80-9BD7-A0BA71926E2D}" sibTransId="{E2F031A1-9158-4BF3-A6F6-E9FCA5B16CC9}"/>
    <dgm:cxn modelId="{79DEE99C-5D3A-4414-9E1B-4914A1488957}" type="presOf" srcId="{F8157F86-6A4B-4458-9F4B-83B3AA6299C6}" destId="{5B43578F-D2AE-4F94-81AE-0505C2EFF870}" srcOrd="0" destOrd="0" presId="urn:microsoft.com/office/officeart/2018/2/layout/IconVerticalSolidList"/>
    <dgm:cxn modelId="{DF8E38EB-968D-4BFC-BC76-270580DE5945}" type="presOf" srcId="{B6455619-23D6-4305-8CE4-F8C04CF1462B}" destId="{C0235366-9977-4D44-8940-807AC54B37D3}" srcOrd="0" destOrd="0" presId="urn:microsoft.com/office/officeart/2018/2/layout/IconVerticalSolidList"/>
    <dgm:cxn modelId="{93B61675-EB60-42E3-985C-5EC09BA2D1E6}" type="presParOf" srcId="{F6255057-051B-4BE5-A602-E5791F511961}" destId="{0B4EB45D-5893-4F83-9A77-A414898DC432}" srcOrd="0" destOrd="0" presId="urn:microsoft.com/office/officeart/2018/2/layout/IconVerticalSolidList"/>
    <dgm:cxn modelId="{4A2477A7-74EB-4479-B5C1-A85C3D4D63D4}" type="presParOf" srcId="{0B4EB45D-5893-4F83-9A77-A414898DC432}" destId="{9DA87A75-4745-40E4-B2ED-E3F4318F3F84}" srcOrd="0" destOrd="0" presId="urn:microsoft.com/office/officeart/2018/2/layout/IconVerticalSolidList"/>
    <dgm:cxn modelId="{A9F0BF1A-E5FC-4B5B-96FA-CAC3967C229B}" type="presParOf" srcId="{0B4EB45D-5893-4F83-9A77-A414898DC432}" destId="{4491494B-B268-452B-A6A7-52C4E16CE267}" srcOrd="1" destOrd="0" presId="urn:microsoft.com/office/officeart/2018/2/layout/IconVerticalSolidList"/>
    <dgm:cxn modelId="{AF719DDF-A8BA-4BB3-9CC6-D2D109AC681A}" type="presParOf" srcId="{0B4EB45D-5893-4F83-9A77-A414898DC432}" destId="{B56FABA6-C9D9-4E86-B2AC-2FC69E5C4ADB}" srcOrd="2" destOrd="0" presId="urn:microsoft.com/office/officeart/2018/2/layout/IconVerticalSolidList"/>
    <dgm:cxn modelId="{5FE7D69B-7983-4B43-80CF-CAE9289B13F9}" type="presParOf" srcId="{0B4EB45D-5893-4F83-9A77-A414898DC432}" destId="{C0235366-9977-4D44-8940-807AC54B37D3}" srcOrd="3" destOrd="0" presId="urn:microsoft.com/office/officeart/2018/2/layout/IconVerticalSolidList"/>
    <dgm:cxn modelId="{417CDAD1-29A4-46F4-8F9C-06D6C49D05A8}" type="presParOf" srcId="{F6255057-051B-4BE5-A602-E5791F511961}" destId="{F5642DEE-91B9-46E9-9272-DB28D62538A7}" srcOrd="1" destOrd="0" presId="urn:microsoft.com/office/officeart/2018/2/layout/IconVerticalSolidList"/>
    <dgm:cxn modelId="{253D776B-5C29-4A62-A296-12789D84BEB5}" type="presParOf" srcId="{F6255057-051B-4BE5-A602-E5791F511961}" destId="{04A3A1F4-79BA-4D5A-B571-B40D8CF646FA}" srcOrd="2" destOrd="0" presId="urn:microsoft.com/office/officeart/2018/2/layout/IconVerticalSolidList"/>
    <dgm:cxn modelId="{C2C745A2-63C4-4A17-AB04-CA3727366E55}" type="presParOf" srcId="{04A3A1F4-79BA-4D5A-B571-B40D8CF646FA}" destId="{214CC352-4C58-4F27-81A8-B23C98DD45E5}" srcOrd="0" destOrd="0" presId="urn:microsoft.com/office/officeart/2018/2/layout/IconVerticalSolidList"/>
    <dgm:cxn modelId="{EE8D1016-1727-4A0F-B1FB-9D6A49791765}" type="presParOf" srcId="{04A3A1F4-79BA-4D5A-B571-B40D8CF646FA}" destId="{1E954CF2-45B9-4EB3-B2E3-792BEBC4982A}" srcOrd="1" destOrd="0" presId="urn:microsoft.com/office/officeart/2018/2/layout/IconVerticalSolidList"/>
    <dgm:cxn modelId="{6A0650CB-4523-49DF-A3BD-896BF61721D6}" type="presParOf" srcId="{04A3A1F4-79BA-4D5A-B571-B40D8CF646FA}" destId="{4D1A92E8-7C74-4F87-8917-192D6ED720DB}" srcOrd="2" destOrd="0" presId="urn:microsoft.com/office/officeart/2018/2/layout/IconVerticalSolidList"/>
    <dgm:cxn modelId="{E24D448E-235D-4042-AD81-AD6330A84728}" type="presParOf" srcId="{04A3A1F4-79BA-4D5A-B571-B40D8CF646FA}" destId="{5B43578F-D2AE-4F94-81AE-0505C2EFF870}" srcOrd="3" destOrd="0" presId="urn:microsoft.com/office/officeart/2018/2/layout/IconVerticalSolidList"/>
    <dgm:cxn modelId="{9288E3F6-F17D-416F-902E-7D025D516E69}" type="presParOf" srcId="{F6255057-051B-4BE5-A602-E5791F511961}" destId="{207375F6-E5FF-4799-A253-A6A0E6354DFF}" srcOrd="3" destOrd="0" presId="urn:microsoft.com/office/officeart/2018/2/layout/IconVerticalSolidList"/>
    <dgm:cxn modelId="{F306CFE3-A37F-48BC-B088-59FDD391490A}" type="presParOf" srcId="{F6255057-051B-4BE5-A602-E5791F511961}" destId="{160E184C-A2D7-4563-A912-FD5E300BBF19}" srcOrd="4" destOrd="0" presId="urn:microsoft.com/office/officeart/2018/2/layout/IconVerticalSolidList"/>
    <dgm:cxn modelId="{7FD25D43-7EB1-44ED-9AB3-5B9B0BAFB952}" type="presParOf" srcId="{160E184C-A2D7-4563-A912-FD5E300BBF19}" destId="{96DA0881-9377-4353-8229-7A8A2EBCEEFD}" srcOrd="0" destOrd="0" presId="urn:microsoft.com/office/officeart/2018/2/layout/IconVerticalSolidList"/>
    <dgm:cxn modelId="{AED943F1-BC9E-4A85-92C4-F1E3A956C0D2}" type="presParOf" srcId="{160E184C-A2D7-4563-A912-FD5E300BBF19}" destId="{11A2A5A4-5FD1-4EAB-A1B8-69C586D98F48}" srcOrd="1" destOrd="0" presId="urn:microsoft.com/office/officeart/2018/2/layout/IconVerticalSolidList"/>
    <dgm:cxn modelId="{EA7B95FD-F63F-444C-A605-BA29139A9A28}" type="presParOf" srcId="{160E184C-A2D7-4563-A912-FD5E300BBF19}" destId="{E802EF35-1EE8-4D9D-BA29-E57FF9DDCCDD}" srcOrd="2" destOrd="0" presId="urn:microsoft.com/office/officeart/2018/2/layout/IconVerticalSolidList"/>
    <dgm:cxn modelId="{2256C1C0-0C9D-42B5-B8AA-AA0EE32119E3}" type="presParOf" srcId="{160E184C-A2D7-4563-A912-FD5E300BBF19}" destId="{3E34610F-920C-4B53-B028-0A658DA5EF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6CCC8E-B981-F74C-B208-9D1BFBADC557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1DAE632-B5DC-1346-8D12-BF5D0431B3A5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Micro-refactoring</a:t>
          </a:r>
        </a:p>
      </dgm:t>
    </dgm:pt>
    <dgm:pt modelId="{CD65CB54-EAEA-514F-B676-891CE56EF002}" type="parTrans" cxnId="{FE8E48AA-B392-6441-8763-B889C9C43A72}">
      <dgm:prSet/>
      <dgm:spPr/>
      <dgm:t>
        <a:bodyPr/>
        <a:lstStyle/>
        <a:p>
          <a:endParaRPr lang="en-GB"/>
        </a:p>
      </dgm:t>
    </dgm:pt>
    <dgm:pt modelId="{328107AB-90C1-534F-8A7F-D85DF25A645D}" type="sibTrans" cxnId="{FE8E48AA-B392-6441-8763-B889C9C43A72}">
      <dgm:prSet/>
      <dgm:spPr/>
      <dgm:t>
        <a:bodyPr/>
        <a:lstStyle/>
        <a:p>
          <a:endParaRPr lang="en-GB"/>
        </a:p>
      </dgm:t>
    </dgm:pt>
    <dgm:pt modelId="{C9D26B2B-A6F9-B140-AF48-03872176AE2C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Run Tests</a:t>
          </a:r>
        </a:p>
      </dgm:t>
    </dgm:pt>
    <dgm:pt modelId="{A2E9A127-16D3-764B-9F5C-0C315A3ADC5A}" type="parTrans" cxnId="{98E80B50-D280-7D4E-9FF4-3BB22D7EE2B8}">
      <dgm:prSet/>
      <dgm:spPr/>
      <dgm:t>
        <a:bodyPr/>
        <a:lstStyle/>
        <a:p>
          <a:endParaRPr lang="en-GB"/>
        </a:p>
      </dgm:t>
    </dgm:pt>
    <dgm:pt modelId="{874C5703-9B59-F443-8F6A-0E7AE29A56BD}" type="sibTrans" cxnId="{98E80B50-D280-7D4E-9FF4-3BB22D7EE2B8}">
      <dgm:prSet/>
      <dgm:spPr/>
      <dgm:t>
        <a:bodyPr/>
        <a:lstStyle/>
        <a:p>
          <a:endParaRPr lang="en-GB"/>
        </a:p>
      </dgm:t>
    </dgm:pt>
    <dgm:pt modelId="{28D758DE-C53A-CF43-B2CF-3468C7A0AAE9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Review Change</a:t>
          </a:r>
        </a:p>
      </dgm:t>
    </dgm:pt>
    <dgm:pt modelId="{D568148E-67F5-5240-A88E-CFE4C2561597}" type="parTrans" cxnId="{AEC9AF99-6A23-C044-83E2-2E52AC55E2CD}">
      <dgm:prSet/>
      <dgm:spPr/>
      <dgm:t>
        <a:bodyPr/>
        <a:lstStyle/>
        <a:p>
          <a:endParaRPr lang="en-GB"/>
        </a:p>
      </dgm:t>
    </dgm:pt>
    <dgm:pt modelId="{1188D1A1-66A8-0B44-8CC4-42340DB17E1C}" type="sibTrans" cxnId="{AEC9AF99-6A23-C044-83E2-2E52AC55E2CD}">
      <dgm:prSet/>
      <dgm:spPr/>
      <dgm:t>
        <a:bodyPr/>
        <a:lstStyle/>
        <a:p>
          <a:endParaRPr lang="en-GB"/>
        </a:p>
      </dgm:t>
    </dgm:pt>
    <dgm:pt modelId="{17962D59-C81F-CF4F-9475-93F9CBDDBD82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Commit</a:t>
          </a:r>
        </a:p>
      </dgm:t>
    </dgm:pt>
    <dgm:pt modelId="{31AA4FC3-2E5F-2845-8CB7-267B7AABDA91}" type="parTrans" cxnId="{87DA6123-C00F-F04F-A16E-BFF843B7224B}">
      <dgm:prSet/>
      <dgm:spPr/>
      <dgm:t>
        <a:bodyPr/>
        <a:lstStyle/>
        <a:p>
          <a:endParaRPr lang="en-GB"/>
        </a:p>
      </dgm:t>
    </dgm:pt>
    <dgm:pt modelId="{69D2C68F-D34B-8B46-87AB-417265E21631}" type="sibTrans" cxnId="{87DA6123-C00F-F04F-A16E-BFF843B7224B}">
      <dgm:prSet/>
      <dgm:spPr>
        <a:noFill/>
        <a:ln w="9525" cap="rnd" cmpd="sng" algn="ctr">
          <a:solidFill>
            <a:srgbClr val="B3116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GB"/>
        </a:p>
      </dgm:t>
    </dgm:pt>
    <dgm:pt modelId="{42CF509F-9B59-294B-B35D-2CBDE9DCC8C1}" type="pres">
      <dgm:prSet presAssocID="{D76CCC8E-B981-F74C-B208-9D1BFBADC557}" presName="cycle" presStyleCnt="0">
        <dgm:presLayoutVars>
          <dgm:dir/>
          <dgm:resizeHandles val="exact"/>
        </dgm:presLayoutVars>
      </dgm:prSet>
      <dgm:spPr/>
    </dgm:pt>
    <dgm:pt modelId="{F34C5A3F-E47B-1F43-A5BC-F22825A261B6}" type="pres">
      <dgm:prSet presAssocID="{31DAE632-B5DC-1346-8D12-BF5D0431B3A5}" presName="node" presStyleLbl="node1" presStyleIdx="0" presStyleCnt="4">
        <dgm:presLayoutVars>
          <dgm:bulletEnabled val="1"/>
        </dgm:presLayoutVars>
      </dgm:prSet>
      <dgm:spPr/>
    </dgm:pt>
    <dgm:pt modelId="{3E66FD70-8FB8-974F-84D2-3600709B052C}" type="pres">
      <dgm:prSet presAssocID="{31DAE632-B5DC-1346-8D12-BF5D0431B3A5}" presName="spNode" presStyleCnt="0"/>
      <dgm:spPr/>
    </dgm:pt>
    <dgm:pt modelId="{5628F5BF-02B7-EE4C-8CB8-915D32FD285D}" type="pres">
      <dgm:prSet presAssocID="{328107AB-90C1-534F-8A7F-D85DF25A645D}" presName="sibTrans" presStyleLbl="sibTrans1D1" presStyleIdx="0" presStyleCnt="4"/>
      <dgm:spPr/>
    </dgm:pt>
    <dgm:pt modelId="{6D401B86-3E73-0941-ADE9-EC8ABFF2D2CD}" type="pres">
      <dgm:prSet presAssocID="{28D758DE-C53A-CF43-B2CF-3468C7A0AAE9}" presName="node" presStyleLbl="node1" presStyleIdx="1" presStyleCnt="4">
        <dgm:presLayoutVars>
          <dgm:bulletEnabled val="1"/>
        </dgm:presLayoutVars>
      </dgm:prSet>
      <dgm:spPr/>
    </dgm:pt>
    <dgm:pt modelId="{F24CF8D4-7214-6F44-A771-AB2B16927275}" type="pres">
      <dgm:prSet presAssocID="{28D758DE-C53A-CF43-B2CF-3468C7A0AAE9}" presName="spNode" presStyleCnt="0"/>
      <dgm:spPr/>
    </dgm:pt>
    <dgm:pt modelId="{1639BE85-8E70-F948-918C-737A15D4181B}" type="pres">
      <dgm:prSet presAssocID="{1188D1A1-66A8-0B44-8CC4-42340DB17E1C}" presName="sibTrans" presStyleLbl="sibTrans1D1" presStyleIdx="1" presStyleCnt="4"/>
      <dgm:spPr/>
    </dgm:pt>
    <dgm:pt modelId="{1899C4D4-145E-DA4A-B312-42B0E1F79CE4}" type="pres">
      <dgm:prSet presAssocID="{C9D26B2B-A6F9-B140-AF48-03872176AE2C}" presName="node" presStyleLbl="node1" presStyleIdx="2" presStyleCnt="4">
        <dgm:presLayoutVars>
          <dgm:bulletEnabled val="1"/>
        </dgm:presLayoutVars>
      </dgm:prSet>
      <dgm:spPr/>
    </dgm:pt>
    <dgm:pt modelId="{1E5E6FEB-84D1-2C44-A5C4-55EABB002828}" type="pres">
      <dgm:prSet presAssocID="{C9D26B2B-A6F9-B140-AF48-03872176AE2C}" presName="spNode" presStyleCnt="0"/>
      <dgm:spPr/>
    </dgm:pt>
    <dgm:pt modelId="{B11695B9-1ADF-D64C-B296-D8A6D1F85D79}" type="pres">
      <dgm:prSet presAssocID="{874C5703-9B59-F443-8F6A-0E7AE29A56BD}" presName="sibTrans" presStyleLbl="sibTrans1D1" presStyleIdx="2" presStyleCnt="4"/>
      <dgm:spPr/>
    </dgm:pt>
    <dgm:pt modelId="{6E508997-46E2-C348-956B-D96054304EE9}" type="pres">
      <dgm:prSet presAssocID="{17962D59-C81F-CF4F-9475-93F9CBDDBD82}" presName="node" presStyleLbl="node1" presStyleIdx="3" presStyleCnt="4">
        <dgm:presLayoutVars>
          <dgm:bulletEnabled val="1"/>
        </dgm:presLayoutVars>
      </dgm:prSet>
      <dgm:spPr/>
    </dgm:pt>
    <dgm:pt modelId="{22CAEE0A-00D5-4442-B522-32D020D803AB}" type="pres">
      <dgm:prSet presAssocID="{17962D59-C81F-CF4F-9475-93F9CBDDBD82}" presName="spNode" presStyleCnt="0"/>
      <dgm:spPr/>
    </dgm:pt>
    <dgm:pt modelId="{C2BA3CF2-4AD0-CD46-B449-1464E7465B5A}" type="pres">
      <dgm:prSet presAssocID="{69D2C68F-D34B-8B46-87AB-417265E21631}" presName="sibTrans" presStyleLbl="sibTrans1D1" presStyleIdx="3" presStyleCnt="4"/>
      <dgm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215594" y="1157570"/>
              </a:moveTo>
              <a:arcTo wR="2079657" hR="2079657" stAng="12379199" swAng="1633569"/>
            </a:path>
          </a:pathLst>
        </a:custGeom>
      </dgm:spPr>
    </dgm:pt>
  </dgm:ptLst>
  <dgm:cxnLst>
    <dgm:cxn modelId="{4E27E81E-979C-784D-AB1B-B973511486CD}" type="presOf" srcId="{D76CCC8E-B981-F74C-B208-9D1BFBADC557}" destId="{42CF509F-9B59-294B-B35D-2CBDE9DCC8C1}" srcOrd="0" destOrd="0" presId="urn:microsoft.com/office/officeart/2005/8/layout/cycle5"/>
    <dgm:cxn modelId="{87DA6123-C00F-F04F-A16E-BFF843B7224B}" srcId="{D76CCC8E-B981-F74C-B208-9D1BFBADC557}" destId="{17962D59-C81F-CF4F-9475-93F9CBDDBD82}" srcOrd="3" destOrd="0" parTransId="{31AA4FC3-2E5F-2845-8CB7-267B7AABDA91}" sibTransId="{69D2C68F-D34B-8B46-87AB-417265E21631}"/>
    <dgm:cxn modelId="{F66EEA6A-B898-0444-9535-85C921DF0869}" type="presOf" srcId="{C9D26B2B-A6F9-B140-AF48-03872176AE2C}" destId="{1899C4D4-145E-DA4A-B312-42B0E1F79CE4}" srcOrd="0" destOrd="0" presId="urn:microsoft.com/office/officeart/2005/8/layout/cycle5"/>
    <dgm:cxn modelId="{98E80B50-D280-7D4E-9FF4-3BB22D7EE2B8}" srcId="{D76CCC8E-B981-F74C-B208-9D1BFBADC557}" destId="{C9D26B2B-A6F9-B140-AF48-03872176AE2C}" srcOrd="2" destOrd="0" parTransId="{A2E9A127-16D3-764B-9F5C-0C315A3ADC5A}" sibTransId="{874C5703-9B59-F443-8F6A-0E7AE29A56BD}"/>
    <dgm:cxn modelId="{D4225250-8114-BC43-9111-5FEC852E9FF6}" type="presOf" srcId="{31DAE632-B5DC-1346-8D12-BF5D0431B3A5}" destId="{F34C5A3F-E47B-1F43-A5BC-F22825A261B6}" srcOrd="0" destOrd="0" presId="urn:microsoft.com/office/officeart/2005/8/layout/cycle5"/>
    <dgm:cxn modelId="{24F4B382-FDF6-1548-8CBB-5B916D0B813A}" type="presOf" srcId="{69D2C68F-D34B-8B46-87AB-417265E21631}" destId="{C2BA3CF2-4AD0-CD46-B449-1464E7465B5A}" srcOrd="0" destOrd="0" presId="urn:microsoft.com/office/officeart/2005/8/layout/cycle5"/>
    <dgm:cxn modelId="{AEC9AF99-6A23-C044-83E2-2E52AC55E2CD}" srcId="{D76CCC8E-B981-F74C-B208-9D1BFBADC557}" destId="{28D758DE-C53A-CF43-B2CF-3468C7A0AAE9}" srcOrd="1" destOrd="0" parTransId="{D568148E-67F5-5240-A88E-CFE4C2561597}" sibTransId="{1188D1A1-66A8-0B44-8CC4-42340DB17E1C}"/>
    <dgm:cxn modelId="{862ACA9A-E05E-FC47-9551-0B735B77B8BC}" type="presOf" srcId="{328107AB-90C1-534F-8A7F-D85DF25A645D}" destId="{5628F5BF-02B7-EE4C-8CB8-915D32FD285D}" srcOrd="0" destOrd="0" presId="urn:microsoft.com/office/officeart/2005/8/layout/cycle5"/>
    <dgm:cxn modelId="{FE8E48AA-B392-6441-8763-B889C9C43A72}" srcId="{D76CCC8E-B981-F74C-B208-9D1BFBADC557}" destId="{31DAE632-B5DC-1346-8D12-BF5D0431B3A5}" srcOrd="0" destOrd="0" parTransId="{CD65CB54-EAEA-514F-B676-891CE56EF002}" sibTransId="{328107AB-90C1-534F-8A7F-D85DF25A645D}"/>
    <dgm:cxn modelId="{5BA497D9-F896-EF40-8E94-CE210FA6C399}" type="presOf" srcId="{874C5703-9B59-F443-8F6A-0E7AE29A56BD}" destId="{B11695B9-1ADF-D64C-B296-D8A6D1F85D79}" srcOrd="0" destOrd="0" presId="urn:microsoft.com/office/officeart/2005/8/layout/cycle5"/>
    <dgm:cxn modelId="{CA55B6D9-1784-C149-9556-ABCBBBA72531}" type="presOf" srcId="{1188D1A1-66A8-0B44-8CC4-42340DB17E1C}" destId="{1639BE85-8E70-F948-918C-737A15D4181B}" srcOrd="0" destOrd="0" presId="urn:microsoft.com/office/officeart/2005/8/layout/cycle5"/>
    <dgm:cxn modelId="{F9905AF4-A330-AD49-8B31-E251AFE97B8E}" type="presOf" srcId="{28D758DE-C53A-CF43-B2CF-3468C7A0AAE9}" destId="{6D401B86-3E73-0941-ADE9-EC8ABFF2D2CD}" srcOrd="0" destOrd="0" presId="urn:microsoft.com/office/officeart/2005/8/layout/cycle5"/>
    <dgm:cxn modelId="{4C86B2FF-84A5-E546-B4CF-9EDD03BE848F}" type="presOf" srcId="{17962D59-C81F-CF4F-9475-93F9CBDDBD82}" destId="{6E508997-46E2-C348-956B-D96054304EE9}" srcOrd="0" destOrd="0" presId="urn:microsoft.com/office/officeart/2005/8/layout/cycle5"/>
    <dgm:cxn modelId="{30537A3A-B789-B14D-ADA1-72FEF4BCFA07}" type="presParOf" srcId="{42CF509F-9B59-294B-B35D-2CBDE9DCC8C1}" destId="{F34C5A3F-E47B-1F43-A5BC-F22825A261B6}" srcOrd="0" destOrd="0" presId="urn:microsoft.com/office/officeart/2005/8/layout/cycle5"/>
    <dgm:cxn modelId="{2121463E-11FB-184A-B59D-3602BE9C323C}" type="presParOf" srcId="{42CF509F-9B59-294B-B35D-2CBDE9DCC8C1}" destId="{3E66FD70-8FB8-974F-84D2-3600709B052C}" srcOrd="1" destOrd="0" presId="urn:microsoft.com/office/officeart/2005/8/layout/cycle5"/>
    <dgm:cxn modelId="{0E553E01-1E7C-1D46-9297-2680D64B4682}" type="presParOf" srcId="{42CF509F-9B59-294B-B35D-2CBDE9DCC8C1}" destId="{5628F5BF-02B7-EE4C-8CB8-915D32FD285D}" srcOrd="2" destOrd="0" presId="urn:microsoft.com/office/officeart/2005/8/layout/cycle5"/>
    <dgm:cxn modelId="{7C2AA916-7578-3445-AF95-B41F0109CF1A}" type="presParOf" srcId="{42CF509F-9B59-294B-B35D-2CBDE9DCC8C1}" destId="{6D401B86-3E73-0941-ADE9-EC8ABFF2D2CD}" srcOrd="3" destOrd="0" presId="urn:microsoft.com/office/officeart/2005/8/layout/cycle5"/>
    <dgm:cxn modelId="{685751AB-7C3E-E947-A26F-8389F6BF3D59}" type="presParOf" srcId="{42CF509F-9B59-294B-B35D-2CBDE9DCC8C1}" destId="{F24CF8D4-7214-6F44-A771-AB2B16927275}" srcOrd="4" destOrd="0" presId="urn:microsoft.com/office/officeart/2005/8/layout/cycle5"/>
    <dgm:cxn modelId="{8262581F-5C6B-D941-B923-16D4F0D5F10A}" type="presParOf" srcId="{42CF509F-9B59-294B-B35D-2CBDE9DCC8C1}" destId="{1639BE85-8E70-F948-918C-737A15D4181B}" srcOrd="5" destOrd="0" presId="urn:microsoft.com/office/officeart/2005/8/layout/cycle5"/>
    <dgm:cxn modelId="{B0C501DE-681D-6F49-9C9C-7D48FA778FF7}" type="presParOf" srcId="{42CF509F-9B59-294B-B35D-2CBDE9DCC8C1}" destId="{1899C4D4-145E-DA4A-B312-42B0E1F79CE4}" srcOrd="6" destOrd="0" presId="urn:microsoft.com/office/officeart/2005/8/layout/cycle5"/>
    <dgm:cxn modelId="{E9556A64-EC2B-4744-A041-2239D5DA889F}" type="presParOf" srcId="{42CF509F-9B59-294B-B35D-2CBDE9DCC8C1}" destId="{1E5E6FEB-84D1-2C44-A5C4-55EABB002828}" srcOrd="7" destOrd="0" presId="urn:microsoft.com/office/officeart/2005/8/layout/cycle5"/>
    <dgm:cxn modelId="{5A0A6B10-2D57-B147-AB50-1D8F906E09A1}" type="presParOf" srcId="{42CF509F-9B59-294B-B35D-2CBDE9DCC8C1}" destId="{B11695B9-1ADF-D64C-B296-D8A6D1F85D79}" srcOrd="8" destOrd="0" presId="urn:microsoft.com/office/officeart/2005/8/layout/cycle5"/>
    <dgm:cxn modelId="{87C5FD38-3B81-D147-8A12-A6ACE6611F8A}" type="presParOf" srcId="{42CF509F-9B59-294B-B35D-2CBDE9DCC8C1}" destId="{6E508997-46E2-C348-956B-D96054304EE9}" srcOrd="9" destOrd="0" presId="urn:microsoft.com/office/officeart/2005/8/layout/cycle5"/>
    <dgm:cxn modelId="{03F115A0-27AB-FC4E-8ADF-65B31D5392D6}" type="presParOf" srcId="{42CF509F-9B59-294B-B35D-2CBDE9DCC8C1}" destId="{22CAEE0A-00D5-4442-B522-32D020D803AB}" srcOrd="10" destOrd="0" presId="urn:microsoft.com/office/officeart/2005/8/layout/cycle5"/>
    <dgm:cxn modelId="{73BCDFD1-82F9-E241-BDBF-B96D88F232D9}" type="presParOf" srcId="{42CF509F-9B59-294B-B35D-2CBDE9DCC8C1}" destId="{C2BA3CF2-4AD0-CD46-B449-1464E7465B5A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B975-DF6E-874D-B741-EC46F6F02CD8}">
      <dsp:nvSpPr>
        <dsp:cNvPr id="0" name=""/>
        <dsp:cNvSpPr/>
      </dsp:nvSpPr>
      <dsp:spPr>
        <a:xfrm>
          <a:off x="0" y="1838"/>
          <a:ext cx="5726236" cy="1391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/>
            <a:t>Explore</a:t>
          </a:r>
          <a:endParaRPr lang="en-US" sz="5800" kern="1200" dirty="0"/>
        </a:p>
      </dsp:txBody>
      <dsp:txXfrm>
        <a:off x="67909" y="69747"/>
        <a:ext cx="5590418" cy="1255312"/>
      </dsp:txXfrm>
    </dsp:sp>
    <dsp:sp modelId="{5D320D4A-55A3-AA47-824B-0DE3E9495BDC}">
      <dsp:nvSpPr>
        <dsp:cNvPr id="0" name=""/>
        <dsp:cNvSpPr/>
      </dsp:nvSpPr>
      <dsp:spPr>
        <a:xfrm>
          <a:off x="0" y="1560009"/>
          <a:ext cx="5726236" cy="1391130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/>
            <a:t>Experiment</a:t>
          </a:r>
          <a:endParaRPr lang="en-US" sz="5800" kern="1200" dirty="0"/>
        </a:p>
      </dsp:txBody>
      <dsp:txXfrm>
        <a:off x="67909" y="1627918"/>
        <a:ext cx="5590418" cy="1255312"/>
      </dsp:txXfrm>
    </dsp:sp>
    <dsp:sp modelId="{6074D216-4F87-E447-951E-7B4984DCC652}">
      <dsp:nvSpPr>
        <dsp:cNvPr id="0" name=""/>
        <dsp:cNvSpPr/>
      </dsp:nvSpPr>
      <dsp:spPr>
        <a:xfrm>
          <a:off x="0" y="3118179"/>
          <a:ext cx="5726236" cy="1391130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/>
            <a:t>Practice</a:t>
          </a:r>
          <a:endParaRPr lang="en-US" sz="5800" kern="1200" dirty="0"/>
        </a:p>
      </dsp:txBody>
      <dsp:txXfrm>
        <a:off x="67909" y="3186088"/>
        <a:ext cx="5590418" cy="1255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B975-DF6E-874D-B741-EC46F6F02CD8}">
      <dsp:nvSpPr>
        <dsp:cNvPr id="0" name=""/>
        <dsp:cNvSpPr/>
      </dsp:nvSpPr>
      <dsp:spPr>
        <a:xfrm>
          <a:off x="0" y="758183"/>
          <a:ext cx="6391275" cy="1151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Refactoring Tactics</a:t>
          </a:r>
          <a:endParaRPr lang="en-US" sz="4800" kern="1200"/>
        </a:p>
      </dsp:txBody>
      <dsp:txXfrm>
        <a:off x="56201" y="814384"/>
        <a:ext cx="6278873" cy="1038877"/>
      </dsp:txXfrm>
    </dsp:sp>
    <dsp:sp modelId="{5D320D4A-55A3-AA47-824B-0DE3E9495BDC}">
      <dsp:nvSpPr>
        <dsp:cNvPr id="0" name=""/>
        <dsp:cNvSpPr/>
      </dsp:nvSpPr>
      <dsp:spPr>
        <a:xfrm>
          <a:off x="0" y="2047703"/>
          <a:ext cx="6391275" cy="1151279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Maximising IDE Help</a:t>
          </a:r>
          <a:endParaRPr lang="en-US" sz="4800" kern="1200"/>
        </a:p>
      </dsp:txBody>
      <dsp:txXfrm>
        <a:off x="56201" y="2103904"/>
        <a:ext cx="6278873" cy="1038877"/>
      </dsp:txXfrm>
    </dsp:sp>
    <dsp:sp modelId="{6074D216-4F87-E447-951E-7B4984DCC652}">
      <dsp:nvSpPr>
        <dsp:cNvPr id="0" name=""/>
        <dsp:cNvSpPr/>
      </dsp:nvSpPr>
      <dsp:spPr>
        <a:xfrm>
          <a:off x="0" y="3337223"/>
          <a:ext cx="6391275" cy="1151279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Safe Changes</a:t>
          </a:r>
          <a:endParaRPr lang="en-US" sz="4800" kern="1200" dirty="0"/>
        </a:p>
      </dsp:txBody>
      <dsp:txXfrm>
        <a:off x="56201" y="3393424"/>
        <a:ext cx="6278873" cy="1038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29A41-F208-BB4C-B096-4874AA0D59B9}">
      <dsp:nvSpPr>
        <dsp:cNvPr id="0" name=""/>
        <dsp:cNvSpPr/>
      </dsp:nvSpPr>
      <dsp:spPr>
        <a:xfrm>
          <a:off x="0" y="0"/>
          <a:ext cx="58575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BD3CA-F6DE-8349-8648-FFF937D06BD0}">
      <dsp:nvSpPr>
        <dsp:cNvPr id="0" name=""/>
        <dsp:cNvSpPr/>
      </dsp:nvSpPr>
      <dsp:spPr>
        <a:xfrm>
          <a:off x="0" y="0"/>
          <a:ext cx="5857522" cy="1152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✅ Restructuring Code</a:t>
          </a:r>
          <a:endParaRPr lang="en-US" sz="3900" kern="1200" dirty="0"/>
        </a:p>
      </dsp:txBody>
      <dsp:txXfrm>
        <a:off x="0" y="0"/>
        <a:ext cx="5857522" cy="1152436"/>
      </dsp:txXfrm>
    </dsp:sp>
    <dsp:sp modelId="{C055F9D8-2516-5A4D-85C6-30EE243680F3}">
      <dsp:nvSpPr>
        <dsp:cNvPr id="0" name=""/>
        <dsp:cNvSpPr/>
      </dsp:nvSpPr>
      <dsp:spPr>
        <a:xfrm>
          <a:off x="0" y="1152436"/>
          <a:ext cx="5857522" cy="0"/>
        </a:xfrm>
        <a:prstGeom prst="line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807E4-EDD7-6049-A4A1-3A749C820FC5}">
      <dsp:nvSpPr>
        <dsp:cNvPr id="0" name=""/>
        <dsp:cNvSpPr/>
      </dsp:nvSpPr>
      <dsp:spPr>
        <a:xfrm>
          <a:off x="0" y="1152436"/>
          <a:ext cx="5857522" cy="1152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✅ Behaviour Same</a:t>
          </a:r>
          <a:endParaRPr lang="en-US" sz="3900" kern="1200" dirty="0"/>
        </a:p>
      </dsp:txBody>
      <dsp:txXfrm>
        <a:off x="0" y="1152436"/>
        <a:ext cx="5857522" cy="1152436"/>
      </dsp:txXfrm>
    </dsp:sp>
    <dsp:sp modelId="{599E2D0B-A098-3242-97AF-6BC37F25DB4D}">
      <dsp:nvSpPr>
        <dsp:cNvPr id="0" name=""/>
        <dsp:cNvSpPr/>
      </dsp:nvSpPr>
      <dsp:spPr>
        <a:xfrm>
          <a:off x="0" y="2304873"/>
          <a:ext cx="5857522" cy="0"/>
        </a:xfrm>
        <a:prstGeom prst="line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0B21C-41A4-0243-8A3A-694BBA156B84}">
      <dsp:nvSpPr>
        <dsp:cNvPr id="0" name=""/>
        <dsp:cNvSpPr/>
      </dsp:nvSpPr>
      <dsp:spPr>
        <a:xfrm>
          <a:off x="0" y="2304873"/>
          <a:ext cx="5857522" cy="1152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❌ Fixing Bugs</a:t>
          </a:r>
          <a:endParaRPr lang="en-US" sz="3900" kern="1200"/>
        </a:p>
      </dsp:txBody>
      <dsp:txXfrm>
        <a:off x="0" y="2304873"/>
        <a:ext cx="5857522" cy="1152436"/>
      </dsp:txXfrm>
    </dsp:sp>
    <dsp:sp modelId="{AA83B81D-AD7C-D440-801A-2F59D9640E2C}">
      <dsp:nvSpPr>
        <dsp:cNvPr id="0" name=""/>
        <dsp:cNvSpPr/>
      </dsp:nvSpPr>
      <dsp:spPr>
        <a:xfrm>
          <a:off x="0" y="3457310"/>
          <a:ext cx="5857522" cy="0"/>
        </a:xfrm>
        <a:prstGeom prst="line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07ABA-9EDF-8745-A511-4BD6F07EE8DF}">
      <dsp:nvSpPr>
        <dsp:cNvPr id="0" name=""/>
        <dsp:cNvSpPr/>
      </dsp:nvSpPr>
      <dsp:spPr>
        <a:xfrm>
          <a:off x="0" y="3457310"/>
          <a:ext cx="5857522" cy="1152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❌ Adding Features</a:t>
          </a:r>
          <a:endParaRPr lang="en-US" sz="3900" kern="1200"/>
        </a:p>
      </dsp:txBody>
      <dsp:txXfrm>
        <a:off x="0" y="3457310"/>
        <a:ext cx="5857522" cy="11524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2B5AA-21F1-4730-BE92-DA0F8B8BBDB3}">
      <dsp:nvSpPr>
        <dsp:cNvPr id="0" name=""/>
        <dsp:cNvSpPr/>
      </dsp:nvSpPr>
      <dsp:spPr>
        <a:xfrm>
          <a:off x="467378" y="867508"/>
          <a:ext cx="759375" cy="759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B7191-025C-43BA-8506-DCBCBD32B0A8}">
      <dsp:nvSpPr>
        <dsp:cNvPr id="0" name=""/>
        <dsp:cNvSpPr/>
      </dsp:nvSpPr>
      <dsp:spPr>
        <a:xfrm>
          <a:off x="3316" y="1880174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1. See a "Smell"</a:t>
          </a:r>
        </a:p>
      </dsp:txBody>
      <dsp:txXfrm>
        <a:off x="3316" y="1880174"/>
        <a:ext cx="1687500" cy="675000"/>
      </dsp:txXfrm>
    </dsp:sp>
    <dsp:sp modelId="{02915D9A-8D63-429B-9F0B-4158F0A9A188}">
      <dsp:nvSpPr>
        <dsp:cNvPr id="0" name=""/>
        <dsp:cNvSpPr/>
      </dsp:nvSpPr>
      <dsp:spPr>
        <a:xfrm>
          <a:off x="2450191" y="867508"/>
          <a:ext cx="759375" cy="759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5EE15-211F-4EDD-8322-FF2102C5C61B}">
      <dsp:nvSpPr>
        <dsp:cNvPr id="0" name=""/>
        <dsp:cNvSpPr/>
      </dsp:nvSpPr>
      <dsp:spPr>
        <a:xfrm>
          <a:off x="1986128" y="1880174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2. Safe change</a:t>
          </a:r>
        </a:p>
      </dsp:txBody>
      <dsp:txXfrm>
        <a:off x="1986128" y="1880174"/>
        <a:ext cx="1687500" cy="675000"/>
      </dsp:txXfrm>
    </dsp:sp>
    <dsp:sp modelId="{AC860115-4404-4891-9607-0DB0E786F4DB}">
      <dsp:nvSpPr>
        <dsp:cNvPr id="0" name=""/>
        <dsp:cNvSpPr/>
      </dsp:nvSpPr>
      <dsp:spPr>
        <a:xfrm>
          <a:off x="4433004" y="867508"/>
          <a:ext cx="759375" cy="759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2D429-42B8-47C6-86CF-C7E53D2140F3}">
      <dsp:nvSpPr>
        <dsp:cNvPr id="0" name=""/>
        <dsp:cNvSpPr/>
      </dsp:nvSpPr>
      <dsp:spPr>
        <a:xfrm>
          <a:off x="3968941" y="1880174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3. Test</a:t>
          </a:r>
        </a:p>
      </dsp:txBody>
      <dsp:txXfrm>
        <a:off x="3968941" y="1880174"/>
        <a:ext cx="1687500" cy="675000"/>
      </dsp:txXfrm>
    </dsp:sp>
    <dsp:sp modelId="{0A6EABF5-F763-487A-876E-799F1DAC63CA}">
      <dsp:nvSpPr>
        <dsp:cNvPr id="0" name=""/>
        <dsp:cNvSpPr/>
      </dsp:nvSpPr>
      <dsp:spPr>
        <a:xfrm>
          <a:off x="6415816" y="867508"/>
          <a:ext cx="759375" cy="7593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2A75C-5F28-4E13-B5A5-947AF14C3DB5}">
      <dsp:nvSpPr>
        <dsp:cNvPr id="0" name=""/>
        <dsp:cNvSpPr/>
      </dsp:nvSpPr>
      <dsp:spPr>
        <a:xfrm>
          <a:off x="5951754" y="1880174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4. Commit</a:t>
          </a:r>
        </a:p>
      </dsp:txBody>
      <dsp:txXfrm>
        <a:off x="5951754" y="1880174"/>
        <a:ext cx="1687500" cy="675000"/>
      </dsp:txXfrm>
    </dsp:sp>
    <dsp:sp modelId="{B710E7AE-BF9D-48A2-912C-2CB3F442C170}">
      <dsp:nvSpPr>
        <dsp:cNvPr id="0" name=""/>
        <dsp:cNvSpPr/>
      </dsp:nvSpPr>
      <dsp:spPr>
        <a:xfrm>
          <a:off x="8398629" y="867508"/>
          <a:ext cx="759375" cy="7593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CD0AD-3952-49A9-92DF-1DA225CBCDA1}">
      <dsp:nvSpPr>
        <dsp:cNvPr id="0" name=""/>
        <dsp:cNvSpPr/>
      </dsp:nvSpPr>
      <dsp:spPr>
        <a:xfrm>
          <a:off x="7934566" y="1880174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5. Repeat until done</a:t>
          </a:r>
        </a:p>
      </dsp:txBody>
      <dsp:txXfrm>
        <a:off x="7934566" y="1880174"/>
        <a:ext cx="1687500" cy="67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4E703-9921-AD4A-A103-97ACF970F4AA}">
      <dsp:nvSpPr>
        <dsp:cNvPr id="0" name=""/>
        <dsp:cNvSpPr/>
      </dsp:nvSpPr>
      <dsp:spPr>
        <a:xfrm>
          <a:off x="0" y="1611"/>
          <a:ext cx="9625383" cy="10553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/>
            <a:t>What smells?</a:t>
          </a:r>
          <a:endParaRPr lang="en-US" sz="4400" kern="1200"/>
        </a:p>
      </dsp:txBody>
      <dsp:txXfrm>
        <a:off x="51517" y="53128"/>
        <a:ext cx="9522349" cy="952306"/>
      </dsp:txXfrm>
    </dsp:sp>
    <dsp:sp modelId="{66286A0C-AAC8-544D-87F1-1AE0D14A5AE8}">
      <dsp:nvSpPr>
        <dsp:cNvPr id="0" name=""/>
        <dsp:cNvSpPr/>
      </dsp:nvSpPr>
      <dsp:spPr>
        <a:xfrm>
          <a:off x="0" y="1183671"/>
          <a:ext cx="9625383" cy="10553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/>
            <a:t>What safe changes?</a:t>
          </a:r>
          <a:endParaRPr lang="en-US" sz="4400" kern="1200"/>
        </a:p>
      </dsp:txBody>
      <dsp:txXfrm>
        <a:off x="51517" y="1235188"/>
        <a:ext cx="9522349" cy="952306"/>
      </dsp:txXfrm>
    </dsp:sp>
    <dsp:sp modelId="{EE6CB7CB-A6A8-DD46-AE44-05183AD55E20}">
      <dsp:nvSpPr>
        <dsp:cNvPr id="0" name=""/>
        <dsp:cNvSpPr/>
      </dsp:nvSpPr>
      <dsp:spPr>
        <a:xfrm>
          <a:off x="0" y="2365731"/>
          <a:ext cx="9625383" cy="10553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/>
            <a:t>When am I done?</a:t>
          </a:r>
          <a:endParaRPr lang="en-US" sz="4400" kern="1200"/>
        </a:p>
      </dsp:txBody>
      <dsp:txXfrm>
        <a:off x="51517" y="2417248"/>
        <a:ext cx="9522349" cy="9523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87A75-4745-40E4-B2ED-E3F4318F3F84}">
      <dsp:nvSpPr>
        <dsp:cNvPr id="0" name=""/>
        <dsp:cNvSpPr/>
      </dsp:nvSpPr>
      <dsp:spPr>
        <a:xfrm>
          <a:off x="0" y="550"/>
          <a:ext cx="6391275" cy="12885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1494B-B268-452B-A6A7-52C4E16CE267}">
      <dsp:nvSpPr>
        <dsp:cNvPr id="0" name=""/>
        <dsp:cNvSpPr/>
      </dsp:nvSpPr>
      <dsp:spPr>
        <a:xfrm>
          <a:off x="389796" y="290482"/>
          <a:ext cx="708721" cy="7087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35366-9977-4D44-8940-807AC54B37D3}">
      <dsp:nvSpPr>
        <dsp:cNvPr id="0" name=""/>
        <dsp:cNvSpPr/>
      </dsp:nvSpPr>
      <dsp:spPr>
        <a:xfrm>
          <a:off x="1488315" y="550"/>
          <a:ext cx="4902959" cy="128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75" tIns="136375" rIns="136375" bIns="1363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IDE</a:t>
          </a:r>
          <a:endParaRPr lang="en-US" sz="2500" kern="1200" dirty="0"/>
        </a:p>
      </dsp:txBody>
      <dsp:txXfrm>
        <a:off x="1488315" y="550"/>
        <a:ext cx="4902959" cy="1288584"/>
      </dsp:txXfrm>
    </dsp:sp>
    <dsp:sp modelId="{214CC352-4C58-4F27-81A8-B23C98DD45E5}">
      <dsp:nvSpPr>
        <dsp:cNvPr id="0" name=""/>
        <dsp:cNvSpPr/>
      </dsp:nvSpPr>
      <dsp:spPr>
        <a:xfrm>
          <a:off x="0" y="1611281"/>
          <a:ext cx="6391275" cy="12885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54CF2-45B9-4EB3-B2E3-792BEBC4982A}">
      <dsp:nvSpPr>
        <dsp:cNvPr id="0" name=""/>
        <dsp:cNvSpPr/>
      </dsp:nvSpPr>
      <dsp:spPr>
        <a:xfrm>
          <a:off x="389796" y="1901213"/>
          <a:ext cx="708721" cy="7087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3578F-D2AE-4F94-81AE-0505C2EFF870}">
      <dsp:nvSpPr>
        <dsp:cNvPr id="0" name=""/>
        <dsp:cNvSpPr/>
      </dsp:nvSpPr>
      <dsp:spPr>
        <a:xfrm>
          <a:off x="1488315" y="1611281"/>
          <a:ext cx="4902959" cy="128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75" tIns="136375" rIns="136375" bIns="1363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Tests</a:t>
          </a:r>
          <a:endParaRPr lang="en-US" sz="2500" kern="1200"/>
        </a:p>
      </dsp:txBody>
      <dsp:txXfrm>
        <a:off x="1488315" y="1611281"/>
        <a:ext cx="4902959" cy="1288584"/>
      </dsp:txXfrm>
    </dsp:sp>
    <dsp:sp modelId="{96DA0881-9377-4353-8229-7A8A2EBCEEFD}">
      <dsp:nvSpPr>
        <dsp:cNvPr id="0" name=""/>
        <dsp:cNvSpPr/>
      </dsp:nvSpPr>
      <dsp:spPr>
        <a:xfrm>
          <a:off x="0" y="3222012"/>
          <a:ext cx="6391275" cy="12885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2A5A4-5FD1-4EAB-A1B8-69C586D98F48}">
      <dsp:nvSpPr>
        <dsp:cNvPr id="0" name=""/>
        <dsp:cNvSpPr/>
      </dsp:nvSpPr>
      <dsp:spPr>
        <a:xfrm>
          <a:off x="389796" y="3511944"/>
          <a:ext cx="708721" cy="7087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4610F-920C-4B53-B028-0A658DA5EF9A}">
      <dsp:nvSpPr>
        <dsp:cNvPr id="0" name=""/>
        <dsp:cNvSpPr/>
      </dsp:nvSpPr>
      <dsp:spPr>
        <a:xfrm>
          <a:off x="1488315" y="3222012"/>
          <a:ext cx="4902959" cy="128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75" tIns="136375" rIns="136375" bIns="1363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Version control</a:t>
          </a:r>
          <a:endParaRPr lang="en-US" sz="2500" kern="1200"/>
        </a:p>
      </dsp:txBody>
      <dsp:txXfrm>
        <a:off x="1488315" y="3222012"/>
        <a:ext cx="4902959" cy="12885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C5A3F-E47B-1F43-A5BC-F22825A261B6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gradFill rotWithShape="1">
          <a:gsLst>
            <a:gs pos="0">
              <a:schemeClr val="accent5">
                <a:tint val="98000"/>
                <a:lumMod val="114000"/>
              </a:schemeClr>
            </a:gs>
            <a:gs pos="100000">
              <a:schemeClr val="accent5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Micro-refactoring</a:t>
          </a:r>
        </a:p>
      </dsp:txBody>
      <dsp:txXfrm>
        <a:off x="3157078" y="61686"/>
        <a:ext cx="1813842" cy="1135979"/>
      </dsp:txXfrm>
    </dsp:sp>
    <dsp:sp modelId="{5628F5BF-02B7-EE4C-8CB8-915D32FD285D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15338" y="406915"/>
              </a:moveTo>
              <a:arcTo wR="2079657" hR="2079657" stAng="18387232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01B86-3E73-0941-ADE9-EC8ABFF2D2CD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gradFill rotWithShape="1">
          <a:gsLst>
            <a:gs pos="0">
              <a:schemeClr val="accent5">
                <a:tint val="98000"/>
                <a:lumMod val="114000"/>
              </a:schemeClr>
            </a:gs>
            <a:gs pos="100000">
              <a:schemeClr val="accent5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Review Change</a:t>
          </a:r>
        </a:p>
      </dsp:txBody>
      <dsp:txXfrm>
        <a:off x="5236736" y="2141343"/>
        <a:ext cx="1813842" cy="1135979"/>
      </dsp:txXfrm>
    </dsp:sp>
    <dsp:sp modelId="{1639BE85-8E70-F948-918C-737A15D4181B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43720" y="3001743"/>
              </a:moveTo>
              <a:arcTo wR="2079657" hR="2079657" stAng="1579199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9C4D4-145E-DA4A-B312-42B0E1F79CE4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gradFill rotWithShape="1">
          <a:gsLst>
            <a:gs pos="0">
              <a:schemeClr val="accent5">
                <a:tint val="98000"/>
                <a:lumMod val="114000"/>
              </a:schemeClr>
            </a:gs>
            <a:gs pos="100000">
              <a:schemeClr val="accent5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Run Tests</a:t>
          </a:r>
        </a:p>
      </dsp:txBody>
      <dsp:txXfrm>
        <a:off x="3157079" y="4221000"/>
        <a:ext cx="1813842" cy="1135979"/>
      </dsp:txXfrm>
    </dsp:sp>
    <dsp:sp modelId="{B11695B9-1ADF-D64C-B296-D8A6D1F85D79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43976" y="3752399"/>
              </a:moveTo>
              <a:arcTo wR="2079657" hR="2079657" stAng="7587232" swAng="16335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08997-46E2-C348-956B-D96054304EE9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gradFill rotWithShape="1">
          <a:gsLst>
            <a:gs pos="0">
              <a:schemeClr val="accent5">
                <a:tint val="98000"/>
                <a:lumMod val="114000"/>
              </a:schemeClr>
            </a:gs>
            <a:gs pos="100000">
              <a:schemeClr val="accent5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Commit</a:t>
          </a:r>
        </a:p>
      </dsp:txBody>
      <dsp:txXfrm>
        <a:off x="1077421" y="2141343"/>
        <a:ext cx="1813842" cy="1135979"/>
      </dsp:txXfrm>
    </dsp:sp>
    <dsp:sp modelId="{C2BA3CF2-4AD0-CD46-B449-1464E7465B5A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215594" y="1157570"/>
              </a:moveTo>
              <a:arcTo wR="2079657" hR="2079657" stAng="12379199" swAng="1633569"/>
            </a:path>
          </a:pathLst>
        </a:custGeom>
        <a:noFill/>
        <a:ln w="9525" cap="rnd" cmpd="sng" algn="ctr">
          <a:solidFill>
            <a:srgbClr val="B3116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52627-D414-3F47-BD96-FB4C7C5A0860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4B171-4843-3E48-86EB-991531BBAB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9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entbeck/status/250733358307500032?lang=e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uwedigital-139992/?utm_source=link-attribution&amp;utm_medium=referral&amp;utm_campaign=image&amp;utm_content=260307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260307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entbeck/status/250733358307500032?lang=e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entbeck/status/250733358307500032?lang=en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uwedigital-139992/?utm_source=link-attribution&amp;utm_medium=referral&amp;utm_campaign=image&amp;utm_content=260307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260307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Test from web</a:t>
            </a: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60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044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7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4B171-4843-3E48-86EB-991531BBAB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6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495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https://twitter.com/kentbeck/status/250733358307500032?lang=en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 about Flow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 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Uwe Jacobs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/photos/fountain-water-jet-gargoyle-260307/</a:t>
            </a:r>
          </a:p>
          <a:p>
            <a:r>
              <a:rPr lang="en-GB" dirty="0"/>
              <a:t>In the zone -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8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martinfowler.com</a:t>
            </a:r>
            <a:r>
              <a:rPr lang="en-GB" dirty="0"/>
              <a:t>/books/</a:t>
            </a:r>
            <a:r>
              <a:rPr lang="en-GB" dirty="0" err="1"/>
              <a:t>refactoring.html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699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66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</a:t>
            </a:r>
            <a:r>
              <a:rPr lang="en-GB" err="1"/>
              <a:t>www.youtube.com</a:t>
            </a:r>
            <a:r>
              <a:rPr lang="en-GB"/>
              <a:t>/</a:t>
            </a:r>
            <a:r>
              <a:rPr lang="en-GB" err="1"/>
              <a:t>watch?v</a:t>
            </a:r>
            <a:r>
              <a:rPr lang="en-GB"/>
              <a:t>=9S6qoFZiqCQ</a:t>
            </a:r>
          </a:p>
          <a:p>
            <a:endParaRPr lang="en-GB"/>
          </a:p>
          <a:p>
            <a:r>
              <a:rPr lang="en-GB"/>
              <a:t>Refactoring a 1000-Line Method into Clean(er) Code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37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Shiny new feature to add to your code</a:t>
            </a:r>
          </a:p>
          <a:p>
            <a:r>
              <a:rPr lang="en-GB"/>
              <a:t>Users will be SUPER happy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26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875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74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82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Run the program</a:t>
            </a:r>
          </a:p>
          <a:p>
            <a:r>
              <a:rPr lang="en-GB" dirty="0"/>
              <a:t>Add an Approval Test</a:t>
            </a:r>
          </a:p>
          <a:p>
            <a:r>
              <a:rPr lang="en-GB" dirty="0"/>
              <a:t>Deal with random numbers</a:t>
            </a:r>
          </a:p>
          <a:p>
            <a:r>
              <a:rPr lang="en-GB" dirty="0"/>
              <a:t>Coverage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02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053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64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96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660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46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console output being verbose is a really good sign – as it becomes useful for capturing the behaviour and making sure we don’t change it.</a:t>
            </a:r>
          </a:p>
          <a:p>
            <a:r>
              <a:rPr lang="en-GB" dirty="0"/>
              <a:t>Suggests that it will protect us by locking the behaviour.</a:t>
            </a:r>
          </a:p>
          <a:p>
            <a:r>
              <a:rPr lang="en-GB" dirty="0"/>
              <a:t>It it wasn’t verbose, we would probably add some logging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94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code wasn’t designed to do this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Tests are passing, but you're struggling to get the code to do what you need.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think you can see a way...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the code won't compile for half an hour whilst you bend it to your will...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maybe your code reviewers won't complain about the size of the change, taking them hours to review?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if you're lucky and concentrate very hard, it will be OK. Won't it?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52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Moving towards a better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578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of normalising a database – board is a calculated result from state, and now we are making it that way in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51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https://twitter.com/kentbeck/status/250733358307500032?lang=en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4B171-4843-3E48-86EB-991531BBAB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4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expressive – intent is clear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926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our feature!</a:t>
            </a:r>
          </a:p>
          <a:p>
            <a:r>
              <a:rPr lang="en-GB" dirty="0"/>
              <a:t>Talk about the ROI of this, versus hacking in the feature…</a:t>
            </a:r>
          </a:p>
          <a:p>
            <a:r>
              <a:rPr lang="en-GB" dirty="0"/>
              <a:t>Pays back very quickly, next time I use this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42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1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45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2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know the language, it saves you thinking and typing.</a:t>
            </a:r>
          </a:p>
          <a:p>
            <a:r>
              <a:rPr lang="en-GB" dirty="0"/>
              <a:t>If you don’t know the language, it saves you a ton of googling as well.</a:t>
            </a:r>
          </a:p>
          <a:p>
            <a:r>
              <a:rPr lang="en-GB" dirty="0"/>
              <a:t>Lets you take hard-won concepts from one language – and transfer them over to other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573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the V, F and P are memorable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545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Danger is about not getting to success – you end throwing away a large batch of work.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 entirely successful, or entirely wasted.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big risk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08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/claremacrae/sudoku-kata/commit/ed225f2d7da4d1abf68ef3927280000946cb2c72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27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/claremacrae/sudoku-kata/commit/ca61ac33662d1a3c8bb90c95fe70a1c41e7f087b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204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046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891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twitter.com</a:t>
            </a:r>
            <a:r>
              <a:rPr lang="en-GB" dirty="0"/>
              <a:t>/</a:t>
            </a:r>
            <a:r>
              <a:rPr lang="en-GB" dirty="0" err="1"/>
              <a:t>KentBeck</a:t>
            </a:r>
            <a:r>
              <a:rPr lang="en-GB" dirty="0"/>
              <a:t>/status/879411232725389312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629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https://twitter.com/kentbeck/status/250733358307500032?lang=en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620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298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729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076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 about Flow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 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Uwe Jacobs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dirty="0"/>
              <a:t>https://</a:t>
            </a:r>
            <a:r>
              <a:rPr lang="en-GB" dirty="0" err="1"/>
              <a:t>pixabay.com</a:t>
            </a:r>
            <a:r>
              <a:rPr lang="en-GB" dirty="0"/>
              <a:t>/photos/fountain-water-jet-gargoyle-260307/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1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talk will show you techniques to be kind to yourself - and your team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way where every small step makes your code better, permanently – and none of your work is wasted.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548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4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815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B171-4843-3E48-86EB-991531BBABE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1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@ClareMacraeUK - ACCU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0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96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6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1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D06CBBC-6D51-7943-8E81-317DD7C1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7070135-C137-474C-9106-EF69818B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03DD2E-8A19-2A4D-A440-41465111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2146C0-96A7-1F48-9054-7B3F4769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413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2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@ClareMacraeUK - ACCU - 10 March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0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>
            <a:lvl1pPr marL="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2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9144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3716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8288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55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1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1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3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>
            <a:lvl1pPr marL="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2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9144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3716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8288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90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9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- 10 March 2021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25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- 10 March 2021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8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74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GB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- 10 March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3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GB"/>
              <a:t>@ClareMacraeUK - ACCU - 10 March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8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D06CBBC-6D51-7943-8E81-317DD7C1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7070135-C137-474C-9106-EF69818B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@ClareMacraeUK - ACCU - 10 March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03DD2E-8A19-2A4D-A440-41465111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2146C0-96A7-1F48-9054-7B3F4769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15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0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2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9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08/03/2021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@ClareMacraeUK - ACCU 2021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94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08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08/03/2021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@ClareMacraeUK - ACCU - 10 March 2021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oran-horvat/sudoku-kat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5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5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240E4F-39E0-2E46-9E20-401FF4B8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E302C-B722-A54B-82AC-6C69CAE7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32BEF-D4AD-3F49-8B48-BB0F5159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43B5D7-7961-9140-92DC-0E56509F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Emily Bache’s Keynote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83829-5867-0E49-A755-C8441269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A6C0F-896E-7548-B509-B44E27B0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Content Placeholder 7" descr="Chart, diagram&#10;&#10;Description automatically generated">
            <a:extLst>
              <a:ext uri="{FF2B5EF4-FFF2-40B4-BE49-F238E27FC236}">
                <a16:creationId xmlns:a16="http://schemas.microsoft.com/office/drawing/2014/main" id="{55848298-45A9-BE46-8317-E4E353E23C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817353" y="2583615"/>
            <a:ext cx="8557294" cy="3509681"/>
          </a:xfr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C92B93-20D0-054B-9297-6E1402F6EFD4}"/>
              </a:ext>
            </a:extLst>
          </p:cNvPr>
          <p:cNvSpPr/>
          <p:nvPr/>
        </p:nvSpPr>
        <p:spPr>
          <a:xfrm>
            <a:off x="4799856" y="3284984"/>
            <a:ext cx="2592288" cy="1512168"/>
          </a:xfrm>
          <a:prstGeom prst="roundRect">
            <a:avLst/>
          </a:prstGeom>
          <a:noFill/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F5644A-2781-D74D-AC2F-A3854C16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Refactoring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860829-BE43-8C45-944A-AD31E84F5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D5AB9-53A3-E545-96D6-2652E075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42131-50CA-E048-893A-498F8456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FA1D53A-9043-8640-ACB0-CC134BF8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sz="3300">
                <a:solidFill>
                  <a:srgbClr val="EBEBEB"/>
                </a:solidFill>
              </a:rPr>
              <a:t>What is Refactoring?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F18F2-55DD-9A47-A2A0-AEEDBE74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704AF-B3B1-5B41-9667-60C01469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6E2F6FE7-08B3-408A-82F6-DCBF01EF4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525436"/>
              </p:ext>
            </p:extLst>
          </p:nvPr>
        </p:nvGraphicFramePr>
        <p:xfrm>
          <a:off x="5194301" y="1444978"/>
          <a:ext cx="5857522" cy="460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15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55F9D8-2516-5A4D-85C6-30EE24368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46807E4-EDD7-6049-A4A1-3A749C820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9E2D0B-A098-3242-97AF-6BC37F25D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90B21C-41A4-0243-8A3A-694BBA156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A83B81D-AD7C-D440-801A-2F59D9640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F207ABA-9EDF-8745-A511-4BD6F07EE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9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7D5FBBC-5CA0-464F-94A5-48B0B5BD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The Process</a:t>
            </a: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1FA9C1-430B-BD4D-8BF9-A4DC98BF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8F8CA2-3637-F94D-9346-03891938D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@ClareMacraeUK - ACCU 2021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C304FD3-5C4C-2343-98E6-7DA7EDEB9B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80531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915D9A-8D63-429B-9F0B-4158F0A9A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A5EE15-211F-4EDD-8322-FF2102C5C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860115-4404-4891-9607-0DB0E786F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32D429-42B8-47C6-86CF-C7E53D214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6EABF5-F763-487A-876E-799F1DAC6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D2A75C-5F28-4E13-B5A5-947AF14C3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10E7AE-BF9D-48A2-912C-2CB3F442C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4CD0AD-3952-49A9-92DF-1DA225CBC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73B695-8B07-B547-B593-213B703B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Yes, But…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E4F7-6323-0349-BF6A-EAB2B7E8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121C5-1457-ED4D-B372-102559EC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59A1813-9B84-4701-AADF-387F71467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41175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50915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286A0C-AAC8-544D-87F1-1AE0D14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6CB7CB-A6A8-DD46-AE44-05183AD55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0BFBE9-8C2A-D541-B148-271ECB28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Safe, How?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40C94-315D-484C-9070-6957311F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25447-F0D4-7942-8F60-BBE0DC5CB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B4133C0-068B-4339-9ECB-F2F9A87C5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003058"/>
              </p:ext>
            </p:extLst>
          </p:nvPr>
        </p:nvGraphicFramePr>
        <p:xfrm>
          <a:off x="5194300" y="1543577"/>
          <a:ext cx="6391275" cy="4511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64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14CC352-4C58-4F27-81A8-B23C98DD4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E954CF2-45B9-4EB3-B2E3-792BEBC49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B43578F-D2AE-4F94-81AE-0505C2EFF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1A2A5A4-5FD1-4EAB-A1B8-69C586D98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DA0881-9377-4353-8229-7A8A2EBCE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E34610F-920C-4B53-B028-0A658DA5E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6167129-4A80-8B49-9DA6-ABA459E0B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6155021"/>
              </p:ext>
            </p:extLst>
          </p:nvPr>
        </p:nvGraphicFramePr>
        <p:xfrm>
          <a:off x="2072456" y="6795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3893AB-0986-684F-987F-B78DBE90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AC8C22E-EE43-CD42-987B-C3C8782B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BD4994-08B4-174A-A7F9-2340383C4C2D}"/>
              </a:ext>
            </a:extLst>
          </p:cNvPr>
          <p:cNvSpPr txBox="1"/>
          <p:nvPr/>
        </p:nvSpPr>
        <p:spPr>
          <a:xfrm>
            <a:off x="3728640" y="4797152"/>
            <a:ext cx="792088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28C24-CAED-6E45-AD80-95890EF8007C}"/>
              </a:ext>
            </a:extLst>
          </p:cNvPr>
          <p:cNvSpPr txBox="1"/>
          <p:nvPr/>
        </p:nvSpPr>
        <p:spPr>
          <a:xfrm>
            <a:off x="5593369" y="4366827"/>
            <a:ext cx="10861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3F9F23-CB28-5F49-8B68-F7E4702B8850}"/>
              </a:ext>
            </a:extLst>
          </p:cNvPr>
          <p:cNvCxnSpPr>
            <a:cxnSpLocks/>
          </p:cNvCxnSpPr>
          <p:nvPr/>
        </p:nvCxnSpPr>
        <p:spPr>
          <a:xfrm flipV="1">
            <a:off x="6096000" y="1988840"/>
            <a:ext cx="0" cy="10801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FB42A5-6594-1A4B-88EB-EFDDBC4FF5EF}"/>
              </a:ext>
            </a:extLst>
          </p:cNvPr>
          <p:cNvCxnSpPr>
            <a:cxnSpLocks/>
          </p:cNvCxnSpPr>
          <p:nvPr/>
        </p:nvCxnSpPr>
        <p:spPr>
          <a:xfrm flipH="1">
            <a:off x="6744073" y="3353207"/>
            <a:ext cx="43204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871EA-3E1F-C946-88F7-AF06BC57978D}"/>
              </a:ext>
            </a:extLst>
          </p:cNvPr>
          <p:cNvSpPr txBox="1"/>
          <p:nvPr/>
        </p:nvSpPr>
        <p:spPr>
          <a:xfrm>
            <a:off x="5593369" y="3168541"/>
            <a:ext cx="10861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Revert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4340FC-9629-FB4E-B9AC-5B3312EC2FC4}"/>
              </a:ext>
            </a:extLst>
          </p:cNvPr>
          <p:cNvCxnSpPr>
            <a:cxnSpLocks/>
          </p:cNvCxnSpPr>
          <p:nvPr/>
        </p:nvCxnSpPr>
        <p:spPr>
          <a:xfrm flipV="1">
            <a:off x="6096000" y="3573016"/>
            <a:ext cx="0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5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628F5BF-02B7-EE4C-8CB8-915D32FD2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D401B86-3E73-0941-ADE9-EC8ABFF2D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639BE85-8E70-F948-918C-737A15D41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899C4D4-145E-DA4A-B312-42B0E1F79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11695B9-1ADF-D64C-B296-D8A6D1F85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E508997-46E2-C348-956B-D96054304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2BA3CF2-4AD0-CD46-B449-1464E746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 uiExpand="1">
        <p:bldSub>
          <a:bldDgm bld="one"/>
        </p:bldSub>
      </p:bldGraphic>
      <p:bldP spid="20" grpId="0" animBg="1"/>
      <p:bldP spid="2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A101C1-F269-FF4F-B3D9-7FDA62F7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D9DE80-332B-DF49-8E08-DC16B525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@ClareMacraeUK - ACCU 2021</a:t>
            </a:r>
          </a:p>
        </p:txBody>
      </p:sp>
      <p:pic>
        <p:nvPicPr>
          <p:cNvPr id="8" name="Picture 4" descr="Kent Beck &#10;@KentBeck &#10;for each desired change, make the change eæ &#10;this may be hard), then make the easy chang &#10;12:07 AM • sep 26, 2012 • TweetDeck ">
            <a:extLst>
              <a:ext uri="{FF2B5EF4-FFF2-40B4-BE49-F238E27FC236}">
                <a16:creationId xmlns:a16="http://schemas.microsoft.com/office/drawing/2014/main" id="{BECF8696-31B5-834B-86F9-784811C7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42" y="1722538"/>
            <a:ext cx="8982493" cy="36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34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5AA21-E66D-7941-9F14-7D002CFF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8582B-75B6-3849-A3E8-CA51EE5A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5B9ADB42-1928-5B45-95DE-61E6A0971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3" b="24676"/>
          <a:stretch/>
        </p:blipFill>
        <p:spPr>
          <a:xfrm>
            <a:off x="0" y="1229296"/>
            <a:ext cx="12192000" cy="51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DE78B-44A9-6B45-9384-AA58130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05082-7F03-AB4C-B027-04AFC9B8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Refactoring">
            <a:extLst>
              <a:ext uri="{FF2B5EF4-FFF2-40B4-BE49-F238E27FC236}">
                <a16:creationId xmlns:a16="http://schemas.microsoft.com/office/drawing/2014/main" id="{F1E494EA-5AEF-CC4E-A6CB-5C7A7EFD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7" y="444803"/>
            <a:ext cx="4432350" cy="58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F0376-218D-AE42-8FD7-D60D8FAA9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55" y="5197748"/>
            <a:ext cx="5202017" cy="751532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E8BCF8-4A88-F440-96A9-1D17D9C2EC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74" b="50651"/>
          <a:stretch/>
        </p:blipFill>
        <p:spPr>
          <a:xfrm>
            <a:off x="4925403" y="1848453"/>
            <a:ext cx="5446922" cy="31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56DFD-3447-B240-9801-61E3E5DF0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261" b="19261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5D3DF-8180-0845-B3EE-5BC1C964BC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Picture the Scene…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77A2E-2C0D-7E45-AF67-37C9B74A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1474290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185206-9CC8-8546-B957-AEB985CC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Sudoku</a:t>
            </a:r>
          </a:p>
        </p:txBody>
      </p:sp>
      <p:pic>
        <p:nvPicPr>
          <p:cNvPr id="10" name="Picture Placeholder 9" descr="Calendar&#10;&#10;Description automatically generated">
            <a:extLst>
              <a:ext uri="{FF2B5EF4-FFF2-40B4-BE49-F238E27FC236}">
                <a16:creationId xmlns:a16="http://schemas.microsoft.com/office/drawing/2014/main" id="{393220A8-2E65-3147-9ED3-CE5269169E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8395" r="26488" b="2231"/>
          <a:stretch/>
        </p:blipFill>
        <p:spPr>
          <a:xfrm>
            <a:off x="6240016" y="454797"/>
            <a:ext cx="4112524" cy="593704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A509-6C46-6743-ACE2-FF92A82B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85FA1-99D6-AA45-A568-AA3724AE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193F0-E0D8-7446-8A67-92714904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5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A24C9-E4E6-E540-A471-00208345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4581D-C7EA-EE47-A7D0-D4D284AF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1" name="Picture Placeholder 9">
            <a:extLst>
              <a:ext uri="{FF2B5EF4-FFF2-40B4-BE49-F238E27FC236}">
                <a16:creationId xmlns:a16="http://schemas.microsoft.com/office/drawing/2014/main" id="{1B98F4F4-41FD-6C46-9AC1-B9A9B18944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" b="377"/>
          <a:stretch/>
        </p:blipFill>
        <p:spPr>
          <a:xfrm>
            <a:off x="845820" y="937260"/>
            <a:ext cx="8915400" cy="4976363"/>
          </a:xfrm>
          <a:prstGeom prst="roundRect">
            <a:avLst>
              <a:gd name="adj" fmla="val 1858"/>
            </a:avLst>
          </a:prstGeom>
        </p:spPr>
      </p:pic>
    </p:spTree>
    <p:extLst>
      <p:ext uri="{BB962C8B-B14F-4D97-AF65-F5344CB8AC3E}">
        <p14:creationId xmlns:p14="http://schemas.microsoft.com/office/powerpoint/2010/main" val="996171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20887EED-22CA-4045-B820-356C3573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22" y="2368107"/>
            <a:ext cx="4308088" cy="430808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7204144-6E87-AD42-9601-E8634C5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Sudoku Rules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42C0F1-F0D9-7249-B9E5-4C0ED6A62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Fill the gaps</a:t>
            </a:r>
          </a:p>
          <a:p>
            <a:r>
              <a:rPr lang="en-GB" dirty="0"/>
              <a:t>Digits 1 to 9 once per…</a:t>
            </a:r>
          </a:p>
          <a:p>
            <a:pPr lvl="1"/>
            <a:r>
              <a:rPr lang="en-GB" dirty="0"/>
              <a:t>3x3 Box</a:t>
            </a:r>
          </a:p>
          <a:p>
            <a:pPr lvl="1"/>
            <a:r>
              <a:rPr lang="en-GB" dirty="0"/>
              <a:t>Row</a:t>
            </a:r>
          </a:p>
          <a:p>
            <a:pPr lvl="1"/>
            <a:r>
              <a:rPr lang="en-GB" dirty="0"/>
              <a:t>Column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6ADC6-9E5F-9C44-B573-62898198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8CE20-F012-D84C-99CB-B88200AE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7" name="Box 3 Horiz">
            <a:extLst>
              <a:ext uri="{FF2B5EF4-FFF2-40B4-BE49-F238E27FC236}">
                <a16:creationId xmlns:a16="http://schemas.microsoft.com/office/drawing/2014/main" id="{28017728-B490-4548-81D0-4DDB453D92B6}"/>
              </a:ext>
            </a:extLst>
          </p:cNvPr>
          <p:cNvSpPr/>
          <p:nvPr/>
        </p:nvSpPr>
        <p:spPr>
          <a:xfrm>
            <a:off x="4835999" y="3328219"/>
            <a:ext cx="2853143" cy="47195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Box 3">
            <a:extLst>
              <a:ext uri="{FF2B5EF4-FFF2-40B4-BE49-F238E27FC236}">
                <a16:creationId xmlns:a16="http://schemas.microsoft.com/office/drawing/2014/main" id="{1B924F58-1FEA-AD41-9694-F3BBF7DF8FBA}"/>
              </a:ext>
            </a:extLst>
          </p:cNvPr>
          <p:cNvSpPr/>
          <p:nvPr/>
        </p:nvSpPr>
        <p:spPr>
          <a:xfrm>
            <a:off x="7701325" y="2368107"/>
            <a:ext cx="1403662" cy="14335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5 in Box 3">
            <a:extLst>
              <a:ext uri="{FF2B5EF4-FFF2-40B4-BE49-F238E27FC236}">
                <a16:creationId xmlns:a16="http://schemas.microsoft.com/office/drawing/2014/main" id="{D2A8CCF7-1FF5-4A41-B4ED-48CB31480E92}"/>
              </a:ext>
            </a:extLst>
          </p:cNvPr>
          <p:cNvSpPr/>
          <p:nvPr/>
        </p:nvSpPr>
        <p:spPr>
          <a:xfrm>
            <a:off x="8194949" y="3353812"/>
            <a:ext cx="424282" cy="424282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Box 4">
            <a:extLst>
              <a:ext uri="{FF2B5EF4-FFF2-40B4-BE49-F238E27FC236}">
                <a16:creationId xmlns:a16="http://schemas.microsoft.com/office/drawing/2014/main" id="{2EDF9B7F-FB43-8F4D-9976-6D0656441116}"/>
              </a:ext>
            </a:extLst>
          </p:cNvPr>
          <p:cNvSpPr/>
          <p:nvPr/>
        </p:nvSpPr>
        <p:spPr>
          <a:xfrm>
            <a:off x="4843496" y="3805506"/>
            <a:ext cx="1403662" cy="14335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 in Box 4">
            <a:extLst>
              <a:ext uri="{FF2B5EF4-FFF2-40B4-BE49-F238E27FC236}">
                <a16:creationId xmlns:a16="http://schemas.microsoft.com/office/drawing/2014/main" id="{2DD32071-282E-8E47-A451-37FF75C7070C}"/>
              </a:ext>
            </a:extLst>
          </p:cNvPr>
          <p:cNvSpPr/>
          <p:nvPr/>
        </p:nvSpPr>
        <p:spPr>
          <a:xfrm>
            <a:off x="5323095" y="4310010"/>
            <a:ext cx="424282" cy="424282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Box 7">
            <a:extLst>
              <a:ext uri="{FF2B5EF4-FFF2-40B4-BE49-F238E27FC236}">
                <a16:creationId xmlns:a16="http://schemas.microsoft.com/office/drawing/2014/main" id="{D53EC7C0-5FB7-8646-A797-87DBC0ADC102}"/>
              </a:ext>
            </a:extLst>
          </p:cNvPr>
          <p:cNvSpPr/>
          <p:nvPr/>
        </p:nvSpPr>
        <p:spPr>
          <a:xfrm>
            <a:off x="4847199" y="5247190"/>
            <a:ext cx="1403662" cy="142900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Box 8">
            <a:extLst>
              <a:ext uri="{FF2B5EF4-FFF2-40B4-BE49-F238E27FC236}">
                <a16:creationId xmlns:a16="http://schemas.microsoft.com/office/drawing/2014/main" id="{323C67D5-57F4-CA40-9F96-0712A6C3752F}"/>
              </a:ext>
            </a:extLst>
          </p:cNvPr>
          <p:cNvSpPr/>
          <p:nvPr/>
        </p:nvSpPr>
        <p:spPr>
          <a:xfrm>
            <a:off x="6264411" y="5239086"/>
            <a:ext cx="1423660" cy="14220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5 in Box 8">
            <a:extLst>
              <a:ext uri="{FF2B5EF4-FFF2-40B4-BE49-F238E27FC236}">
                <a16:creationId xmlns:a16="http://schemas.microsoft.com/office/drawing/2014/main" id="{43277255-F00F-ED47-8E3D-458602DA6F10}"/>
              </a:ext>
            </a:extLst>
          </p:cNvPr>
          <p:cNvSpPr/>
          <p:nvPr/>
        </p:nvSpPr>
        <p:spPr>
          <a:xfrm>
            <a:off x="6285786" y="6213974"/>
            <a:ext cx="424282" cy="424282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5 in Box 7">
            <a:extLst>
              <a:ext uri="{FF2B5EF4-FFF2-40B4-BE49-F238E27FC236}">
                <a16:creationId xmlns:a16="http://schemas.microsoft.com/office/drawing/2014/main" id="{29898E21-A475-F64A-8F3D-415411E59DD9}"/>
              </a:ext>
            </a:extLst>
          </p:cNvPr>
          <p:cNvSpPr/>
          <p:nvPr/>
        </p:nvSpPr>
        <p:spPr>
          <a:xfrm>
            <a:off x="5806129" y="5265390"/>
            <a:ext cx="424282" cy="424282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Ink 5">
            <a:extLst>
              <a:ext uri="{FF2B5EF4-FFF2-40B4-BE49-F238E27FC236}">
                <a16:creationId xmlns:a16="http://schemas.microsoft.com/office/drawing/2014/main" id="{60E2F5BD-6DF9-C64A-A2BD-6D18F5053C09}"/>
              </a:ext>
            </a:extLst>
          </p:cNvPr>
          <p:cNvSpPr txBox="1"/>
          <p:nvPr/>
        </p:nvSpPr>
        <p:spPr>
          <a:xfrm>
            <a:off x="4844472" y="2831959"/>
            <a:ext cx="43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12F61"/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34" name="Pencil 5">
            <a:extLst>
              <a:ext uri="{FF2B5EF4-FFF2-40B4-BE49-F238E27FC236}">
                <a16:creationId xmlns:a16="http://schemas.microsoft.com/office/drawing/2014/main" id="{7286B922-DC4F-B042-B17D-112776C0294B}"/>
              </a:ext>
            </a:extLst>
          </p:cNvPr>
          <p:cNvSpPr txBox="1"/>
          <p:nvPr/>
        </p:nvSpPr>
        <p:spPr>
          <a:xfrm>
            <a:off x="7668073" y="3743126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35" name="Pencil 5">
            <a:extLst>
              <a:ext uri="{FF2B5EF4-FFF2-40B4-BE49-F238E27FC236}">
                <a16:creationId xmlns:a16="http://schemas.microsoft.com/office/drawing/2014/main" id="{EE5629A2-3386-BF47-BFB1-02303AC16C8B}"/>
              </a:ext>
            </a:extLst>
          </p:cNvPr>
          <p:cNvSpPr txBox="1"/>
          <p:nvPr/>
        </p:nvSpPr>
        <p:spPr>
          <a:xfrm>
            <a:off x="7668073" y="4750596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37" name="Pencil 5">
            <a:extLst>
              <a:ext uri="{FF2B5EF4-FFF2-40B4-BE49-F238E27FC236}">
                <a16:creationId xmlns:a16="http://schemas.microsoft.com/office/drawing/2014/main" id="{A555F779-F82E-ED49-8DE7-703BD51795EE}"/>
              </a:ext>
            </a:extLst>
          </p:cNvPr>
          <p:cNvSpPr txBox="1"/>
          <p:nvPr/>
        </p:nvSpPr>
        <p:spPr>
          <a:xfrm>
            <a:off x="8622919" y="4750596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38" name="Pencil 5">
            <a:extLst>
              <a:ext uri="{FF2B5EF4-FFF2-40B4-BE49-F238E27FC236}">
                <a16:creationId xmlns:a16="http://schemas.microsoft.com/office/drawing/2014/main" id="{C7079BB6-FD6A-E04F-980E-A59A718FC528}"/>
              </a:ext>
            </a:extLst>
          </p:cNvPr>
          <p:cNvSpPr txBox="1"/>
          <p:nvPr/>
        </p:nvSpPr>
        <p:spPr>
          <a:xfrm>
            <a:off x="7668073" y="5656237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39" name="Pencil 5">
            <a:extLst>
              <a:ext uri="{FF2B5EF4-FFF2-40B4-BE49-F238E27FC236}">
                <a16:creationId xmlns:a16="http://schemas.microsoft.com/office/drawing/2014/main" id="{626BB69E-2A02-9E4B-8A54-F88E52F0E251}"/>
              </a:ext>
            </a:extLst>
          </p:cNvPr>
          <p:cNvSpPr txBox="1"/>
          <p:nvPr/>
        </p:nvSpPr>
        <p:spPr>
          <a:xfrm>
            <a:off x="8622919" y="5650468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49" name="Box 4 horiz">
            <a:extLst>
              <a:ext uri="{FF2B5EF4-FFF2-40B4-BE49-F238E27FC236}">
                <a16:creationId xmlns:a16="http://schemas.microsoft.com/office/drawing/2014/main" id="{95EA316D-2940-524C-93A0-B24D62311AE1}"/>
              </a:ext>
            </a:extLst>
          </p:cNvPr>
          <p:cNvSpPr/>
          <p:nvPr/>
        </p:nvSpPr>
        <p:spPr>
          <a:xfrm>
            <a:off x="6269172" y="4291780"/>
            <a:ext cx="2850823" cy="47194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Box 7 horiz">
            <a:extLst>
              <a:ext uri="{FF2B5EF4-FFF2-40B4-BE49-F238E27FC236}">
                <a16:creationId xmlns:a16="http://schemas.microsoft.com/office/drawing/2014/main" id="{D8DE70E2-FA1E-2348-B2DF-C77E54C33187}"/>
              </a:ext>
            </a:extLst>
          </p:cNvPr>
          <p:cNvSpPr/>
          <p:nvPr/>
        </p:nvSpPr>
        <p:spPr>
          <a:xfrm>
            <a:off x="7704682" y="5245509"/>
            <a:ext cx="1408964" cy="47194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Box 8 horiz">
            <a:extLst>
              <a:ext uri="{FF2B5EF4-FFF2-40B4-BE49-F238E27FC236}">
                <a16:creationId xmlns:a16="http://schemas.microsoft.com/office/drawing/2014/main" id="{48F7CC58-854A-4245-8DBC-6B7B146D1F60}"/>
              </a:ext>
            </a:extLst>
          </p:cNvPr>
          <p:cNvSpPr/>
          <p:nvPr/>
        </p:nvSpPr>
        <p:spPr>
          <a:xfrm>
            <a:off x="7704681" y="6196277"/>
            <a:ext cx="1418489" cy="47194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olumn 2">
            <a:extLst>
              <a:ext uri="{FF2B5EF4-FFF2-40B4-BE49-F238E27FC236}">
                <a16:creationId xmlns:a16="http://schemas.microsoft.com/office/drawing/2014/main" id="{FEBB7538-29A2-5D4D-BC4F-BB071773AE32}"/>
              </a:ext>
            </a:extLst>
          </p:cNvPr>
          <p:cNvSpPr/>
          <p:nvPr/>
        </p:nvSpPr>
        <p:spPr>
          <a:xfrm>
            <a:off x="5300734" y="2395808"/>
            <a:ext cx="479162" cy="93318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olumn 3">
            <a:extLst>
              <a:ext uri="{FF2B5EF4-FFF2-40B4-BE49-F238E27FC236}">
                <a16:creationId xmlns:a16="http://schemas.microsoft.com/office/drawing/2014/main" id="{11EEF8F1-D53C-F544-857A-F3B3F4ECAD20}"/>
              </a:ext>
            </a:extLst>
          </p:cNvPr>
          <p:cNvSpPr/>
          <p:nvPr/>
        </p:nvSpPr>
        <p:spPr>
          <a:xfrm>
            <a:off x="5779895" y="2395808"/>
            <a:ext cx="479162" cy="93318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lumn 4">
            <a:extLst>
              <a:ext uri="{FF2B5EF4-FFF2-40B4-BE49-F238E27FC236}">
                <a16:creationId xmlns:a16="http://schemas.microsoft.com/office/drawing/2014/main" id="{6591F138-C9FD-ED4F-A17C-B44AE40CA073}"/>
              </a:ext>
            </a:extLst>
          </p:cNvPr>
          <p:cNvSpPr/>
          <p:nvPr/>
        </p:nvSpPr>
        <p:spPr>
          <a:xfrm>
            <a:off x="6251070" y="2391815"/>
            <a:ext cx="479162" cy="94193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olumn 4">
            <a:extLst>
              <a:ext uri="{FF2B5EF4-FFF2-40B4-BE49-F238E27FC236}">
                <a16:creationId xmlns:a16="http://schemas.microsoft.com/office/drawing/2014/main" id="{13C1F14D-5A86-2448-B050-30C5173F5D74}"/>
              </a:ext>
            </a:extLst>
          </p:cNvPr>
          <p:cNvSpPr/>
          <p:nvPr/>
        </p:nvSpPr>
        <p:spPr>
          <a:xfrm>
            <a:off x="6251070" y="3809335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olumn 4">
            <a:extLst>
              <a:ext uri="{FF2B5EF4-FFF2-40B4-BE49-F238E27FC236}">
                <a16:creationId xmlns:a16="http://schemas.microsoft.com/office/drawing/2014/main" id="{30B50E15-1312-304C-8DB7-E179F296D515}"/>
              </a:ext>
            </a:extLst>
          </p:cNvPr>
          <p:cNvSpPr/>
          <p:nvPr/>
        </p:nvSpPr>
        <p:spPr>
          <a:xfrm>
            <a:off x="6251070" y="4767658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lumn 8">
            <a:extLst>
              <a:ext uri="{FF2B5EF4-FFF2-40B4-BE49-F238E27FC236}">
                <a16:creationId xmlns:a16="http://schemas.microsoft.com/office/drawing/2014/main" id="{4EB4432B-2879-FF43-9022-2C249642F533}"/>
              </a:ext>
            </a:extLst>
          </p:cNvPr>
          <p:cNvSpPr/>
          <p:nvPr/>
        </p:nvSpPr>
        <p:spPr>
          <a:xfrm>
            <a:off x="8173655" y="3809335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olumn 8">
            <a:extLst>
              <a:ext uri="{FF2B5EF4-FFF2-40B4-BE49-F238E27FC236}">
                <a16:creationId xmlns:a16="http://schemas.microsoft.com/office/drawing/2014/main" id="{754B55B7-6C3C-6E48-93E7-CE759DEA0883}"/>
              </a:ext>
            </a:extLst>
          </p:cNvPr>
          <p:cNvSpPr/>
          <p:nvPr/>
        </p:nvSpPr>
        <p:spPr>
          <a:xfrm>
            <a:off x="8173655" y="4765676"/>
            <a:ext cx="479162" cy="47612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olumn 8">
            <a:extLst>
              <a:ext uri="{FF2B5EF4-FFF2-40B4-BE49-F238E27FC236}">
                <a16:creationId xmlns:a16="http://schemas.microsoft.com/office/drawing/2014/main" id="{E7F11C72-AD7A-FD4B-B18A-6C24D08A5945}"/>
              </a:ext>
            </a:extLst>
          </p:cNvPr>
          <p:cNvSpPr/>
          <p:nvPr/>
        </p:nvSpPr>
        <p:spPr>
          <a:xfrm>
            <a:off x="8173655" y="5723861"/>
            <a:ext cx="470091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Mark definite position">
            <a:extLst>
              <a:ext uri="{FF2B5EF4-FFF2-40B4-BE49-F238E27FC236}">
                <a16:creationId xmlns:a16="http://schemas.microsoft.com/office/drawing/2014/main" id="{603453D4-81B6-204C-9E43-4C2F13B1DC57}"/>
              </a:ext>
            </a:extLst>
          </p:cNvPr>
          <p:cNvSpPr/>
          <p:nvPr/>
        </p:nvSpPr>
        <p:spPr>
          <a:xfrm>
            <a:off x="4859635" y="2895599"/>
            <a:ext cx="410308" cy="410308"/>
          </a:xfrm>
          <a:custGeom>
            <a:avLst/>
            <a:gdLst>
              <a:gd name="connsiteX0" fmla="*/ 0 w 410308"/>
              <a:gd name="connsiteY0" fmla="*/ 0 h 410308"/>
              <a:gd name="connsiteX1" fmla="*/ 410308 w 410308"/>
              <a:gd name="connsiteY1" fmla="*/ 0 h 410308"/>
              <a:gd name="connsiteX2" fmla="*/ 410308 w 410308"/>
              <a:gd name="connsiteY2" fmla="*/ 410308 h 410308"/>
              <a:gd name="connsiteX3" fmla="*/ 0 w 410308"/>
              <a:gd name="connsiteY3" fmla="*/ 410308 h 410308"/>
              <a:gd name="connsiteX4" fmla="*/ 0 w 410308"/>
              <a:gd name="connsiteY4" fmla="*/ 0 h 41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308" h="410308" extrusionOk="0">
                <a:moveTo>
                  <a:pt x="0" y="0"/>
                </a:moveTo>
                <a:cubicBezTo>
                  <a:pt x="166237" y="-2086"/>
                  <a:pt x="315299" y="-11317"/>
                  <a:pt x="410308" y="0"/>
                </a:cubicBezTo>
                <a:cubicBezTo>
                  <a:pt x="392102" y="60412"/>
                  <a:pt x="446040" y="318549"/>
                  <a:pt x="410308" y="410308"/>
                </a:cubicBezTo>
                <a:cubicBezTo>
                  <a:pt x="282211" y="385830"/>
                  <a:pt x="153810" y="426189"/>
                  <a:pt x="0" y="410308"/>
                </a:cubicBezTo>
                <a:cubicBezTo>
                  <a:pt x="17702" y="280654"/>
                  <a:pt x="-6287" y="61920"/>
                  <a:pt x="0" y="0"/>
                </a:cubicBezTo>
                <a:close/>
              </a:path>
            </a:pathLst>
          </a:custGeom>
          <a:noFill/>
          <a:ln w="53975">
            <a:solidFill>
              <a:srgbClr val="612F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Pencil 5">
            <a:extLst>
              <a:ext uri="{FF2B5EF4-FFF2-40B4-BE49-F238E27FC236}">
                <a16:creationId xmlns:a16="http://schemas.microsoft.com/office/drawing/2014/main" id="{E157B912-C97C-FD47-9EE6-CE02B2AE9939}"/>
              </a:ext>
            </a:extLst>
          </p:cNvPr>
          <p:cNvSpPr txBox="1"/>
          <p:nvPr/>
        </p:nvSpPr>
        <p:spPr>
          <a:xfrm>
            <a:off x="7162911" y="3743126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66" name="Pencil 5">
            <a:extLst>
              <a:ext uri="{FF2B5EF4-FFF2-40B4-BE49-F238E27FC236}">
                <a16:creationId xmlns:a16="http://schemas.microsoft.com/office/drawing/2014/main" id="{B6193718-ADFE-4E46-A3B0-681291F1BF7A}"/>
              </a:ext>
            </a:extLst>
          </p:cNvPr>
          <p:cNvSpPr txBox="1"/>
          <p:nvPr/>
        </p:nvSpPr>
        <p:spPr>
          <a:xfrm>
            <a:off x="7167779" y="4750596"/>
            <a:ext cx="4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2">
                    <a:lumMod val="60000"/>
                    <a:lumOff val="40000"/>
                  </a:schemeClr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68" name="Ink x">
            <a:extLst>
              <a:ext uri="{FF2B5EF4-FFF2-40B4-BE49-F238E27FC236}">
                <a16:creationId xmlns:a16="http://schemas.microsoft.com/office/drawing/2014/main" id="{761690A5-2313-5845-B6BA-CADFB86E8BEC}"/>
              </a:ext>
            </a:extLst>
          </p:cNvPr>
          <p:cNvSpPr txBox="1"/>
          <p:nvPr/>
        </p:nvSpPr>
        <p:spPr>
          <a:xfrm>
            <a:off x="7233500" y="2812300"/>
            <a:ext cx="43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12F61"/>
                </a:solidFill>
                <a:latin typeface="Bradley Hand" pitchFamily="2" charset="77"/>
              </a:rPr>
              <a:t>x</a:t>
            </a:r>
          </a:p>
        </p:txBody>
      </p:sp>
      <p:sp>
        <p:nvSpPr>
          <p:cNvPr id="70" name="Ink 5">
            <a:extLst>
              <a:ext uri="{FF2B5EF4-FFF2-40B4-BE49-F238E27FC236}">
                <a16:creationId xmlns:a16="http://schemas.microsoft.com/office/drawing/2014/main" id="{5F558D3A-8A85-284C-B77B-FE3735732988}"/>
              </a:ext>
            </a:extLst>
          </p:cNvPr>
          <p:cNvSpPr txBox="1"/>
          <p:nvPr/>
        </p:nvSpPr>
        <p:spPr>
          <a:xfrm>
            <a:off x="6734232" y="2359519"/>
            <a:ext cx="43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12F61"/>
                </a:solidFill>
                <a:latin typeface="Bradley Hand" pitchFamily="2" charset="77"/>
              </a:rPr>
              <a:t>5</a:t>
            </a:r>
          </a:p>
        </p:txBody>
      </p:sp>
      <p:sp>
        <p:nvSpPr>
          <p:cNvPr id="71" name="Mark definite position">
            <a:extLst>
              <a:ext uri="{FF2B5EF4-FFF2-40B4-BE49-F238E27FC236}">
                <a16:creationId xmlns:a16="http://schemas.microsoft.com/office/drawing/2014/main" id="{6FE7401F-DB78-8443-A848-DFD93F51CDB8}"/>
              </a:ext>
            </a:extLst>
          </p:cNvPr>
          <p:cNvSpPr/>
          <p:nvPr/>
        </p:nvSpPr>
        <p:spPr>
          <a:xfrm>
            <a:off x="6764185" y="2419462"/>
            <a:ext cx="410308" cy="410308"/>
          </a:xfrm>
          <a:custGeom>
            <a:avLst/>
            <a:gdLst>
              <a:gd name="connsiteX0" fmla="*/ 0 w 410308"/>
              <a:gd name="connsiteY0" fmla="*/ 0 h 410308"/>
              <a:gd name="connsiteX1" fmla="*/ 410308 w 410308"/>
              <a:gd name="connsiteY1" fmla="*/ 0 h 410308"/>
              <a:gd name="connsiteX2" fmla="*/ 410308 w 410308"/>
              <a:gd name="connsiteY2" fmla="*/ 410308 h 410308"/>
              <a:gd name="connsiteX3" fmla="*/ 0 w 410308"/>
              <a:gd name="connsiteY3" fmla="*/ 410308 h 410308"/>
              <a:gd name="connsiteX4" fmla="*/ 0 w 410308"/>
              <a:gd name="connsiteY4" fmla="*/ 0 h 41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308" h="410308" extrusionOk="0">
                <a:moveTo>
                  <a:pt x="0" y="0"/>
                </a:moveTo>
                <a:cubicBezTo>
                  <a:pt x="166237" y="-2086"/>
                  <a:pt x="315299" y="-11317"/>
                  <a:pt x="410308" y="0"/>
                </a:cubicBezTo>
                <a:cubicBezTo>
                  <a:pt x="392102" y="60412"/>
                  <a:pt x="446040" y="318549"/>
                  <a:pt x="410308" y="410308"/>
                </a:cubicBezTo>
                <a:cubicBezTo>
                  <a:pt x="282211" y="385830"/>
                  <a:pt x="153810" y="426189"/>
                  <a:pt x="0" y="410308"/>
                </a:cubicBezTo>
                <a:cubicBezTo>
                  <a:pt x="17702" y="280654"/>
                  <a:pt x="-6287" y="61920"/>
                  <a:pt x="0" y="0"/>
                </a:cubicBezTo>
                <a:close/>
              </a:path>
            </a:pathLst>
          </a:custGeom>
          <a:noFill/>
          <a:ln w="53975">
            <a:solidFill>
              <a:srgbClr val="612F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Ink x">
            <a:extLst>
              <a:ext uri="{FF2B5EF4-FFF2-40B4-BE49-F238E27FC236}">
                <a16:creationId xmlns:a16="http://schemas.microsoft.com/office/drawing/2014/main" id="{D28CA6AA-8D05-EC49-A6FC-165BB954226E}"/>
              </a:ext>
            </a:extLst>
          </p:cNvPr>
          <p:cNvSpPr txBox="1"/>
          <p:nvPr/>
        </p:nvSpPr>
        <p:spPr>
          <a:xfrm>
            <a:off x="6795237" y="3759164"/>
            <a:ext cx="43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12F61"/>
                </a:solidFill>
                <a:latin typeface="Bradley Hand" pitchFamily="2" charset="77"/>
              </a:rPr>
              <a:t>x</a:t>
            </a:r>
          </a:p>
        </p:txBody>
      </p:sp>
      <p:sp>
        <p:nvSpPr>
          <p:cNvPr id="73" name="Ink x">
            <a:extLst>
              <a:ext uri="{FF2B5EF4-FFF2-40B4-BE49-F238E27FC236}">
                <a16:creationId xmlns:a16="http://schemas.microsoft.com/office/drawing/2014/main" id="{2C9DE896-CDE2-2443-BCF3-FA9ED588D91C}"/>
              </a:ext>
            </a:extLst>
          </p:cNvPr>
          <p:cNvSpPr txBox="1"/>
          <p:nvPr/>
        </p:nvSpPr>
        <p:spPr>
          <a:xfrm>
            <a:off x="6800647" y="4689796"/>
            <a:ext cx="43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12F61"/>
                </a:solidFill>
                <a:latin typeface="Bradley Hand" pitchFamily="2" charset="77"/>
              </a:rPr>
              <a:t>x</a:t>
            </a:r>
          </a:p>
        </p:txBody>
      </p:sp>
      <p:sp>
        <p:nvSpPr>
          <p:cNvPr id="41" name="Pre-filled number">
            <a:extLst>
              <a:ext uri="{FF2B5EF4-FFF2-40B4-BE49-F238E27FC236}">
                <a16:creationId xmlns:a16="http://schemas.microsoft.com/office/drawing/2014/main" id="{ACE0D0CD-D70A-F048-8A17-7EFB4FA068C1}"/>
              </a:ext>
            </a:extLst>
          </p:cNvPr>
          <p:cNvSpPr/>
          <p:nvPr/>
        </p:nvSpPr>
        <p:spPr>
          <a:xfrm>
            <a:off x="4815958" y="2395610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re-filled number">
            <a:extLst>
              <a:ext uri="{FF2B5EF4-FFF2-40B4-BE49-F238E27FC236}">
                <a16:creationId xmlns:a16="http://schemas.microsoft.com/office/drawing/2014/main" id="{A7BF37BA-3BC0-7C47-BCB9-DB2479E110C1}"/>
              </a:ext>
            </a:extLst>
          </p:cNvPr>
          <p:cNvSpPr/>
          <p:nvPr/>
        </p:nvSpPr>
        <p:spPr>
          <a:xfrm>
            <a:off x="7202336" y="2379772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re-filled number">
            <a:extLst>
              <a:ext uri="{FF2B5EF4-FFF2-40B4-BE49-F238E27FC236}">
                <a16:creationId xmlns:a16="http://schemas.microsoft.com/office/drawing/2014/main" id="{D720C306-2002-5A40-9F0F-8431D5FC8E59}"/>
              </a:ext>
            </a:extLst>
          </p:cNvPr>
          <p:cNvSpPr/>
          <p:nvPr/>
        </p:nvSpPr>
        <p:spPr>
          <a:xfrm>
            <a:off x="6730101" y="2860271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Pre-filled number">
            <a:extLst>
              <a:ext uri="{FF2B5EF4-FFF2-40B4-BE49-F238E27FC236}">
                <a16:creationId xmlns:a16="http://schemas.microsoft.com/office/drawing/2014/main" id="{E52CE7C6-51C5-794F-80E6-2DB24EA6A45A}"/>
              </a:ext>
            </a:extLst>
          </p:cNvPr>
          <p:cNvSpPr/>
          <p:nvPr/>
        </p:nvSpPr>
        <p:spPr>
          <a:xfrm>
            <a:off x="8644641" y="3818455"/>
            <a:ext cx="479162" cy="47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animBg="1"/>
      <p:bldP spid="14" grpId="0" animBg="1"/>
      <p:bldP spid="45" grpId="0" animBg="1"/>
      <p:bldP spid="15" grpId="0" animBg="1"/>
      <p:bldP spid="44" grpId="0" animBg="1"/>
      <p:bldP spid="43" grpId="0" animBg="1"/>
      <p:bldP spid="17" grpId="0" animBg="1"/>
      <p:bldP spid="16" grpId="0" animBg="1"/>
      <p:bldP spid="2" grpId="0"/>
      <p:bldP spid="34" grpId="0"/>
      <p:bldP spid="35" grpId="0"/>
      <p:bldP spid="37" grpId="0"/>
      <p:bldP spid="38" grpId="0"/>
      <p:bldP spid="39" grpId="0"/>
      <p:bldP spid="49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4" grpId="0" animBg="1"/>
      <p:bldP spid="65" grpId="0"/>
      <p:bldP spid="66" grpId="0"/>
      <p:bldP spid="68" grpId="0"/>
      <p:bldP spid="70" grpId="0"/>
      <p:bldP spid="71" grpId="0" animBg="1"/>
      <p:bldP spid="72" grpId="0"/>
      <p:bldP spid="73" grpId="0"/>
      <p:bldP spid="41" grpId="0" animBg="1"/>
      <p:bldP spid="42" grpId="0" animBg="1"/>
      <p:bldP spid="46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0699EB-0A4B-4540-9D2F-6BC1C06E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GB" dirty="0"/>
              <a:t>Sudoku Kata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75063D-10E7-6A4D-A823-CFE160526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r>
              <a:rPr lang="en-GB" dirty="0"/>
              <a:t>Coding practice demonstrating an awfully long method</a:t>
            </a:r>
          </a:p>
          <a:p>
            <a:r>
              <a:rPr lang="en-GB" dirty="0"/>
              <a:t>Try to refactor this </a:t>
            </a:r>
            <a:r>
              <a:rPr lang="en-GB" b="1" dirty="0"/>
              <a:t>1000-line long method</a:t>
            </a:r>
          </a:p>
          <a:p>
            <a:r>
              <a:rPr lang="en-GB" dirty="0"/>
              <a:t>In C#</a:t>
            </a:r>
          </a:p>
          <a:p>
            <a:r>
              <a:rPr lang="en-GB" dirty="0">
                <a:hlinkClick r:id="rId3"/>
              </a:rPr>
              <a:t>github.com/zoran-horvat/sudoku-kata</a:t>
            </a:r>
            <a:endParaRPr lang="en-GB" dirty="0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8991E5-AFA5-9045-B951-71D7E73C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54AF6-532D-2340-AF50-9BE28113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1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BBAB-64F0-EB42-A0FD-D925DE1D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7B07-D52B-DB4B-807C-AA0F0B676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Add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38870-95D1-5747-9C3E-01BB42B9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D64-97C9-4E43-ABFC-8BEFFBB3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93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49085-B32E-9E44-B30C-F4FB6E78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C5681-C9F0-4743-878F-D1D60B87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Add first test and coverage 2.mp4" descr="Add first test and coverage 2.mp4">
            <a:hlinkClick r:id="" action="ppaction://media"/>
            <a:extLst>
              <a:ext uri="{FF2B5EF4-FFF2-40B4-BE49-F238E27FC236}">
                <a16:creationId xmlns:a16="http://schemas.microsoft.com/office/drawing/2014/main" id="{ECA3C6D7-EF65-464C-9C2B-91DCD3A6E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6999896-0D9C-A545-A913-BB675FC32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32602-383A-7E42-9E14-CFFD5DD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Stable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B2C48-8D79-CA4E-869A-415C37C8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36B0C-F1F3-374D-B982-2FDF072F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" name="Picture 11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CDC5317A-FAE2-6A4B-8EF9-7A22B8BCB2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294384" y="3010154"/>
            <a:ext cx="3143142" cy="1854454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115FE2-936F-BA49-9349-0A7FE75A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12510" y="2994660"/>
            <a:ext cx="3433826" cy="183432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51E58001-5EE2-3F40-B736-0F9E0EC358B1}"/>
              </a:ext>
            </a:extLst>
          </p:cNvPr>
          <p:cNvSpPr/>
          <p:nvPr/>
        </p:nvSpPr>
        <p:spPr>
          <a:xfrm>
            <a:off x="4559060" y="3757361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DBF83D-C026-2640-8589-4B62AE918FC7}"/>
              </a:ext>
            </a:extLst>
          </p:cNvPr>
          <p:cNvSpPr/>
          <p:nvPr/>
        </p:nvSpPr>
        <p:spPr>
          <a:xfrm>
            <a:off x="6240016" y="4117401"/>
            <a:ext cx="288032" cy="2589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699604-180B-CB49-BB48-FCBD96FD9AA4}"/>
              </a:ext>
            </a:extLst>
          </p:cNvPr>
          <p:cNvCxnSpPr/>
          <p:nvPr/>
        </p:nvCxnSpPr>
        <p:spPr>
          <a:xfrm>
            <a:off x="7193264" y="4400536"/>
            <a:ext cx="1368152" cy="0"/>
          </a:xfrm>
          <a:prstGeom prst="line">
            <a:avLst/>
          </a:prstGeom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7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90017-5A15-6842-BC20-85D6A294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1552-756D-BA4A-ACC8-F93BD405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 descr="A picture containing tower&#10;&#10;Description automatically generated">
            <a:extLst>
              <a:ext uri="{FF2B5EF4-FFF2-40B4-BE49-F238E27FC236}">
                <a16:creationId xmlns:a16="http://schemas.microsoft.com/office/drawing/2014/main" id="{033C6A4B-993D-1F42-85F8-2B9476AEE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4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5438615-7FD7-0640-A9DE-C2AB1CA2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Avoid the Refactoring Bottomless Pit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10DBA1-8D9E-474A-8121-39671A817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 the </a:t>
            </a:r>
            <a:r>
              <a:rPr lang="en-GB" b="1" dirty="0"/>
              <a:t>Purpose</a:t>
            </a:r>
          </a:p>
          <a:p>
            <a:r>
              <a:rPr lang="en-GB" dirty="0"/>
              <a:t>Particular </a:t>
            </a:r>
            <a:r>
              <a:rPr lang="en-GB" b="1" dirty="0"/>
              <a:t>Bug</a:t>
            </a:r>
            <a:r>
              <a:rPr lang="en-GB" dirty="0"/>
              <a:t>?</a:t>
            </a:r>
          </a:p>
          <a:p>
            <a:r>
              <a:rPr lang="en-GB" dirty="0"/>
              <a:t>Particular </a:t>
            </a:r>
            <a:r>
              <a:rPr lang="en-GB" b="1" dirty="0"/>
              <a:t>Feature</a:t>
            </a:r>
            <a:r>
              <a:rPr lang="en-GB" dirty="0"/>
              <a:t>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1560D-CC5E-7242-B43E-E35FB1B5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FFC7A-6F5F-EC40-B0E9-018F9B6D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BBAB-64F0-EB42-A0FD-D925DE1D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7B07-D52B-DB4B-807C-AA0F0B676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5400" dirty="0"/>
              <a:t>Solve puzzles set by others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38870-95D1-5747-9C3E-01BB42B9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D64-97C9-4E43-ABFC-8BEFFBB3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56DFD-3447-B240-9801-61E3E5DF0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069" b="19069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5D3DF-8180-0845-B3EE-5BC1C964BC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EBEBEB"/>
                </a:solidFill>
              </a:rPr>
              <a:t>Picture the Scene…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1A60F-424E-1944-816D-891DE223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4116723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Exclamation mark on a yellow background">
            <a:extLst>
              <a:ext uri="{FF2B5EF4-FFF2-40B4-BE49-F238E27FC236}">
                <a16:creationId xmlns:a16="http://schemas.microsoft.com/office/drawing/2014/main" id="{64C279C7-CFFB-411E-BA0A-6AC1BC609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56" r="-1" b="144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F89F34-5AB8-3741-9DCE-F73BDD5D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EBEBEB"/>
                </a:solidFill>
              </a:rPr>
              <a:t>Warning</a:t>
            </a:r>
            <a:r>
              <a:rPr lang="en-US" sz="3400" dirty="0">
                <a:solidFill>
                  <a:srgbClr val="EBEBEB"/>
                </a:solidFill>
              </a:rPr>
              <a:t>: Don’t be tempted to read the code!</a:t>
            </a: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23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0B0973EF-CD3A-0F44-8EEC-15898662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32" y="182880"/>
            <a:ext cx="4190866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2" name="Picture 11" descr="Table&#10;&#10;Description automatically generated with medium confidence">
            <a:extLst>
              <a:ext uri="{FF2B5EF4-FFF2-40B4-BE49-F238E27FC236}">
                <a16:creationId xmlns:a16="http://schemas.microsoft.com/office/drawing/2014/main" id="{C479FB26-08EB-3241-A787-76218397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11" y="182880"/>
            <a:ext cx="4151003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63026F24-D48B-A346-9CC8-133E8436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462" y="182880"/>
            <a:ext cx="4190866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A33A6D1C-A5DA-BC44-8C7F-570256442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524" y="182880"/>
            <a:ext cx="4111892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49DCB8B8-CE71-3240-873A-7CA495220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28" y="182880"/>
            <a:ext cx="4537768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0" name="Picture 19" descr="A picture containing table&#10;&#10;Description automatically generated">
            <a:extLst>
              <a:ext uri="{FF2B5EF4-FFF2-40B4-BE49-F238E27FC236}">
                <a16:creationId xmlns:a16="http://schemas.microsoft.com/office/drawing/2014/main" id="{4AED4FAB-28E1-EF42-AAFB-6D6C43745B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279"/>
          <a:stretch/>
        </p:blipFill>
        <p:spPr>
          <a:xfrm>
            <a:off x="3607742" y="182880"/>
            <a:ext cx="4086496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2" name="Picture 21" descr="Table&#10;&#10;Description automatically generated">
            <a:extLst>
              <a:ext uri="{FF2B5EF4-FFF2-40B4-BE49-F238E27FC236}">
                <a16:creationId xmlns:a16="http://schemas.microsoft.com/office/drawing/2014/main" id="{29A803C0-4D75-D140-8F9E-8F5D99353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4611" y="182880"/>
            <a:ext cx="4151003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614865DE-E18C-B049-8769-B9266F14A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324" y="182880"/>
            <a:ext cx="4231501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6" name="Picture 25" descr="Table&#10;&#10;Description automatically generated">
            <a:extLst>
              <a:ext uri="{FF2B5EF4-FFF2-40B4-BE49-F238E27FC236}">
                <a16:creationId xmlns:a16="http://schemas.microsoft.com/office/drawing/2014/main" id="{B4FDDBE6-42B2-724F-B61D-6419948CA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174" y="182880"/>
            <a:ext cx="4111892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8" name="Picture 27" descr="A picture containing table&#10;&#10;Description automatically generated">
            <a:extLst>
              <a:ext uri="{FF2B5EF4-FFF2-40B4-BE49-F238E27FC236}">
                <a16:creationId xmlns:a16="http://schemas.microsoft.com/office/drawing/2014/main" id="{58D948DF-87C1-9845-84A6-04F25BFADF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9315"/>
          <a:stretch/>
        </p:blipFill>
        <p:spPr>
          <a:xfrm>
            <a:off x="6114129" y="182880"/>
            <a:ext cx="3998975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61F9-32BA-C640-A2BE-0151E2FB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12AC0-52B0-934F-8F9E-DCAA3B04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6AB69-B98A-A847-9DCE-AABE411E8CC4}"/>
              </a:ext>
            </a:extLst>
          </p:cNvPr>
          <p:cNvSpPr txBox="1"/>
          <p:nvPr/>
        </p:nvSpPr>
        <p:spPr>
          <a:xfrm>
            <a:off x="9749790" y="2971800"/>
            <a:ext cx="208026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1,004 lines</a:t>
            </a:r>
          </a:p>
        </p:txBody>
      </p:sp>
    </p:spTree>
    <p:extLst>
      <p:ext uri="{BB962C8B-B14F-4D97-AF65-F5344CB8AC3E}">
        <p14:creationId xmlns:p14="http://schemas.microsoft.com/office/powerpoint/2010/main" val="17083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BBAB-64F0-EB42-A0FD-D925DE1D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do with long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7B07-D52B-DB4B-807C-AA0F0B676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/>
              <a:t>Extract Method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38870-95D1-5747-9C3E-01BB42B9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D64-97C9-4E43-ABFC-8BEFFBB3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1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8CF9-EEFC-D840-B17F-8089928F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🎦 Extracting Solving Code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AF96D-4BAA-114A-BA79-9BD26E37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Extracting method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49085-B32E-9E44-B30C-F4FB6E78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C5681-C9F0-4743-878F-D1D60B87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Extract Solve Method Trimmed.mov" descr="Extract Solve Method Trimmed.mov">
            <a:hlinkClick r:id="" action="ppaction://media"/>
            <a:extLst>
              <a:ext uri="{FF2B5EF4-FFF2-40B4-BE49-F238E27FC236}">
                <a16:creationId xmlns:a16="http://schemas.microsoft.com/office/drawing/2014/main" id="{FCEDEE2C-8DBC-8A4F-A7F8-256526E88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C89AC-44C0-8948-999B-46A4F6E0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3BCFF-C609-9645-B9DE-18B452FE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F9D30-DA31-AC4D-ABAF-0F92D6FD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1" y="1036274"/>
            <a:ext cx="9379431" cy="3156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D34F06-3B47-6A45-B318-D8C37461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076356"/>
            <a:ext cx="2326218" cy="27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1E209A-AA0F-E044-B828-DCCDD62E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DF2F1-DABE-2747-919D-1BE93A78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317F8-65B5-8747-A94E-2BF00C24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71" y="796121"/>
            <a:ext cx="5600658" cy="5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0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2602-383A-7E42-9E14-CFFD5DD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 Method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B2C48-8D79-CA4E-869A-415C37C8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36B0C-F1F3-374D-B982-2FDF072F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A50AB9-9D11-3241-A483-42798DDCA83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52217" y="4587051"/>
            <a:ext cx="5687567" cy="1389408"/>
          </a:xfr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115FE2-936F-BA49-9349-0A7FE75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84" y="2390572"/>
            <a:ext cx="2313432" cy="12358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190130-12C5-3649-979C-C61F491C3BC9}"/>
              </a:ext>
            </a:extLst>
          </p:cNvPr>
          <p:cNvGrpSpPr/>
          <p:nvPr/>
        </p:nvGrpSpPr>
        <p:grpSpPr>
          <a:xfrm>
            <a:off x="865632" y="3758184"/>
            <a:ext cx="10460736" cy="603504"/>
            <a:chOff x="603504" y="3758184"/>
            <a:chExt cx="10460736" cy="6035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233AA0-0771-A74C-89D0-86F46E553C54}"/>
                </a:ext>
              </a:extLst>
            </p:cNvPr>
            <p:cNvSpPr/>
            <p:nvPr/>
          </p:nvSpPr>
          <p:spPr>
            <a:xfrm>
              <a:off x="603504" y="3758184"/>
              <a:ext cx="10460736" cy="603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F5E61D22-C5F1-8348-8A37-85986CBDC663}"/>
                </a:ext>
              </a:extLst>
            </p:cNvPr>
            <p:cNvSpPr/>
            <p:nvPr/>
          </p:nvSpPr>
          <p:spPr>
            <a:xfrm flipH="1">
              <a:off x="5317236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42A4C432-4E53-D74C-9FAC-C3DBF2ED464C}"/>
                </a:ext>
              </a:extLst>
            </p:cNvPr>
            <p:cNvSpPr/>
            <p:nvPr/>
          </p:nvSpPr>
          <p:spPr>
            <a:xfrm flipH="1">
              <a:off x="8110728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B7A3BB19-8E26-2E42-AEDE-BE0CAD547A6C}"/>
                </a:ext>
              </a:extLst>
            </p:cNvPr>
            <p:cNvSpPr/>
            <p:nvPr/>
          </p:nvSpPr>
          <p:spPr>
            <a:xfrm flipH="1">
              <a:off x="2523744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2A6E03A8-EAB9-D847-879C-DFF4E66D0B48}"/>
              </a:ext>
            </a:extLst>
          </p:cNvPr>
          <p:cNvSpPr/>
          <p:nvPr/>
        </p:nvSpPr>
        <p:spPr>
          <a:xfrm flipH="1">
            <a:off x="2670603" y="5369441"/>
            <a:ext cx="699924" cy="240649"/>
          </a:xfrm>
          <a:custGeom>
            <a:avLst/>
            <a:gdLst>
              <a:gd name="connsiteX0" fmla="*/ 0 w 1956816"/>
              <a:gd name="connsiteY0" fmla="*/ 0 h 1014984"/>
              <a:gd name="connsiteX1" fmla="*/ 594360 w 1956816"/>
              <a:gd name="connsiteY1" fmla="*/ 640080 h 1014984"/>
              <a:gd name="connsiteX2" fmla="*/ 1956816 w 1956816"/>
              <a:gd name="connsiteY2" fmla="*/ 1014984 h 1014984"/>
              <a:gd name="connsiteX0" fmla="*/ 0 w 1236761"/>
              <a:gd name="connsiteY0" fmla="*/ 0 h 2437234"/>
              <a:gd name="connsiteX1" fmla="*/ 594360 w 1236761"/>
              <a:gd name="connsiteY1" fmla="*/ 640080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325085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664365 w 1236761"/>
              <a:gd name="connsiteY1" fmla="*/ 859622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664365 w 1236761"/>
              <a:gd name="connsiteY1" fmla="*/ 859622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064011"/>
              <a:gd name="connsiteY0" fmla="*/ 0 h 2752229"/>
              <a:gd name="connsiteX1" fmla="*/ 1014392 w 1064011"/>
              <a:gd name="connsiteY1" fmla="*/ 716443 h 2752229"/>
              <a:gd name="connsiteX2" fmla="*/ 256686 w 1064011"/>
              <a:gd name="connsiteY2" fmla="*/ 2752229 h 2752229"/>
              <a:gd name="connsiteX0" fmla="*/ 0 w 1076614"/>
              <a:gd name="connsiteY0" fmla="*/ 0 h 2752229"/>
              <a:gd name="connsiteX1" fmla="*/ 1014392 w 1076614"/>
              <a:gd name="connsiteY1" fmla="*/ 716443 h 2752229"/>
              <a:gd name="connsiteX2" fmla="*/ 256686 w 1076614"/>
              <a:gd name="connsiteY2" fmla="*/ 2752229 h 2752229"/>
              <a:gd name="connsiteX0" fmla="*/ 0 w 1082439"/>
              <a:gd name="connsiteY0" fmla="*/ 0 h 2752229"/>
              <a:gd name="connsiteX1" fmla="*/ 1014392 w 1082439"/>
              <a:gd name="connsiteY1" fmla="*/ 716443 h 2752229"/>
              <a:gd name="connsiteX2" fmla="*/ 256686 w 1082439"/>
              <a:gd name="connsiteY2" fmla="*/ 2752229 h 2752229"/>
              <a:gd name="connsiteX0" fmla="*/ 0 w 1243451"/>
              <a:gd name="connsiteY0" fmla="*/ 0 h 2752229"/>
              <a:gd name="connsiteX1" fmla="*/ 1184406 w 1243451"/>
              <a:gd name="connsiteY1" fmla="*/ 1155527 h 2752229"/>
              <a:gd name="connsiteX2" fmla="*/ 256686 w 1243451"/>
              <a:gd name="connsiteY2" fmla="*/ 2752229 h 2752229"/>
              <a:gd name="connsiteX0" fmla="*/ 0 w 1243451"/>
              <a:gd name="connsiteY0" fmla="*/ 0 h 2752229"/>
              <a:gd name="connsiteX1" fmla="*/ 1184406 w 1243451"/>
              <a:gd name="connsiteY1" fmla="*/ 1155527 h 2752229"/>
              <a:gd name="connsiteX2" fmla="*/ 256686 w 1243451"/>
              <a:gd name="connsiteY2" fmla="*/ 2752229 h 2752229"/>
              <a:gd name="connsiteX0" fmla="*/ 0 w 1522566"/>
              <a:gd name="connsiteY0" fmla="*/ 0 h 2752229"/>
              <a:gd name="connsiteX1" fmla="*/ 1474428 w 1522566"/>
              <a:gd name="connsiteY1" fmla="*/ 1145981 h 2752229"/>
              <a:gd name="connsiteX2" fmla="*/ 256686 w 1522566"/>
              <a:gd name="connsiteY2" fmla="*/ 2752229 h 2752229"/>
              <a:gd name="connsiteX0" fmla="*/ 0 w 1518374"/>
              <a:gd name="connsiteY0" fmla="*/ 0 h 2752229"/>
              <a:gd name="connsiteX1" fmla="*/ 1474428 w 1518374"/>
              <a:gd name="connsiteY1" fmla="*/ 1145981 h 2752229"/>
              <a:gd name="connsiteX2" fmla="*/ 256686 w 151837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9116"/>
              <a:gd name="connsiteX1" fmla="*/ 1474428 w 1475044"/>
              <a:gd name="connsiteY1" fmla="*/ 1145981 h 2759116"/>
              <a:gd name="connsiteX2" fmla="*/ 256686 w 1475044"/>
              <a:gd name="connsiteY2" fmla="*/ 2752229 h 2759116"/>
              <a:gd name="connsiteX0" fmla="*/ 0 w 1475044"/>
              <a:gd name="connsiteY0" fmla="*/ 0 h 2779261"/>
              <a:gd name="connsiteX1" fmla="*/ 1474428 w 1475044"/>
              <a:gd name="connsiteY1" fmla="*/ 1145981 h 2779261"/>
              <a:gd name="connsiteX2" fmla="*/ 256686 w 1475044"/>
              <a:gd name="connsiteY2" fmla="*/ 2752229 h 2779261"/>
              <a:gd name="connsiteX0" fmla="*/ 0 w 1475306"/>
              <a:gd name="connsiteY0" fmla="*/ 0 h 2779261"/>
              <a:gd name="connsiteX1" fmla="*/ 1474428 w 1475306"/>
              <a:gd name="connsiteY1" fmla="*/ 1145981 h 2779261"/>
              <a:gd name="connsiteX2" fmla="*/ 256686 w 1475306"/>
              <a:gd name="connsiteY2" fmla="*/ 2752229 h 2779261"/>
              <a:gd name="connsiteX0" fmla="*/ 0 w 1375398"/>
              <a:gd name="connsiteY0" fmla="*/ 0 h 2779261"/>
              <a:gd name="connsiteX1" fmla="*/ 1374420 w 1375398"/>
              <a:gd name="connsiteY1" fmla="*/ 1145981 h 2779261"/>
              <a:gd name="connsiteX2" fmla="*/ 156678 w 1375398"/>
              <a:gd name="connsiteY2" fmla="*/ 2752229 h 2779261"/>
              <a:gd name="connsiteX0" fmla="*/ 0 w 2018446"/>
              <a:gd name="connsiteY0" fmla="*/ 0 h 2122558"/>
              <a:gd name="connsiteX1" fmla="*/ 2017881 w 2018446"/>
              <a:gd name="connsiteY1" fmla="*/ 489278 h 2122558"/>
              <a:gd name="connsiteX2" fmla="*/ 800139 w 2018446"/>
              <a:gd name="connsiteY2" fmla="*/ 2095526 h 2122558"/>
              <a:gd name="connsiteX0" fmla="*/ 0 w 2018452"/>
              <a:gd name="connsiteY0" fmla="*/ 67876 h 2190434"/>
              <a:gd name="connsiteX1" fmla="*/ 2017881 w 2018452"/>
              <a:gd name="connsiteY1" fmla="*/ 557154 h 2190434"/>
              <a:gd name="connsiteX2" fmla="*/ 800139 w 2018452"/>
              <a:gd name="connsiteY2" fmla="*/ 2163402 h 2190434"/>
              <a:gd name="connsiteX0" fmla="*/ 0 w 2034533"/>
              <a:gd name="connsiteY0" fmla="*/ 14313 h 2359681"/>
              <a:gd name="connsiteX1" fmla="*/ 2033968 w 2034533"/>
              <a:gd name="connsiteY1" fmla="*/ 726401 h 2359681"/>
              <a:gd name="connsiteX2" fmla="*/ 816226 w 2034533"/>
              <a:gd name="connsiteY2" fmla="*/ 2332649 h 2359681"/>
              <a:gd name="connsiteX0" fmla="*/ 0 w 2034533"/>
              <a:gd name="connsiteY0" fmla="*/ 14313 h 2892029"/>
              <a:gd name="connsiteX1" fmla="*/ 2033968 w 2034533"/>
              <a:gd name="connsiteY1" fmla="*/ 726401 h 2892029"/>
              <a:gd name="connsiteX2" fmla="*/ 735793 w 2034533"/>
              <a:gd name="connsiteY2" fmla="*/ 2872084 h 2892029"/>
              <a:gd name="connsiteX0" fmla="*/ 0 w 2034533"/>
              <a:gd name="connsiteY0" fmla="*/ 14313 h 2872583"/>
              <a:gd name="connsiteX1" fmla="*/ 2033968 w 2034533"/>
              <a:gd name="connsiteY1" fmla="*/ 726401 h 2872583"/>
              <a:gd name="connsiteX2" fmla="*/ 735793 w 2034533"/>
              <a:gd name="connsiteY2" fmla="*/ 2872084 h 2872583"/>
              <a:gd name="connsiteX0" fmla="*/ 0 w 2251631"/>
              <a:gd name="connsiteY0" fmla="*/ 2178 h 2860614"/>
              <a:gd name="connsiteX1" fmla="*/ 2251136 w 2251631"/>
              <a:gd name="connsiteY1" fmla="*/ 1136433 h 2860614"/>
              <a:gd name="connsiteX2" fmla="*/ 735793 w 2251631"/>
              <a:gd name="connsiteY2" fmla="*/ 2859949 h 2860614"/>
              <a:gd name="connsiteX0" fmla="*/ 0 w 2251631"/>
              <a:gd name="connsiteY0" fmla="*/ 2178 h 1926225"/>
              <a:gd name="connsiteX1" fmla="*/ 2251136 w 2251631"/>
              <a:gd name="connsiteY1" fmla="*/ 1136433 h 1926225"/>
              <a:gd name="connsiteX2" fmla="*/ 17497 w 2251631"/>
              <a:gd name="connsiteY2" fmla="*/ 1923784 h 192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631" h="1926225">
                <a:moveTo>
                  <a:pt x="0" y="2178"/>
                </a:moveTo>
                <a:cubicBezTo>
                  <a:pt x="570232" y="-32900"/>
                  <a:pt x="2285028" y="356369"/>
                  <a:pt x="2251136" y="1136433"/>
                </a:cubicBezTo>
                <a:cubicBezTo>
                  <a:pt x="2197243" y="1639683"/>
                  <a:pt x="488043" y="1957448"/>
                  <a:pt x="17497" y="1923784"/>
                </a:cubicBezTo>
              </a:path>
            </a:pathLst>
          </a:custGeom>
          <a:noFill/>
          <a:ln w="254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573746A4-8F7D-794E-BD01-CC0611CD6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7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1E209A-AA0F-E044-B828-DCCDD62E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DF2F1-DABE-2747-919D-1BE93A78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AE1BA-065A-A24D-989B-9596B3D8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195" y="1340647"/>
            <a:ext cx="5515610" cy="4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2602-383A-7E42-9E14-CFFD5DD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 Grid Class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B2C48-8D79-CA4E-869A-415C37C8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36B0C-F1F3-374D-B982-2FDF072F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A50AB9-9D11-3241-A483-42798DDCA83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18105" y="2447355"/>
            <a:ext cx="4846319" cy="1183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5AEC2-EBED-A44B-98EB-360C50338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832" y="4522448"/>
            <a:ext cx="7077456" cy="14800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795E8B3-6672-B148-8047-1EF6756A41C6}"/>
              </a:ext>
            </a:extLst>
          </p:cNvPr>
          <p:cNvGrpSpPr/>
          <p:nvPr/>
        </p:nvGrpSpPr>
        <p:grpSpPr>
          <a:xfrm>
            <a:off x="603504" y="3758184"/>
            <a:ext cx="10460736" cy="603504"/>
            <a:chOff x="603504" y="3758184"/>
            <a:chExt cx="10460736" cy="6035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778FDD-2AE5-924F-B73A-D6525D99C332}"/>
                </a:ext>
              </a:extLst>
            </p:cNvPr>
            <p:cNvSpPr/>
            <p:nvPr/>
          </p:nvSpPr>
          <p:spPr>
            <a:xfrm>
              <a:off x="603504" y="3758184"/>
              <a:ext cx="10460736" cy="603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FEBF8CF2-1162-A643-A627-4B6A372BBFC6}"/>
                </a:ext>
              </a:extLst>
            </p:cNvPr>
            <p:cNvSpPr/>
            <p:nvPr/>
          </p:nvSpPr>
          <p:spPr>
            <a:xfrm flipH="1">
              <a:off x="5317236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9EAE1593-DDA9-AA4A-9271-8F37D0140270}"/>
                </a:ext>
              </a:extLst>
            </p:cNvPr>
            <p:cNvSpPr/>
            <p:nvPr/>
          </p:nvSpPr>
          <p:spPr>
            <a:xfrm flipH="1">
              <a:off x="8110728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61A55DB-B2A5-164A-ABB6-943201133757}"/>
                </a:ext>
              </a:extLst>
            </p:cNvPr>
            <p:cNvSpPr/>
            <p:nvPr/>
          </p:nvSpPr>
          <p:spPr>
            <a:xfrm flipH="1">
              <a:off x="2523744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7AF9CFF4-941F-3E4B-944F-D1C634F4FCD6}"/>
              </a:ext>
            </a:extLst>
          </p:cNvPr>
          <p:cNvSpPr/>
          <p:nvPr/>
        </p:nvSpPr>
        <p:spPr>
          <a:xfrm>
            <a:off x="5605272" y="3611880"/>
            <a:ext cx="1947672" cy="1024128"/>
          </a:xfrm>
          <a:custGeom>
            <a:avLst/>
            <a:gdLst>
              <a:gd name="connsiteX0" fmla="*/ 0 w 1956816"/>
              <a:gd name="connsiteY0" fmla="*/ 0 h 1014984"/>
              <a:gd name="connsiteX1" fmla="*/ 594360 w 1956816"/>
              <a:gd name="connsiteY1" fmla="*/ 640080 h 1014984"/>
              <a:gd name="connsiteX2" fmla="*/ 1956816 w 1956816"/>
              <a:gd name="connsiteY2" fmla="*/ 1014984 h 1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6816" h="1014984">
                <a:moveTo>
                  <a:pt x="0" y="0"/>
                </a:moveTo>
                <a:cubicBezTo>
                  <a:pt x="134112" y="235458"/>
                  <a:pt x="268224" y="470916"/>
                  <a:pt x="594360" y="640080"/>
                </a:cubicBezTo>
                <a:cubicBezTo>
                  <a:pt x="920496" y="809244"/>
                  <a:pt x="1723644" y="961644"/>
                  <a:pt x="1956816" y="1014984"/>
                </a:cubicBezTo>
              </a:path>
            </a:pathLst>
          </a:custGeom>
          <a:noFill/>
          <a:ln w="1270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70DE006-A662-2449-86C0-58D88F5FBC2A}"/>
              </a:ext>
            </a:extLst>
          </p:cNvPr>
          <p:cNvSpPr/>
          <p:nvPr/>
        </p:nvSpPr>
        <p:spPr>
          <a:xfrm flipH="1">
            <a:off x="3813048" y="3599688"/>
            <a:ext cx="1789176" cy="972312"/>
          </a:xfrm>
          <a:custGeom>
            <a:avLst/>
            <a:gdLst>
              <a:gd name="connsiteX0" fmla="*/ 0 w 1956816"/>
              <a:gd name="connsiteY0" fmla="*/ 0 h 1014984"/>
              <a:gd name="connsiteX1" fmla="*/ 594360 w 1956816"/>
              <a:gd name="connsiteY1" fmla="*/ 640080 h 1014984"/>
              <a:gd name="connsiteX2" fmla="*/ 1956816 w 1956816"/>
              <a:gd name="connsiteY2" fmla="*/ 1014984 h 1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6816" h="1014984">
                <a:moveTo>
                  <a:pt x="0" y="0"/>
                </a:moveTo>
                <a:cubicBezTo>
                  <a:pt x="134112" y="235458"/>
                  <a:pt x="268224" y="470916"/>
                  <a:pt x="594360" y="640080"/>
                </a:cubicBezTo>
                <a:cubicBezTo>
                  <a:pt x="920496" y="809244"/>
                  <a:pt x="1723644" y="961644"/>
                  <a:pt x="1956816" y="1014984"/>
                </a:cubicBezTo>
              </a:path>
            </a:pathLst>
          </a:custGeom>
          <a:noFill/>
          <a:ln w="1270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02379021-244A-6842-806C-EFE98DE89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32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45DF-8232-EA45-9FFC-68C4E588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On-demand String Writing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EE5E8-8D82-314C-8215-B85E8994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31748-0669-AB46-825A-B6DA1DC8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102AF1-9691-344A-BBC0-9CE74FC7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61" y="1911096"/>
            <a:ext cx="6197428" cy="45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dog lying on the floor">
            <a:extLst>
              <a:ext uri="{FF2B5EF4-FFF2-40B4-BE49-F238E27FC236}">
                <a16:creationId xmlns:a16="http://schemas.microsoft.com/office/drawing/2014/main" id="{D4356DFD-3447-B240-9801-61E3E5DF0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87" r="-1" b="27891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5D3DF-8180-0845-B3EE-5BC1C964BC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EBEBEB"/>
                </a:solidFill>
              </a:rPr>
              <a:t>Picture the Scene…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636EA-748A-E942-9AD4-E0BAF0CA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2921058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2602-383A-7E42-9E14-CFFD5DD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need to update _board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B2C48-8D79-CA4E-869A-415C37C8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36B0C-F1F3-374D-B982-2FDF072F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499A635-E050-EA49-A2D6-486381320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012"/>
          <a:stretch/>
        </p:blipFill>
        <p:spPr>
          <a:xfrm>
            <a:off x="6410898" y="4811669"/>
            <a:ext cx="2147886" cy="110173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08D0A1-0466-7246-847B-8B46CA0C873E}"/>
              </a:ext>
            </a:extLst>
          </p:cNvPr>
          <p:cNvGrpSpPr/>
          <p:nvPr/>
        </p:nvGrpSpPr>
        <p:grpSpPr>
          <a:xfrm>
            <a:off x="4319355" y="2467950"/>
            <a:ext cx="3014133" cy="1272158"/>
            <a:chOff x="4319355" y="2595966"/>
            <a:chExt cx="3014133" cy="12721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95AEC2-EBED-A44B-98EB-360C50338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451"/>
            <a:stretch/>
          </p:blipFill>
          <p:spPr>
            <a:xfrm>
              <a:off x="4319355" y="2595966"/>
              <a:ext cx="3014133" cy="127215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189C49-682B-5C4C-91E9-719A8B8CC9CE}"/>
                </a:ext>
              </a:extLst>
            </p:cNvPr>
            <p:cNvCxnSpPr>
              <a:cxnSpLocks/>
            </p:cNvCxnSpPr>
            <p:nvPr/>
          </p:nvCxnSpPr>
          <p:spPr>
            <a:xfrm>
              <a:off x="4553712" y="3310128"/>
              <a:ext cx="1033272" cy="0"/>
            </a:xfrm>
            <a:prstGeom prst="line">
              <a:avLst/>
            </a:prstGeom>
            <a:ln w="50800">
              <a:solidFill>
                <a:srgbClr val="FF0000">
                  <a:alpha val="6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DC1C0F-AFF7-3D47-BD90-30DC7E0F9E67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80" y="3730752"/>
              <a:ext cx="804672" cy="0"/>
            </a:xfrm>
            <a:prstGeom prst="line">
              <a:avLst/>
            </a:prstGeom>
            <a:ln w="50800">
              <a:solidFill>
                <a:srgbClr val="FF0000">
                  <a:alpha val="6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D620815-D47A-0745-90BD-DCCAF958A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231" y="4809744"/>
            <a:ext cx="2653769" cy="12900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DA84F-827F-F240-987B-7A0DE86D4DF1}"/>
              </a:ext>
            </a:extLst>
          </p:cNvPr>
          <p:cNvGrpSpPr/>
          <p:nvPr/>
        </p:nvGrpSpPr>
        <p:grpSpPr>
          <a:xfrm>
            <a:off x="865632" y="3867912"/>
            <a:ext cx="10460736" cy="603504"/>
            <a:chOff x="603504" y="3758184"/>
            <a:chExt cx="10460736" cy="6035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1FEDF4-63A3-A041-A180-857EF5D9E484}"/>
                </a:ext>
              </a:extLst>
            </p:cNvPr>
            <p:cNvSpPr/>
            <p:nvPr/>
          </p:nvSpPr>
          <p:spPr>
            <a:xfrm>
              <a:off x="603504" y="3758184"/>
              <a:ext cx="10460736" cy="603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7AD63762-0F41-674F-9934-9CE1937D1F3B}"/>
                </a:ext>
              </a:extLst>
            </p:cNvPr>
            <p:cNvSpPr/>
            <p:nvPr/>
          </p:nvSpPr>
          <p:spPr>
            <a:xfrm flipH="1">
              <a:off x="5317236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7C197534-A133-504A-8BFE-C8E17215C90C}"/>
                </a:ext>
              </a:extLst>
            </p:cNvPr>
            <p:cNvSpPr/>
            <p:nvPr/>
          </p:nvSpPr>
          <p:spPr>
            <a:xfrm flipH="1">
              <a:off x="8110728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8F3E0C73-803C-9041-BDF8-8461BF6EEA65}"/>
                </a:ext>
              </a:extLst>
            </p:cNvPr>
            <p:cNvSpPr/>
            <p:nvPr/>
          </p:nvSpPr>
          <p:spPr>
            <a:xfrm flipH="1">
              <a:off x="2523744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2F6070F-7DC7-E444-961C-AF7CD89F1BD5}"/>
              </a:ext>
            </a:extLst>
          </p:cNvPr>
          <p:cNvSpPr/>
          <p:nvPr/>
        </p:nvSpPr>
        <p:spPr>
          <a:xfrm flipH="1">
            <a:off x="1756197" y="3134758"/>
            <a:ext cx="2559771" cy="2230562"/>
          </a:xfrm>
          <a:custGeom>
            <a:avLst/>
            <a:gdLst>
              <a:gd name="connsiteX0" fmla="*/ 0 w 1956816"/>
              <a:gd name="connsiteY0" fmla="*/ 0 h 1014984"/>
              <a:gd name="connsiteX1" fmla="*/ 594360 w 1956816"/>
              <a:gd name="connsiteY1" fmla="*/ 640080 h 1014984"/>
              <a:gd name="connsiteX2" fmla="*/ 1956816 w 1956816"/>
              <a:gd name="connsiteY2" fmla="*/ 1014984 h 1014984"/>
              <a:gd name="connsiteX0" fmla="*/ 0 w 1236761"/>
              <a:gd name="connsiteY0" fmla="*/ 0 h 2437234"/>
              <a:gd name="connsiteX1" fmla="*/ 594360 w 1236761"/>
              <a:gd name="connsiteY1" fmla="*/ 640080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325085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664365 w 1236761"/>
              <a:gd name="connsiteY1" fmla="*/ 859622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664365 w 1236761"/>
              <a:gd name="connsiteY1" fmla="*/ 859622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236761"/>
              <a:gd name="connsiteY0" fmla="*/ 0 h 2437234"/>
              <a:gd name="connsiteX1" fmla="*/ 1014392 w 1236761"/>
              <a:gd name="connsiteY1" fmla="*/ 716443 h 2437234"/>
              <a:gd name="connsiteX2" fmla="*/ 1236761 w 1236761"/>
              <a:gd name="connsiteY2" fmla="*/ 2437234 h 2437234"/>
              <a:gd name="connsiteX0" fmla="*/ 0 w 1064011"/>
              <a:gd name="connsiteY0" fmla="*/ 0 h 2752229"/>
              <a:gd name="connsiteX1" fmla="*/ 1014392 w 1064011"/>
              <a:gd name="connsiteY1" fmla="*/ 716443 h 2752229"/>
              <a:gd name="connsiteX2" fmla="*/ 256686 w 1064011"/>
              <a:gd name="connsiteY2" fmla="*/ 2752229 h 2752229"/>
              <a:gd name="connsiteX0" fmla="*/ 0 w 1076614"/>
              <a:gd name="connsiteY0" fmla="*/ 0 h 2752229"/>
              <a:gd name="connsiteX1" fmla="*/ 1014392 w 1076614"/>
              <a:gd name="connsiteY1" fmla="*/ 716443 h 2752229"/>
              <a:gd name="connsiteX2" fmla="*/ 256686 w 1076614"/>
              <a:gd name="connsiteY2" fmla="*/ 2752229 h 2752229"/>
              <a:gd name="connsiteX0" fmla="*/ 0 w 1082439"/>
              <a:gd name="connsiteY0" fmla="*/ 0 h 2752229"/>
              <a:gd name="connsiteX1" fmla="*/ 1014392 w 1082439"/>
              <a:gd name="connsiteY1" fmla="*/ 716443 h 2752229"/>
              <a:gd name="connsiteX2" fmla="*/ 256686 w 1082439"/>
              <a:gd name="connsiteY2" fmla="*/ 2752229 h 2752229"/>
              <a:gd name="connsiteX0" fmla="*/ 0 w 1243451"/>
              <a:gd name="connsiteY0" fmla="*/ 0 h 2752229"/>
              <a:gd name="connsiteX1" fmla="*/ 1184406 w 1243451"/>
              <a:gd name="connsiteY1" fmla="*/ 1155527 h 2752229"/>
              <a:gd name="connsiteX2" fmla="*/ 256686 w 1243451"/>
              <a:gd name="connsiteY2" fmla="*/ 2752229 h 2752229"/>
              <a:gd name="connsiteX0" fmla="*/ 0 w 1243451"/>
              <a:gd name="connsiteY0" fmla="*/ 0 h 2752229"/>
              <a:gd name="connsiteX1" fmla="*/ 1184406 w 1243451"/>
              <a:gd name="connsiteY1" fmla="*/ 1155527 h 2752229"/>
              <a:gd name="connsiteX2" fmla="*/ 256686 w 1243451"/>
              <a:gd name="connsiteY2" fmla="*/ 2752229 h 2752229"/>
              <a:gd name="connsiteX0" fmla="*/ 0 w 1522566"/>
              <a:gd name="connsiteY0" fmla="*/ 0 h 2752229"/>
              <a:gd name="connsiteX1" fmla="*/ 1474428 w 1522566"/>
              <a:gd name="connsiteY1" fmla="*/ 1145981 h 2752229"/>
              <a:gd name="connsiteX2" fmla="*/ 256686 w 1522566"/>
              <a:gd name="connsiteY2" fmla="*/ 2752229 h 2752229"/>
              <a:gd name="connsiteX0" fmla="*/ 0 w 1518374"/>
              <a:gd name="connsiteY0" fmla="*/ 0 h 2752229"/>
              <a:gd name="connsiteX1" fmla="*/ 1474428 w 1518374"/>
              <a:gd name="connsiteY1" fmla="*/ 1145981 h 2752229"/>
              <a:gd name="connsiteX2" fmla="*/ 256686 w 151837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2229"/>
              <a:gd name="connsiteX1" fmla="*/ 1474428 w 1475044"/>
              <a:gd name="connsiteY1" fmla="*/ 1145981 h 2752229"/>
              <a:gd name="connsiteX2" fmla="*/ 256686 w 1475044"/>
              <a:gd name="connsiteY2" fmla="*/ 2752229 h 2752229"/>
              <a:gd name="connsiteX0" fmla="*/ 0 w 1475044"/>
              <a:gd name="connsiteY0" fmla="*/ 0 h 2759116"/>
              <a:gd name="connsiteX1" fmla="*/ 1474428 w 1475044"/>
              <a:gd name="connsiteY1" fmla="*/ 1145981 h 2759116"/>
              <a:gd name="connsiteX2" fmla="*/ 256686 w 1475044"/>
              <a:gd name="connsiteY2" fmla="*/ 2752229 h 2759116"/>
              <a:gd name="connsiteX0" fmla="*/ 0 w 1475044"/>
              <a:gd name="connsiteY0" fmla="*/ 0 h 2779261"/>
              <a:gd name="connsiteX1" fmla="*/ 1474428 w 1475044"/>
              <a:gd name="connsiteY1" fmla="*/ 1145981 h 2779261"/>
              <a:gd name="connsiteX2" fmla="*/ 256686 w 1475044"/>
              <a:gd name="connsiteY2" fmla="*/ 2752229 h 2779261"/>
              <a:gd name="connsiteX0" fmla="*/ 0 w 1475306"/>
              <a:gd name="connsiteY0" fmla="*/ 0 h 2779261"/>
              <a:gd name="connsiteX1" fmla="*/ 1474428 w 1475306"/>
              <a:gd name="connsiteY1" fmla="*/ 1145981 h 2779261"/>
              <a:gd name="connsiteX2" fmla="*/ 256686 w 1475306"/>
              <a:gd name="connsiteY2" fmla="*/ 2752229 h 2779261"/>
              <a:gd name="connsiteX0" fmla="*/ 0 w 1375398"/>
              <a:gd name="connsiteY0" fmla="*/ 0 h 2779261"/>
              <a:gd name="connsiteX1" fmla="*/ 1374420 w 1375398"/>
              <a:gd name="connsiteY1" fmla="*/ 1145981 h 2779261"/>
              <a:gd name="connsiteX2" fmla="*/ 156678 w 1375398"/>
              <a:gd name="connsiteY2" fmla="*/ 2752229 h 2779261"/>
              <a:gd name="connsiteX0" fmla="*/ 0 w 2018446"/>
              <a:gd name="connsiteY0" fmla="*/ 0 h 2122558"/>
              <a:gd name="connsiteX1" fmla="*/ 2017881 w 2018446"/>
              <a:gd name="connsiteY1" fmla="*/ 489278 h 2122558"/>
              <a:gd name="connsiteX2" fmla="*/ 800139 w 2018446"/>
              <a:gd name="connsiteY2" fmla="*/ 2095526 h 2122558"/>
              <a:gd name="connsiteX0" fmla="*/ 0 w 2018452"/>
              <a:gd name="connsiteY0" fmla="*/ 67876 h 2190434"/>
              <a:gd name="connsiteX1" fmla="*/ 2017881 w 2018452"/>
              <a:gd name="connsiteY1" fmla="*/ 557154 h 2190434"/>
              <a:gd name="connsiteX2" fmla="*/ 800139 w 2018452"/>
              <a:gd name="connsiteY2" fmla="*/ 2163402 h 2190434"/>
              <a:gd name="connsiteX0" fmla="*/ 0 w 2034533"/>
              <a:gd name="connsiteY0" fmla="*/ 14313 h 2359681"/>
              <a:gd name="connsiteX1" fmla="*/ 2033968 w 2034533"/>
              <a:gd name="connsiteY1" fmla="*/ 726401 h 2359681"/>
              <a:gd name="connsiteX2" fmla="*/ 816226 w 2034533"/>
              <a:gd name="connsiteY2" fmla="*/ 2332649 h 2359681"/>
              <a:gd name="connsiteX0" fmla="*/ 0 w 2034533"/>
              <a:gd name="connsiteY0" fmla="*/ 14313 h 2892029"/>
              <a:gd name="connsiteX1" fmla="*/ 2033968 w 2034533"/>
              <a:gd name="connsiteY1" fmla="*/ 726401 h 2892029"/>
              <a:gd name="connsiteX2" fmla="*/ 735793 w 2034533"/>
              <a:gd name="connsiteY2" fmla="*/ 2872084 h 2892029"/>
              <a:gd name="connsiteX0" fmla="*/ 0 w 2034533"/>
              <a:gd name="connsiteY0" fmla="*/ 14313 h 2872583"/>
              <a:gd name="connsiteX1" fmla="*/ 2033968 w 2034533"/>
              <a:gd name="connsiteY1" fmla="*/ 726401 h 2872583"/>
              <a:gd name="connsiteX2" fmla="*/ 735793 w 2034533"/>
              <a:gd name="connsiteY2" fmla="*/ 2872084 h 2872583"/>
              <a:gd name="connsiteX0" fmla="*/ 0 w 2251631"/>
              <a:gd name="connsiteY0" fmla="*/ 2178 h 2860614"/>
              <a:gd name="connsiteX1" fmla="*/ 2251136 w 2251631"/>
              <a:gd name="connsiteY1" fmla="*/ 1136433 h 2860614"/>
              <a:gd name="connsiteX2" fmla="*/ 735793 w 2251631"/>
              <a:gd name="connsiteY2" fmla="*/ 2859949 h 286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631" h="2860614">
                <a:moveTo>
                  <a:pt x="0" y="2178"/>
                </a:moveTo>
                <a:cubicBezTo>
                  <a:pt x="570232" y="-32900"/>
                  <a:pt x="2285028" y="356369"/>
                  <a:pt x="2251136" y="1136433"/>
                </a:cubicBezTo>
                <a:cubicBezTo>
                  <a:pt x="2197243" y="1639683"/>
                  <a:pt x="1206339" y="2893613"/>
                  <a:pt x="735793" y="2859949"/>
                </a:cubicBezTo>
              </a:path>
            </a:pathLst>
          </a:custGeom>
          <a:noFill/>
          <a:ln w="1270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678F5207-4D53-F744-A1F3-04D5B1A1D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77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A101C1-F269-FF4F-B3D9-7FDA62F7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D9DE80-332B-DF49-8E08-DC16B525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@ClareMacraeUK - ACCU 2021</a:t>
            </a:r>
          </a:p>
        </p:txBody>
      </p:sp>
      <p:pic>
        <p:nvPicPr>
          <p:cNvPr id="8" name="Picture 4" descr="Kent Beck &#10;@KentBeck &#10;for each desired change, make the change eæ &#10;this may be hard), then make the easy chang &#10;12:07 AM • sep 26, 2012 • TweetDeck ">
            <a:extLst>
              <a:ext uri="{FF2B5EF4-FFF2-40B4-BE49-F238E27FC236}">
                <a16:creationId xmlns:a16="http://schemas.microsoft.com/office/drawing/2014/main" id="{BECF8696-31B5-834B-86F9-784811C7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42" y="1722538"/>
            <a:ext cx="8982493" cy="36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97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6BA1-93D3-5749-B8BF-B34DAD0F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a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0E3EF-33A3-7A4B-ABBB-8A3B9965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47B7E-E057-6546-8113-0351C8D1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2" name="Content Placeholder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B8D379-0B9F-434F-A1B3-AC71CE4E6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838" y="2727604"/>
            <a:ext cx="10652325" cy="2411324"/>
          </a:xfrm>
        </p:spPr>
      </p:pic>
    </p:spTree>
    <p:extLst>
      <p:ext uri="{BB962C8B-B14F-4D97-AF65-F5344CB8AC3E}">
        <p14:creationId xmlns:p14="http://schemas.microsoft.com/office/powerpoint/2010/main" val="179015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B91C-C05F-FF4C-9ED1-EE5D9E96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Feature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FD111-6508-9240-8006-42E1723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1CE6E-6ABA-124C-A81B-107CEC82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0F2583E-6D92-4D4C-B69C-7A9A4C26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48" y="2467356"/>
            <a:ext cx="7136530" cy="36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89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7E114E-66A2-BD48-BDFD-0790C8A75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 it Worth It?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DEAB8-2CC9-8E41-8CAB-17CFD2AB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9475A-630A-5749-8BAC-E1AEF86A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Content Placeholder 7" descr="A picture containing watch&#10;&#10;Description automatically generated">
            <a:extLst>
              <a:ext uri="{FF2B5EF4-FFF2-40B4-BE49-F238E27FC236}">
                <a16:creationId xmlns:a16="http://schemas.microsoft.com/office/drawing/2014/main" id="{FA0B80F7-034B-2848-BAB4-C3BA89E10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691F0A-040E-E847-AF9B-C1F59544772C}"/>
              </a:ext>
            </a:extLst>
          </p:cNvPr>
          <p:cNvSpPr txBox="1"/>
          <p:nvPr/>
        </p:nvSpPr>
        <p:spPr>
          <a:xfrm>
            <a:off x="444500" y="5372100"/>
            <a:ext cx="916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612F61"/>
                </a:solidFill>
              </a:rPr>
              <a:t>Was it Worth It?</a:t>
            </a:r>
          </a:p>
        </p:txBody>
      </p:sp>
    </p:spTree>
    <p:extLst>
      <p:ext uri="{BB962C8B-B14F-4D97-AF65-F5344CB8AC3E}">
        <p14:creationId xmlns:p14="http://schemas.microsoft.com/office/powerpoint/2010/main" val="3183729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74D385-B6FC-CD43-B3E0-01F749FE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 Abilities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2EB76-685C-5142-82BA-1C138EBB3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AE190-4555-E749-B04E-4E8FEA29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63ECA-0E32-A842-8964-34F78C63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16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8CF9-EEFC-D840-B17F-8089928F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Refactoring in IDE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273B7-DD9A-7847-B736-71EB44FFC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Cursor location matters!</a:t>
            </a:r>
          </a:p>
          <a:p>
            <a:r>
              <a:rPr lang="en-GB" dirty="0"/>
              <a:t>Many ways to access Refactoring</a:t>
            </a:r>
          </a:p>
          <a:p>
            <a:pPr lvl="1"/>
            <a:r>
              <a:rPr lang="en-GB" dirty="0"/>
              <a:t>“Refactoring” in Main Menu</a:t>
            </a:r>
          </a:p>
          <a:p>
            <a:pPr lvl="1"/>
            <a:r>
              <a:rPr lang="en-GB" dirty="0"/>
              <a:t>Right-click and “Refactoring”</a:t>
            </a:r>
          </a:p>
          <a:p>
            <a:pPr lvl="1"/>
            <a:r>
              <a:rPr lang="en-GB" dirty="0"/>
              <a:t>“Refactor This”</a:t>
            </a:r>
          </a:p>
          <a:p>
            <a:pPr lvl="1"/>
            <a:r>
              <a:rPr lang="en-GB" dirty="0"/>
              <a:t>Quick Fix</a:t>
            </a:r>
          </a:p>
          <a:p>
            <a:pPr lvl="1"/>
            <a:r>
              <a:rPr lang="en-GB" dirty="0"/>
              <a:t>Generate Code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49085-B32E-9E44-B30C-F4FB6E78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C5681-C9F0-4743-878F-D1D60B87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8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8143-0B05-E44F-9743-F3F76EDE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Generate Common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EBED-5FA0-E943-9D52-3071A36E7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87A12-0D91-A744-A385-9193ABE5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13CF7-30CA-844A-954E-12866916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9EDBA0-BDAF-D447-8E68-9E8A9E6B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231" y="2321441"/>
            <a:ext cx="7761305" cy="3901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97C9D-2796-B843-A3D3-8E3FDBB23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321441"/>
            <a:ext cx="203748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79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70D1F-5E3C-4D47-A56A-F0B77A23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Quick-Fix to Clean Up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2261F-0899-0A4C-805A-A1B324AB6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EA990-FF97-8546-BAC5-2BCD907B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A628A-7D9D-764C-9AE7-EE5BB09B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C7C92-A19A-4446-9202-7A5DA656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65" y="2492896"/>
            <a:ext cx="8039099" cy="1445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81D08-945D-FF4A-A205-C58FFD4F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485" y="3666374"/>
            <a:ext cx="3177282" cy="28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5BE9-DDA6-DA4A-826F-42FB3E2D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Quick-Fix to Write </a:t>
            </a:r>
            <a:r>
              <a:rPr lang="en-GB" i="1" dirty="0"/>
              <a:t>Your</a:t>
            </a:r>
            <a:r>
              <a:rPr lang="en-GB" dirty="0"/>
              <a:t>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FD90F-F018-4640-8BC1-C27AF382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47BEE-1922-5047-80ED-4214DED6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A71F8-5B7F-2046-8F97-05C6B70B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1CE480-6072-F348-8050-A27C77B70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03" y="2238561"/>
            <a:ext cx="7488832" cy="2511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6BCAD-BF88-FF4E-A92F-EB61B23F9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452"/>
          <a:stretch/>
        </p:blipFill>
        <p:spPr>
          <a:xfrm>
            <a:off x="6600056" y="4018389"/>
            <a:ext cx="5322168" cy="76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1B9E12-B409-004F-81E1-662189968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35" y="4812774"/>
            <a:ext cx="8544272" cy="15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56DFD-3447-B240-9801-61E3E5DF0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17" b="1911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5D3DF-8180-0845-B3EE-5BC1C964BC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EBEBEB"/>
                </a:solidFill>
              </a:rPr>
              <a:t>Picture the Scene…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F01B3-E662-1E48-A38B-6AF8ABD1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2274351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B924-8A09-034B-A2EB-D39EFA79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Your</a:t>
            </a:r>
            <a:r>
              <a:rPr lang="en-GB" dirty="0"/>
              <a:t> 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FEA5-EA98-DD48-A974-CDEA85358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Language Differ</a:t>
            </a:r>
          </a:p>
          <a:p>
            <a:r>
              <a:rPr lang="en-GB" dirty="0"/>
              <a:t>Development Tools Differ</a:t>
            </a:r>
          </a:p>
          <a:p>
            <a:r>
              <a:rPr lang="en-GB" dirty="0"/>
              <a:t>Experiment!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87C4C-7368-9344-9126-FBB024DF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EA6DE-2199-2A4D-A457-EAE2A6AA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37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7E59-3AA2-324D-91F8-325BC8FE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Keyboard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1C584-EDD2-BE48-B35B-B9675B913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814CA-8A8A-934F-AE11-0BA1ABC1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41448-59C7-6041-9D57-A13FF2D0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11B86-9BE5-1E46-8BBC-BD0BABC2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3" y="2064953"/>
            <a:ext cx="2659913" cy="4259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122C8-A9B3-1C4D-8C6E-693EFD20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877" y="2590650"/>
            <a:ext cx="2267582" cy="724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34A7-9C25-D343-A955-46F23A647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41" y="2527639"/>
            <a:ext cx="2225434" cy="708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5F12B-F9FA-F14E-BE65-5DBBEEEA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867" y="2064953"/>
            <a:ext cx="2640982" cy="4259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7D6A9-55AC-E746-BFC4-1D423366E4EF}"/>
              </a:ext>
            </a:extLst>
          </p:cNvPr>
          <p:cNvSpPr/>
          <p:nvPr/>
        </p:nvSpPr>
        <p:spPr>
          <a:xfrm>
            <a:off x="8616280" y="2298699"/>
            <a:ext cx="342785" cy="2138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14E09-F250-F944-B6FD-C78643B60EB1}"/>
              </a:ext>
            </a:extLst>
          </p:cNvPr>
          <p:cNvSpPr/>
          <p:nvPr/>
        </p:nvSpPr>
        <p:spPr>
          <a:xfrm>
            <a:off x="5087888" y="3613791"/>
            <a:ext cx="306045" cy="804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4A62-ECA9-8E4C-8C5E-F879179A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 and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109F5-7CDB-DE4E-BD6E-A2673A904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43DE0-FAB4-6647-9ED7-FCDE3DB5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3C3D7-3301-934F-AA13-09877D57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5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1AB362-5BFC-DD4D-A201-D9FAFBB0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Introduce Parameter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D1BFE7-6A6A-B344-B4E2-968DF9C04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4FD66-7C4B-DF44-9530-049860EA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D8889-952D-1C40-BD15-02F716DA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D84C7-6D28-204E-A77C-29F8C343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420888"/>
            <a:ext cx="9849404" cy="37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BBF7-23AF-184A-B747-C141110C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Remove Unused Parameter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AA685-05A0-F54C-8C41-B5C491C07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7C4E0-EBFB-E640-A8B8-DE1476F7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9D422-B27F-F646-8906-DD409887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DE898-E4EA-C145-8746-8D2068A3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50" y="2583653"/>
            <a:ext cx="10560496" cy="3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70DF-D33A-014D-9C7C-BE3A7DE6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Signature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F8735-F1B7-9245-B7AA-407FB6D11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594E4-2C3D-3D45-9349-A570179E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E3292-CBF7-584C-B57C-C14987E8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BE022-0BDE-5E4E-AB8E-00D5CCEA7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44" y="2457064"/>
            <a:ext cx="4277713" cy="39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01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1C01-7C8F-6E4F-B88A-2FD8862A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Transform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FF9B-B615-A640-BBC8-9949CA71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9017C-E472-DB4B-B33D-7E92D6F9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485B-4D72-CF4F-B8AF-7F7D02C9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86287-E39D-1040-8E40-8E3464EB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5" y="2342074"/>
            <a:ext cx="8638101" cy="11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31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1C01-7C8F-6E4F-B88A-2FD8862A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Transform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FF9B-B615-A640-BBC8-9949CA71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9017C-E472-DB4B-B33D-7E92D6F9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485B-4D72-CF4F-B8AF-7F7D02C9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B31D2F-F479-FD47-ADD8-08C9253850B4}"/>
              </a:ext>
            </a:extLst>
          </p:cNvPr>
          <p:cNvGrpSpPr/>
          <p:nvPr/>
        </p:nvGrpSpPr>
        <p:grpSpPr>
          <a:xfrm>
            <a:off x="3105373" y="1827634"/>
            <a:ext cx="5366892" cy="3892021"/>
            <a:chOff x="1936750" y="412750"/>
            <a:chExt cx="8318500" cy="6032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8CB082-B721-1C4A-B7E4-C51F015D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6750" y="412750"/>
              <a:ext cx="8318500" cy="6032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C00653-7C53-1846-8FC6-D9CEA92AA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1744" y="4509120"/>
              <a:ext cx="3606800" cy="10287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2071DC-71E6-DD4C-8EBE-9E9FD169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6" y="5651010"/>
            <a:ext cx="12192000" cy="6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9B1AAC-0308-D84B-B4EA-6B8B8955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A0DF49-97E7-B84B-913F-1864C8B25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Introduce Parameter</a:t>
            </a:r>
          </a:p>
          <a:p>
            <a:r>
              <a:rPr lang="en-GB" dirty="0"/>
              <a:t>Remove Parameter</a:t>
            </a:r>
          </a:p>
          <a:p>
            <a:r>
              <a:rPr lang="en-GB" dirty="0"/>
              <a:t>Remove Unused Parameter</a:t>
            </a:r>
          </a:p>
          <a:p>
            <a:r>
              <a:rPr lang="en-GB" dirty="0"/>
              <a:t>Change Signature</a:t>
            </a:r>
          </a:p>
          <a:p>
            <a:r>
              <a:rPr lang="en-GB" dirty="0"/>
              <a:t>Transform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595AB-305C-FA46-B099-F76E9A5D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E212A-EDE2-2A4E-B834-F392E4AD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9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284B20-FB97-D846-B46A-B3025A02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DF7075-1DE0-BA49-AFD0-770F71801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Keep moving code around</a:t>
            </a:r>
          </a:p>
          <a:p>
            <a:r>
              <a:rPr lang="en-GB" dirty="0"/>
              <a:t>Keep improving names</a:t>
            </a:r>
          </a:p>
          <a:p>
            <a:r>
              <a:rPr lang="en-GB" dirty="0"/>
              <a:t>Diminishing returns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D2DD9-F4FB-6049-A6FB-CBDE07A8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83EA4-A3B1-2C42-836D-71BC450B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14F7C-39EC-4545-8196-BD6652291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Refactoring Superpowers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781AD-8D1A-D146-9FD6-62EC5D52B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Clare Macrae – ACCU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F523C-4B8D-8D46-9FEE-5411AD6D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04082-AB47-5849-B380-E285858B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2983226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74D385-B6FC-CD43-B3E0-01F749FE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Abstraction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2EB76-685C-5142-82BA-1C138EBB3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AE190-4555-E749-B04E-4E8FEA29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63ECA-0E32-A842-8964-34F78C63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78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61CE-E0C7-0A43-B719-3105E936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the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6B5DA-D5A2-8C4E-B3C4-0DE0B3EB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Class with lots of methods</a:t>
            </a:r>
          </a:p>
          <a:p>
            <a:r>
              <a:rPr lang="en-GB" dirty="0"/>
              <a:t>Want to move related methods together</a:t>
            </a:r>
          </a:p>
          <a:p>
            <a:r>
              <a:rPr lang="en-GB" dirty="0"/>
              <a:t>Moving things that are related closer together</a:t>
            </a:r>
          </a:p>
          <a:p>
            <a:r>
              <a:rPr lang="en-GB" dirty="0"/>
              <a:t>And unrelated, farther apart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7102C-9EFB-104F-9E70-AA4BEECD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755BD-5DA3-694C-82EC-54CEA2E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45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D83B-BD55-7A40-86A9-05E0DDC3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 Field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309D8D-50C5-9848-86FE-437908C4A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590" y="2468202"/>
            <a:ext cx="4124820" cy="16606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0A44A-7BB6-2644-BD24-DE9E4876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D7155-268B-474E-8DBB-3CA637DF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F785CB-AA97-8945-BBF8-D41E2D807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9678" y="4567771"/>
            <a:ext cx="4892644" cy="1660642"/>
          </a:xfrm>
          <a:prstGeom prst="rect">
            <a:avLst/>
          </a:prstGeom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6A5F4B29-C2D2-2A46-BBFD-2539974E8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22894A6-E74A-1543-AAE2-960D07BC42F6}"/>
              </a:ext>
            </a:extLst>
          </p:cNvPr>
          <p:cNvGrpSpPr/>
          <p:nvPr/>
        </p:nvGrpSpPr>
        <p:grpSpPr>
          <a:xfrm>
            <a:off x="5954232" y="2389237"/>
            <a:ext cx="332284" cy="3854245"/>
            <a:chOff x="5943600" y="2389237"/>
            <a:chExt cx="332284" cy="385424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622EB2-F2B4-9149-8450-70EEEC7664E4}"/>
                </a:ext>
              </a:extLst>
            </p:cNvPr>
            <p:cNvSpPr/>
            <p:nvPr/>
          </p:nvSpPr>
          <p:spPr>
            <a:xfrm rot="16200000">
              <a:off x="4182619" y="4150218"/>
              <a:ext cx="3854245" cy="3322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C52BB85A-A5F5-424B-BB9B-6589112A21BE}"/>
                </a:ext>
              </a:extLst>
            </p:cNvPr>
            <p:cNvSpPr/>
            <p:nvPr/>
          </p:nvSpPr>
          <p:spPr>
            <a:xfrm rot="16200000" flipH="1">
              <a:off x="5926424" y="4158696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89CBABA6-720A-3D47-81CB-664358439502}"/>
                </a:ext>
              </a:extLst>
            </p:cNvPr>
            <p:cNvSpPr/>
            <p:nvPr/>
          </p:nvSpPr>
          <p:spPr>
            <a:xfrm rot="16200000" flipH="1">
              <a:off x="5926425" y="2877472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D0F92EDA-90C1-A24B-854C-188839E39B9C}"/>
                </a:ext>
              </a:extLst>
            </p:cNvPr>
            <p:cNvSpPr/>
            <p:nvPr/>
          </p:nvSpPr>
          <p:spPr>
            <a:xfrm rot="16200000" flipH="1">
              <a:off x="5926426" y="5439920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329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DD3EA-3F5E-5A40-918B-77FC4526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Encapsulate Field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6FB44E-93ED-1A4B-908E-675F46F18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1172" y="3072983"/>
            <a:ext cx="6745430" cy="18194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63C07-2919-B84D-BE79-21B4901C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8F8CB-759D-4C4A-B0C3-944D94B1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BB6FA5E1-D278-A642-963A-306D1DE7A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EFFD23-E8DA-E947-8944-348D2F4E3193}"/>
              </a:ext>
            </a:extLst>
          </p:cNvPr>
          <p:cNvGrpSpPr/>
          <p:nvPr/>
        </p:nvGrpSpPr>
        <p:grpSpPr>
          <a:xfrm>
            <a:off x="5932968" y="2378605"/>
            <a:ext cx="332284" cy="3854245"/>
            <a:chOff x="5943600" y="2389237"/>
            <a:chExt cx="332284" cy="38542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756D63-1395-804A-B167-0144AFA17A3A}"/>
                </a:ext>
              </a:extLst>
            </p:cNvPr>
            <p:cNvSpPr/>
            <p:nvPr/>
          </p:nvSpPr>
          <p:spPr>
            <a:xfrm rot="16200000">
              <a:off x="4182619" y="4150218"/>
              <a:ext cx="3854245" cy="3322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F0457E50-6178-DD46-BC55-9B8D90E53B1A}"/>
                </a:ext>
              </a:extLst>
            </p:cNvPr>
            <p:cNvSpPr/>
            <p:nvPr/>
          </p:nvSpPr>
          <p:spPr>
            <a:xfrm rot="16200000" flipH="1">
              <a:off x="5926424" y="4158696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9DED5FA9-C3BE-D148-B5FD-59AF51776DEA}"/>
                </a:ext>
              </a:extLst>
            </p:cNvPr>
            <p:cNvSpPr/>
            <p:nvPr/>
          </p:nvSpPr>
          <p:spPr>
            <a:xfrm rot="16200000" flipH="1">
              <a:off x="5926425" y="2877472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A45F3AFB-217A-474D-8570-D61BCCC4B156}"/>
                </a:ext>
              </a:extLst>
            </p:cNvPr>
            <p:cNvSpPr/>
            <p:nvPr/>
          </p:nvSpPr>
          <p:spPr>
            <a:xfrm rot="16200000" flipH="1">
              <a:off x="5926426" y="5439920"/>
              <a:ext cx="385919" cy="2971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267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6AFC-AA87-044C-8C8D-5143E6ED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 Class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96CAD6-426F-D545-96BE-904949EA6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7650" y="2317430"/>
            <a:ext cx="1536700" cy="11811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040AB-B31A-B74A-B521-4351F6BF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E09-76BB-FD41-82D4-8E84803D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447F64-101F-404F-8D15-FFEE2A34D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150" y="4190329"/>
            <a:ext cx="3441700" cy="2209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9C9FD07-461D-1943-843B-97750B173771}"/>
              </a:ext>
            </a:extLst>
          </p:cNvPr>
          <p:cNvGrpSpPr/>
          <p:nvPr/>
        </p:nvGrpSpPr>
        <p:grpSpPr>
          <a:xfrm>
            <a:off x="865632" y="3488364"/>
            <a:ext cx="10460736" cy="603504"/>
            <a:chOff x="603504" y="3758184"/>
            <a:chExt cx="10460736" cy="6035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916D8-2C3B-9C45-8AE4-AAFB4DAACD07}"/>
                </a:ext>
              </a:extLst>
            </p:cNvPr>
            <p:cNvSpPr/>
            <p:nvPr/>
          </p:nvSpPr>
          <p:spPr>
            <a:xfrm>
              <a:off x="603504" y="3758184"/>
              <a:ext cx="10460736" cy="603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08500033-9182-0A4F-A17A-A7B8BAD47B01}"/>
                </a:ext>
              </a:extLst>
            </p:cNvPr>
            <p:cNvSpPr/>
            <p:nvPr/>
          </p:nvSpPr>
          <p:spPr>
            <a:xfrm flipH="1">
              <a:off x="5317236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755F9F13-BF89-B241-91B9-679B1075D5A8}"/>
                </a:ext>
              </a:extLst>
            </p:cNvPr>
            <p:cNvSpPr/>
            <p:nvPr/>
          </p:nvSpPr>
          <p:spPr>
            <a:xfrm flipH="1">
              <a:off x="8110728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B15725BF-A214-D84F-B7A2-0D7F4FA2467D}"/>
                </a:ext>
              </a:extLst>
            </p:cNvPr>
            <p:cNvSpPr/>
            <p:nvPr/>
          </p:nvSpPr>
          <p:spPr>
            <a:xfrm flipH="1">
              <a:off x="2523744" y="3822192"/>
              <a:ext cx="502920" cy="457200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B4680F8A-3993-994C-A062-273115357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5748" y="4631961"/>
            <a:ext cx="1787933" cy="18572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2EFBBD-23FD-DA43-BAA5-4140D12FE2CE}"/>
              </a:ext>
            </a:extLst>
          </p:cNvPr>
          <p:cNvSpPr txBox="1"/>
          <p:nvPr/>
        </p:nvSpPr>
        <p:spPr>
          <a:xfrm>
            <a:off x="947854" y="49288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38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5F518-776D-EA45-8579-95C38781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2FA05-DD70-414A-B7B5-0934B2FC2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Really matters whether static or not</a:t>
            </a:r>
          </a:p>
          <a:p>
            <a:r>
              <a:rPr lang="en-GB" dirty="0"/>
              <a:t>Can move methods to</a:t>
            </a:r>
          </a:p>
          <a:p>
            <a:pPr lvl="1"/>
            <a:r>
              <a:rPr lang="en-GB" dirty="0"/>
              <a:t>different classes</a:t>
            </a:r>
          </a:p>
          <a:p>
            <a:pPr lvl="1"/>
            <a:r>
              <a:rPr lang="en-GB" dirty="0"/>
              <a:t>classes that don’t yet exist</a:t>
            </a:r>
          </a:p>
          <a:p>
            <a:r>
              <a:rPr lang="en-GB" dirty="0"/>
              <a:t>Can take static methods and make them non-static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225B6-3C9E-0943-BBB5-DA6703BD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7D14F-9F49-904E-952A-36BC2230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9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A101C1-F269-FF4F-B3D9-7FDA62F7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66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D9DE80-332B-DF49-8E08-DC16B525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@ClareMacraeUK - ACCU 2021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ECF8696-31B5-834B-86F9-784811C7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683452" y="1722538"/>
            <a:ext cx="7467673" cy="36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502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AB8660-9A40-F94E-A4E1-FECA061D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 a Pattern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3D26D6-D2B7-0948-8CC0-E97DFAE6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42D89-26FF-5841-B6EC-BF672E91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39222-0601-8249-91D1-5FACE4AD9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" r="1"/>
          <a:stretch/>
        </p:blipFill>
        <p:spPr>
          <a:xfrm>
            <a:off x="3558395" y="2426783"/>
            <a:ext cx="5047685" cy="384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6977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8481B2-7280-D74C-9D1C-2889BEB3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File Template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3D26D6-D2B7-0948-8CC0-E97DFAE6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42D89-26FF-5841-B6EC-BF672E91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B47A9-31D1-1F4B-A99D-58923C4F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1" y="2403064"/>
            <a:ext cx="2862212" cy="357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829BB-6F43-FA41-834E-5EFC3D107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736" y="2524846"/>
            <a:ext cx="7541442" cy="3824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80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4EED01-581B-554C-885A-A05F6ECB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the File Template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A3316E-463B-C341-8955-3504BBE5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4FB24-302F-2141-ABF5-0C618C42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E5915-8EA5-0E40-A260-F2FF66FD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4" y="2708920"/>
            <a:ext cx="3947081" cy="3345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927AD-E5E5-E749-9555-144B8D30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3539092"/>
            <a:ext cx="6632377" cy="285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92FA7-B00C-CD4B-8EDB-7747AB072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99" y="2348880"/>
            <a:ext cx="2895601" cy="96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83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7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Freeform: Shape 49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68C07-4273-6A45-82A3-B94F6E46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Clare Macrae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D13B8CC-3909-104C-9F8C-300926C4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r="19359" b="-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63" name="Rectangle 53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Oval 55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DF9CD-3162-CA42-9D5C-BE400F314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C++ &gt;20 years</a:t>
            </a:r>
          </a:p>
          <a:p>
            <a:r>
              <a:rPr lang="en-GB" dirty="0">
                <a:solidFill>
                  <a:schemeClr val="tx1"/>
                </a:solidFill>
              </a:rPr>
              <a:t>Chemistry</a:t>
            </a:r>
          </a:p>
          <a:p>
            <a:r>
              <a:rPr lang="en-GB" dirty="0">
                <a:solidFill>
                  <a:schemeClr val="tx1"/>
                </a:solidFill>
              </a:rPr>
              <a:t>Approval Tests for C++</a:t>
            </a:r>
          </a:p>
          <a:p>
            <a:r>
              <a:rPr lang="en-GB" dirty="0">
                <a:solidFill>
                  <a:schemeClr val="tx1"/>
                </a:solidFill>
              </a:rPr>
              <a:t>Legacy Code, Testing, Refactoring</a:t>
            </a:r>
          </a:p>
          <a:p>
            <a:r>
              <a:rPr lang="en-GB" dirty="0">
                <a:solidFill>
                  <a:schemeClr val="tx1"/>
                </a:solidFill>
              </a:rPr>
              <a:t>Clare Macrae Consulting Ltd</a:t>
            </a:r>
          </a:p>
          <a:p>
            <a:r>
              <a:rPr lang="en-GB" sz="1600" dirty="0">
                <a:solidFill>
                  <a:schemeClr val="tx1"/>
                </a:solidFill>
              </a:rPr>
              <a:t>clare@claremacrae.co.uk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4CF18-3636-3045-86DD-571F1179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45D95-DFA7-3143-8E8A-D18FE08A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</p:spTree>
    <p:extLst>
      <p:ext uri="{BB962C8B-B14F-4D97-AF65-F5344CB8AC3E}">
        <p14:creationId xmlns:p14="http://schemas.microsoft.com/office/powerpoint/2010/main" val="225737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4A6D1-7B60-E340-8567-3F82CFC0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 a Pattern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743AB-A1FF-B446-99DF-4A0C158B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B2648-85BB-A449-B966-21C4A5C9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D38E9-7F6B-294B-86E9-D45D5975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32" y="3068960"/>
            <a:ext cx="650613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448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BF07-2F0F-B844-9B0A-792E925C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Live Template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6FED2-0F90-D34D-B850-5126CE71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7E339-A6DE-ED4F-A6F9-7ECF5535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496AC-9190-BF43-8D8C-8DEFC12D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700576"/>
            <a:ext cx="2550023" cy="3183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34DA4-7716-6E4D-AA8D-DE712651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53" y="2492896"/>
            <a:ext cx="5597711" cy="35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BD24-2B97-F04A-9F61-87453425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the Live Template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70B78-78A9-9B49-AB31-98E66A90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5B6A7-40DA-F249-ABFB-B14AAB6E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FCD34-7FA3-6D4F-81DB-E3101A7A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3" y="2712201"/>
            <a:ext cx="6312024" cy="884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DCEC50-312A-9C46-8651-6D95CF45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09" y="3864751"/>
            <a:ext cx="3395535" cy="168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50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58659-29A8-774B-BE67-06C86894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Summary: Flow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0C8EA-EA0F-6345-B2FF-84302F777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Practice</a:t>
            </a:r>
          </a:p>
          <a:p>
            <a:r>
              <a:rPr lang="en-GB" dirty="0"/>
              <a:t>Tools help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178A5-EC92-BB4B-B8E4-CE6BD18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52AD0-39B3-5C4D-9FC5-AC53725F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938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9600-7742-3848-BA9F-25F24FD3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D5725F-3B57-EA4F-B6BB-26F09A896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D9E5F-F745-F849-A28B-440CDAE1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4675A-76E0-134B-93EC-C8FB8E20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71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D27125-2167-FA48-9F3B-258287EA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199FE0-D280-6748-8322-A05B55E9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You'll be less tired at the end</a:t>
            </a:r>
          </a:p>
          <a:p>
            <a:r>
              <a:rPr lang="en-GB" dirty="0"/>
              <a:t>Confident that the behaviour is unchanged</a:t>
            </a:r>
          </a:p>
          <a:p>
            <a:r>
              <a:rPr lang="en-GB" dirty="0"/>
              <a:t>Users get the feature sooner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3FBFB-772D-0F4D-BBB4-9D0F394C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A9A09-E453-5445-9647-00BF5E45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6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F86E-FB1A-2745-BC55-9DC646E6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Message To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04D2-E288-7741-84F7-F5CA6D366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Explore your IDE’s Auto-Fixes and Refactoring Features</a:t>
            </a:r>
          </a:p>
          <a:p>
            <a:r>
              <a:rPr lang="en-GB" dirty="0"/>
              <a:t>Practice refactoring difficult code</a:t>
            </a:r>
          </a:p>
          <a:p>
            <a:r>
              <a:rPr lang="en-GB" dirty="0"/>
              <a:t>Know how to use Safe Steps to transform the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2E8EF-E8BA-AE42-B773-B7CF46BA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C0EB-409D-0F49-A30C-84A9A5E6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14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5AA21-E66D-7941-9F14-7D002CFF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@ClareMacraeUK - ACCU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8582B-75B6-3849-A3E8-CA51EE5A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5B9ADB42-1928-5B45-95DE-61E6A0971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3" b="24676"/>
          <a:stretch/>
        </p:blipFill>
        <p:spPr>
          <a:xfrm>
            <a:off x="0" y="1229296"/>
            <a:ext cx="12192000" cy="51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23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6468C07-4273-6A45-82A3-B94F6E46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GB">
                <a:solidFill>
                  <a:schemeClr val="tx1"/>
                </a:solidFill>
              </a:rPr>
              <a:t>Thank You!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DF9CD-3162-CA42-9D5C-BE400F314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@ClareMacraeUK</a:t>
            </a:r>
          </a:p>
          <a:p>
            <a:r>
              <a:rPr lang="en-GB">
                <a:solidFill>
                  <a:schemeClr val="tx1"/>
                </a:solidFill>
              </a:rPr>
              <a:t>clare@claremacrae.co.uk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B25D3E-7724-FD4E-B14C-D953D7D0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Inspire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8BEAE-A180-0A4E-B9E5-65F6382D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AFD2D-34EE-7E40-A583-5196B24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1DEFA3-6964-49B8-9DA4-727AB1CF8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912784"/>
              </p:ext>
            </p:extLst>
          </p:nvPr>
        </p:nvGraphicFramePr>
        <p:xfrm>
          <a:off x="5194301" y="1543577"/>
          <a:ext cx="5726236" cy="4511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68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20D4A-55A3-AA47-824B-0DE3E9495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74D216-4F87-E447-951E-7B4984DCC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B25D3E-7724-FD4E-B14C-D953D7D0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Themes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8BEAE-A180-0A4E-B9E5-65F6382D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AFD2D-34EE-7E40-A583-5196B24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@ClareMacraeUK - ACCU 2021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1DEFA3-6964-49B8-9DA4-727AB1CF8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17185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56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20D4A-55A3-AA47-824B-0DE3E9495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74D216-4F87-E447-951E-7B4984DCC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{709CB231-27EE-5648-8E60-9CA98C45F191}tf10001076</Template>
  <TotalTime>2266</TotalTime>
  <Words>1534</Words>
  <Application>Microsoft Office PowerPoint</Application>
  <PresentationFormat>Widescreen</PresentationFormat>
  <Paragraphs>411</Paragraphs>
  <Slides>78</Slides>
  <Notes>50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Ion Boardroom</vt:lpstr>
      <vt:lpstr>1_Ion Boardroom</vt:lpstr>
      <vt:lpstr>PowerPoint Presentation</vt:lpstr>
      <vt:lpstr>Picture the Scene…</vt:lpstr>
      <vt:lpstr>Picture the Scene…</vt:lpstr>
      <vt:lpstr>Picture the Scene…</vt:lpstr>
      <vt:lpstr>Picture the Scene…</vt:lpstr>
      <vt:lpstr>Refactoring Superpowers</vt:lpstr>
      <vt:lpstr>Clare Macrae</vt:lpstr>
      <vt:lpstr>Inspire</vt:lpstr>
      <vt:lpstr>Themes</vt:lpstr>
      <vt:lpstr>From Emily Bache’s Keynote</vt:lpstr>
      <vt:lpstr>Refactoring</vt:lpstr>
      <vt:lpstr>What is Refactoring?</vt:lpstr>
      <vt:lpstr>The Process</vt:lpstr>
      <vt:lpstr>Yes, But…</vt:lpstr>
      <vt:lpstr>Safe, How?</vt:lpstr>
      <vt:lpstr>PowerPoint Presentation</vt:lpstr>
      <vt:lpstr>PowerPoint Presentation</vt:lpstr>
      <vt:lpstr>PowerPoint Presentation</vt:lpstr>
      <vt:lpstr>PowerPoint Presentation</vt:lpstr>
      <vt:lpstr>Sudoku</vt:lpstr>
      <vt:lpstr>PowerPoint Presentation</vt:lpstr>
      <vt:lpstr>Sudoku Rules</vt:lpstr>
      <vt:lpstr>Sudoku Kata</vt:lpstr>
      <vt:lpstr>Step 1</vt:lpstr>
      <vt:lpstr>PowerPoint Presentation</vt:lpstr>
      <vt:lpstr>Stable Tests</vt:lpstr>
      <vt:lpstr>PowerPoint Presentation</vt:lpstr>
      <vt:lpstr>Avoid the Refactoring Bottomless Pit</vt:lpstr>
      <vt:lpstr>Today’s Goal</vt:lpstr>
      <vt:lpstr>Warning: Don’t be tempted to read the code!</vt:lpstr>
      <vt:lpstr>PowerPoint Presentation</vt:lpstr>
      <vt:lpstr>What to do with long code?</vt:lpstr>
      <vt:lpstr>🎦 Extracting Solving Code</vt:lpstr>
      <vt:lpstr>PowerPoint Presentation</vt:lpstr>
      <vt:lpstr>PowerPoint Presentation</vt:lpstr>
      <vt:lpstr>Extract Method</vt:lpstr>
      <vt:lpstr>PowerPoint Presentation</vt:lpstr>
      <vt:lpstr>Extract Grid Class</vt:lpstr>
      <vt:lpstr>On-demand String Writing</vt:lpstr>
      <vt:lpstr>No need to update _board</vt:lpstr>
      <vt:lpstr>PowerPoint Presentation</vt:lpstr>
      <vt:lpstr>Solving a Grid</vt:lpstr>
      <vt:lpstr>New Feature</vt:lpstr>
      <vt:lpstr>Was it Worth It?</vt:lpstr>
      <vt:lpstr>IDE Abilities</vt:lpstr>
      <vt:lpstr>Finding Refactoring in IDE</vt:lpstr>
      <vt:lpstr>Generate Common Patterns</vt:lpstr>
      <vt:lpstr>Quick-Fix to Clean Up Code</vt:lpstr>
      <vt:lpstr>Quick-Fix to Write Your Code</vt:lpstr>
      <vt:lpstr>Your IDE</vt:lpstr>
      <vt:lpstr>Keyboard Shortcuts</vt:lpstr>
      <vt:lpstr>Methods and Functions</vt:lpstr>
      <vt:lpstr>Introduce Parameter</vt:lpstr>
      <vt:lpstr>Remove Unused Parameter</vt:lpstr>
      <vt:lpstr>Change Signature</vt:lpstr>
      <vt:lpstr>Transform Parameters</vt:lpstr>
      <vt:lpstr>Transform Parameters</vt:lpstr>
      <vt:lpstr>Common Abilities</vt:lpstr>
      <vt:lpstr>Temptation</vt:lpstr>
      <vt:lpstr>Adding Abstraction</vt:lpstr>
      <vt:lpstr>Finding the Concepts</vt:lpstr>
      <vt:lpstr>Extract Field</vt:lpstr>
      <vt:lpstr>Encapsulate Field</vt:lpstr>
      <vt:lpstr>Extract Class</vt:lpstr>
      <vt:lpstr>Tips</vt:lpstr>
      <vt:lpstr>PowerPoint Presentation</vt:lpstr>
      <vt:lpstr>Spot a Pattern</vt:lpstr>
      <vt:lpstr>Create a File Template</vt:lpstr>
      <vt:lpstr>Use the File Template</vt:lpstr>
      <vt:lpstr>Spot a Pattern</vt:lpstr>
      <vt:lpstr>Create a Live Template</vt:lpstr>
      <vt:lpstr>Use the Live Template</vt:lpstr>
      <vt:lpstr>Summary: Flow</vt:lpstr>
      <vt:lpstr>Conclusions</vt:lpstr>
      <vt:lpstr>Benefits</vt:lpstr>
      <vt:lpstr>My Message To You!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Macrae</dc:creator>
  <cp:lastModifiedBy>Clare Macrae</cp:lastModifiedBy>
  <cp:revision>3</cp:revision>
  <cp:lastPrinted>2021-03-09T15:50:36Z</cp:lastPrinted>
  <dcterms:created xsi:type="dcterms:W3CDTF">2021-03-08T09:33:53Z</dcterms:created>
  <dcterms:modified xsi:type="dcterms:W3CDTF">2021-03-12T12:20:46Z</dcterms:modified>
</cp:coreProperties>
</file>